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7"/>
  </p:notesMasterIdLst>
  <p:sldIdLst>
    <p:sldId id="262" r:id="rId2"/>
    <p:sldId id="264" r:id="rId3"/>
    <p:sldId id="265" r:id="rId4"/>
    <p:sldId id="269" r:id="rId5"/>
    <p:sldId id="271" r:id="rId6"/>
    <p:sldId id="272" r:id="rId7"/>
    <p:sldId id="273" r:id="rId8"/>
    <p:sldId id="270" r:id="rId9"/>
    <p:sldId id="266" r:id="rId10"/>
    <p:sldId id="259" r:id="rId11"/>
    <p:sldId id="274" r:id="rId12"/>
    <p:sldId id="275" r:id="rId13"/>
    <p:sldId id="277" r:id="rId14"/>
    <p:sldId id="276" r:id="rId15"/>
    <p:sldId id="303" r:id="rId16"/>
    <p:sldId id="278" r:id="rId17"/>
    <p:sldId id="280" r:id="rId18"/>
    <p:sldId id="279" r:id="rId19"/>
    <p:sldId id="281" r:id="rId20"/>
    <p:sldId id="289" r:id="rId21"/>
    <p:sldId id="268" r:id="rId22"/>
    <p:sldId id="290" r:id="rId23"/>
    <p:sldId id="292" r:id="rId24"/>
    <p:sldId id="284" r:id="rId25"/>
    <p:sldId id="287" r:id="rId26"/>
    <p:sldId id="295" r:id="rId27"/>
    <p:sldId id="296" r:id="rId28"/>
    <p:sldId id="297" r:id="rId29"/>
    <p:sldId id="304" r:id="rId30"/>
    <p:sldId id="298" r:id="rId31"/>
    <p:sldId id="299" r:id="rId32"/>
    <p:sldId id="300" r:id="rId33"/>
    <p:sldId id="302" r:id="rId34"/>
    <p:sldId id="301" r:id="rId35"/>
    <p:sldId id="294" r:id="rId36"/>
  </p:sldIdLst>
  <p:sldSz cx="9144000" cy="6858000" type="screen4x3"/>
  <p:notesSz cx="6858000" cy="9144000"/>
  <p:custDataLst>
    <p:tags r:id="rId38"/>
  </p:custDataLst>
  <p:defaultTextStyle>
    <a:defPPr>
      <a:defRPr lang="en-US"/>
    </a:defPPr>
    <a:lvl1pPr algn="l" rtl="0" eaLnBrk="0" fontAlgn="base" hangingPunct="0">
      <a:spcBef>
        <a:spcPct val="0"/>
      </a:spcBef>
      <a:spcAft>
        <a:spcPct val="0"/>
      </a:spcAft>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0000FF"/>
    <a:srgbClr val="FFCCFF"/>
    <a:srgbClr val="FF99CC"/>
    <a:srgbClr val="FF99FF"/>
    <a:srgbClr val="99CCFF"/>
    <a:srgbClr val="CC3300"/>
    <a:srgbClr val="FF00FF"/>
    <a:srgbClr val="E1BC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effectLst/>
                <a:latin typeface="Arial" charset="0"/>
              </a:defRPr>
            </a:lvl1pPr>
          </a:lstStyle>
          <a:p>
            <a:endParaRPr lang="en-US" altLang="vi-VN"/>
          </a:p>
        </p:txBody>
      </p:sp>
      <p:sp>
        <p:nvSpPr>
          <p:cNvPr id="849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effectLst/>
                <a:latin typeface="Arial" charset="0"/>
              </a:defRPr>
            </a:lvl1pPr>
          </a:lstStyle>
          <a:p>
            <a:endParaRPr lang="en-US" altLang="vi-VN"/>
          </a:p>
        </p:txBody>
      </p:sp>
      <p:sp>
        <p:nvSpPr>
          <p:cNvPr id="849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849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latin typeface="Arial" charset="0"/>
              </a:defRPr>
            </a:lvl1pPr>
          </a:lstStyle>
          <a:p>
            <a:endParaRPr lang="en-US" altLang="vi-VN"/>
          </a:p>
        </p:txBody>
      </p:sp>
      <p:sp>
        <p:nvSpPr>
          <p:cNvPr id="849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latin typeface="Arial" charset="0"/>
              </a:defRPr>
            </a:lvl1pPr>
          </a:lstStyle>
          <a:p>
            <a:fld id="{90BF168D-8C67-418D-B32A-98983133FC19}" type="slidenum">
              <a:rPr lang="en-US" altLang="vi-VN"/>
              <a:pPr/>
              <a:t>‹#›</a:t>
            </a:fld>
            <a:endParaRPr lang="en-US" altLang="vi-VN"/>
          </a:p>
        </p:txBody>
      </p:sp>
    </p:spTree>
    <p:extLst>
      <p:ext uri="{BB962C8B-B14F-4D97-AF65-F5344CB8AC3E}">
        <p14:creationId xmlns:p14="http://schemas.microsoft.com/office/powerpoint/2010/main" val="8073483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746"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4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altLang="vi-VN" noProof="0" smtClean="0"/>
              <a:t>Click to edit Master title style</a:t>
            </a:r>
          </a:p>
        </p:txBody>
      </p:sp>
      <p:sp>
        <p:nvSpPr>
          <p:cNvPr id="3174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altLang="vi-VN" noProof="0" smtClean="0"/>
              <a:t>Click to edit Master subtitle style</a:t>
            </a:r>
          </a:p>
        </p:txBody>
      </p:sp>
      <p:sp>
        <p:nvSpPr>
          <p:cNvPr id="31749" name="Rectangle 5"/>
          <p:cNvSpPr>
            <a:spLocks noGrp="1" noChangeArrowheads="1"/>
          </p:cNvSpPr>
          <p:nvPr>
            <p:ph type="dt" sz="half" idx="2"/>
          </p:nvPr>
        </p:nvSpPr>
        <p:spPr>
          <a:xfrm>
            <a:off x="685800" y="6248400"/>
            <a:ext cx="1905000" cy="457200"/>
          </a:xfrm>
        </p:spPr>
        <p:txBody>
          <a:bodyPr/>
          <a:lstStyle>
            <a:lvl1pPr>
              <a:defRPr/>
            </a:lvl1pPr>
          </a:lstStyle>
          <a:p>
            <a:endParaRPr lang="en-US" altLang="vi-VN"/>
          </a:p>
        </p:txBody>
      </p:sp>
      <p:sp>
        <p:nvSpPr>
          <p:cNvPr id="31750" name="Rectangle 6"/>
          <p:cNvSpPr>
            <a:spLocks noGrp="1" noChangeArrowheads="1"/>
          </p:cNvSpPr>
          <p:nvPr>
            <p:ph type="ftr" sz="quarter" idx="3"/>
          </p:nvPr>
        </p:nvSpPr>
        <p:spPr>
          <a:xfrm>
            <a:off x="3124200" y="6248400"/>
            <a:ext cx="2895600" cy="457200"/>
          </a:xfrm>
        </p:spPr>
        <p:txBody>
          <a:bodyPr/>
          <a:lstStyle>
            <a:lvl1pPr>
              <a:defRPr/>
            </a:lvl1pPr>
          </a:lstStyle>
          <a:p>
            <a:endParaRPr lang="en-US" altLang="vi-VN"/>
          </a:p>
        </p:txBody>
      </p:sp>
      <p:sp>
        <p:nvSpPr>
          <p:cNvPr id="31751" name="Rectangle 7"/>
          <p:cNvSpPr>
            <a:spLocks noGrp="1" noChangeArrowheads="1"/>
          </p:cNvSpPr>
          <p:nvPr>
            <p:ph type="sldNum" sz="quarter" idx="4"/>
          </p:nvPr>
        </p:nvSpPr>
        <p:spPr>
          <a:xfrm>
            <a:off x="6553200" y="6248400"/>
            <a:ext cx="1905000" cy="457200"/>
          </a:xfrm>
        </p:spPr>
        <p:txBody>
          <a:bodyPr/>
          <a:lstStyle>
            <a:lvl1pPr>
              <a:defRPr/>
            </a:lvl1pPr>
          </a:lstStyle>
          <a:p>
            <a:fld id="{0AA0BEEF-41C1-4776-918F-182A9F4149ED}" type="slidenum">
              <a:rPr lang="en-US" altLang="vi-VN"/>
              <a:pPr/>
              <a:t>‹#›</a:t>
            </a:fld>
            <a:endParaRPr lang="en-US" altLang="vi-VN"/>
          </a:p>
        </p:txBody>
      </p:sp>
      <p:grpSp>
        <p:nvGrpSpPr>
          <p:cNvPr id="31752" name="Group 8"/>
          <p:cNvGrpSpPr>
            <a:grpSpLocks/>
          </p:cNvGrpSpPr>
          <p:nvPr/>
        </p:nvGrpSpPr>
        <p:grpSpPr bwMode="auto">
          <a:xfrm>
            <a:off x="195263" y="234950"/>
            <a:ext cx="3787775" cy="1778000"/>
            <a:chOff x="123" y="148"/>
            <a:chExt cx="2386" cy="1120"/>
          </a:xfrm>
        </p:grpSpPr>
        <p:sp>
          <p:nvSpPr>
            <p:cNvPr id="31753"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54"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55"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1756" name="Group 12"/>
            <p:cNvGrpSpPr>
              <a:grpSpLocks/>
            </p:cNvGrpSpPr>
            <p:nvPr userDrawn="1"/>
          </p:nvGrpSpPr>
          <p:grpSpPr bwMode="auto">
            <a:xfrm>
              <a:off x="123" y="148"/>
              <a:ext cx="2386" cy="1081"/>
              <a:chOff x="123" y="148"/>
              <a:chExt cx="2386" cy="1081"/>
            </a:xfrm>
          </p:grpSpPr>
          <p:sp>
            <p:nvSpPr>
              <p:cNvPr id="31757"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58"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59"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0"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1"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grpSp>
        <p:nvGrpSpPr>
          <p:cNvPr id="31762" name="Group 18"/>
          <p:cNvGrpSpPr>
            <a:grpSpLocks/>
          </p:cNvGrpSpPr>
          <p:nvPr/>
        </p:nvGrpSpPr>
        <p:grpSpPr bwMode="auto">
          <a:xfrm>
            <a:off x="7915275" y="4368800"/>
            <a:ext cx="742950" cy="1058863"/>
            <a:chOff x="4986" y="2752"/>
            <a:chExt cx="468" cy="667"/>
          </a:xfrm>
        </p:grpSpPr>
        <p:sp>
          <p:nvSpPr>
            <p:cNvPr id="31763"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4"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5"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1766" name="Group 22"/>
            <p:cNvGrpSpPr>
              <a:grpSpLocks/>
            </p:cNvGrpSpPr>
            <p:nvPr userDrawn="1"/>
          </p:nvGrpSpPr>
          <p:grpSpPr bwMode="auto">
            <a:xfrm>
              <a:off x="4986" y="2752"/>
              <a:ext cx="468" cy="667"/>
              <a:chOff x="4986" y="2752"/>
              <a:chExt cx="468" cy="667"/>
            </a:xfrm>
          </p:grpSpPr>
          <p:sp>
            <p:nvSpPr>
              <p:cNvPr id="31767"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8"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69"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70"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1771"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31772"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1773"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endParaRPr lang="en-US" altLang="vi-VN"/>
          </a:p>
        </p:txBody>
      </p:sp>
      <p:sp>
        <p:nvSpPr>
          <p:cNvPr id="5" name="Footer Placeholder 4"/>
          <p:cNvSpPr>
            <a:spLocks noGrp="1"/>
          </p:cNvSpPr>
          <p:nvPr>
            <p:ph type="ftr" sz="quarter" idx="11"/>
          </p:nvPr>
        </p:nvSpPr>
        <p:spPr/>
        <p:txBody>
          <a:bodyPr/>
          <a:lstStyle>
            <a:lvl1pPr>
              <a:defRPr/>
            </a:lvl1pPr>
          </a:lstStyle>
          <a:p>
            <a:endParaRPr lang="en-US" altLang="vi-VN"/>
          </a:p>
        </p:txBody>
      </p:sp>
      <p:sp>
        <p:nvSpPr>
          <p:cNvPr id="6" name="Slide Number Placeholder 5"/>
          <p:cNvSpPr>
            <a:spLocks noGrp="1"/>
          </p:cNvSpPr>
          <p:nvPr>
            <p:ph type="sldNum" sz="quarter" idx="12"/>
          </p:nvPr>
        </p:nvSpPr>
        <p:spPr/>
        <p:txBody>
          <a:bodyPr/>
          <a:lstStyle>
            <a:lvl1pPr>
              <a:defRPr/>
            </a:lvl1pPr>
          </a:lstStyle>
          <a:p>
            <a:fld id="{782643B3-1F22-4B04-A9BF-12646C6B112E}" type="slidenum">
              <a:rPr lang="en-US" altLang="vi-VN"/>
              <a:pPr/>
              <a:t>‹#›</a:t>
            </a:fld>
            <a:endParaRPr lang="en-US" altLang="vi-VN"/>
          </a:p>
        </p:txBody>
      </p:sp>
    </p:spTree>
    <p:extLst>
      <p:ext uri="{BB962C8B-B14F-4D97-AF65-F5344CB8AC3E}">
        <p14:creationId xmlns:p14="http://schemas.microsoft.com/office/powerpoint/2010/main" val="14535017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endParaRPr lang="en-US" altLang="vi-VN"/>
          </a:p>
        </p:txBody>
      </p:sp>
      <p:sp>
        <p:nvSpPr>
          <p:cNvPr id="5" name="Footer Placeholder 4"/>
          <p:cNvSpPr>
            <a:spLocks noGrp="1"/>
          </p:cNvSpPr>
          <p:nvPr>
            <p:ph type="ftr" sz="quarter" idx="11"/>
          </p:nvPr>
        </p:nvSpPr>
        <p:spPr/>
        <p:txBody>
          <a:bodyPr/>
          <a:lstStyle>
            <a:lvl1pPr>
              <a:defRPr/>
            </a:lvl1pPr>
          </a:lstStyle>
          <a:p>
            <a:endParaRPr lang="en-US" altLang="vi-VN"/>
          </a:p>
        </p:txBody>
      </p:sp>
      <p:sp>
        <p:nvSpPr>
          <p:cNvPr id="6" name="Slide Number Placeholder 5"/>
          <p:cNvSpPr>
            <a:spLocks noGrp="1"/>
          </p:cNvSpPr>
          <p:nvPr>
            <p:ph type="sldNum" sz="quarter" idx="12"/>
          </p:nvPr>
        </p:nvSpPr>
        <p:spPr/>
        <p:txBody>
          <a:bodyPr/>
          <a:lstStyle>
            <a:lvl1pPr>
              <a:defRPr/>
            </a:lvl1pPr>
          </a:lstStyle>
          <a:p>
            <a:fld id="{045D0177-EF09-44EF-86FD-831BD04DFEFA}" type="slidenum">
              <a:rPr lang="en-US" altLang="vi-VN"/>
              <a:pPr/>
              <a:t>‹#›</a:t>
            </a:fld>
            <a:endParaRPr lang="en-US" altLang="vi-VN"/>
          </a:p>
        </p:txBody>
      </p:sp>
    </p:spTree>
    <p:extLst>
      <p:ext uri="{BB962C8B-B14F-4D97-AF65-F5344CB8AC3E}">
        <p14:creationId xmlns:p14="http://schemas.microsoft.com/office/powerpoint/2010/main" val="300919719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endParaRPr lang="en-US" altLang="vi-VN"/>
          </a:p>
        </p:txBody>
      </p:sp>
      <p:sp>
        <p:nvSpPr>
          <p:cNvPr id="5" name="Footer Placeholder 4"/>
          <p:cNvSpPr>
            <a:spLocks noGrp="1"/>
          </p:cNvSpPr>
          <p:nvPr>
            <p:ph type="ftr" sz="quarter" idx="11"/>
          </p:nvPr>
        </p:nvSpPr>
        <p:spPr/>
        <p:txBody>
          <a:bodyPr/>
          <a:lstStyle>
            <a:lvl1pPr>
              <a:defRPr/>
            </a:lvl1pPr>
          </a:lstStyle>
          <a:p>
            <a:endParaRPr lang="en-US" altLang="vi-VN"/>
          </a:p>
        </p:txBody>
      </p:sp>
      <p:sp>
        <p:nvSpPr>
          <p:cNvPr id="6" name="Slide Number Placeholder 5"/>
          <p:cNvSpPr>
            <a:spLocks noGrp="1"/>
          </p:cNvSpPr>
          <p:nvPr>
            <p:ph type="sldNum" sz="quarter" idx="12"/>
          </p:nvPr>
        </p:nvSpPr>
        <p:spPr/>
        <p:txBody>
          <a:bodyPr/>
          <a:lstStyle>
            <a:lvl1pPr>
              <a:defRPr/>
            </a:lvl1pPr>
          </a:lstStyle>
          <a:p>
            <a:fld id="{0408E9F9-CAFE-4397-978C-A002DC669A3F}" type="slidenum">
              <a:rPr lang="en-US" altLang="vi-VN"/>
              <a:pPr/>
              <a:t>‹#›</a:t>
            </a:fld>
            <a:endParaRPr lang="en-US" altLang="vi-VN"/>
          </a:p>
        </p:txBody>
      </p:sp>
    </p:spTree>
    <p:extLst>
      <p:ext uri="{BB962C8B-B14F-4D97-AF65-F5344CB8AC3E}">
        <p14:creationId xmlns:p14="http://schemas.microsoft.com/office/powerpoint/2010/main" val="224249769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vi-VN"/>
          </a:p>
        </p:txBody>
      </p:sp>
      <p:sp>
        <p:nvSpPr>
          <p:cNvPr id="5" name="Footer Placeholder 4"/>
          <p:cNvSpPr>
            <a:spLocks noGrp="1"/>
          </p:cNvSpPr>
          <p:nvPr>
            <p:ph type="ftr" sz="quarter" idx="11"/>
          </p:nvPr>
        </p:nvSpPr>
        <p:spPr/>
        <p:txBody>
          <a:bodyPr/>
          <a:lstStyle>
            <a:lvl1pPr>
              <a:defRPr/>
            </a:lvl1pPr>
          </a:lstStyle>
          <a:p>
            <a:endParaRPr lang="en-US" altLang="vi-VN"/>
          </a:p>
        </p:txBody>
      </p:sp>
      <p:sp>
        <p:nvSpPr>
          <p:cNvPr id="6" name="Slide Number Placeholder 5"/>
          <p:cNvSpPr>
            <a:spLocks noGrp="1"/>
          </p:cNvSpPr>
          <p:nvPr>
            <p:ph type="sldNum" sz="quarter" idx="12"/>
          </p:nvPr>
        </p:nvSpPr>
        <p:spPr/>
        <p:txBody>
          <a:bodyPr/>
          <a:lstStyle>
            <a:lvl1pPr>
              <a:defRPr/>
            </a:lvl1pPr>
          </a:lstStyle>
          <a:p>
            <a:fld id="{C0F53C35-157E-4DE8-AEBB-F6C486E1982C}" type="slidenum">
              <a:rPr lang="en-US" altLang="vi-VN"/>
              <a:pPr/>
              <a:t>‹#›</a:t>
            </a:fld>
            <a:endParaRPr lang="en-US" altLang="vi-VN"/>
          </a:p>
        </p:txBody>
      </p:sp>
    </p:spTree>
    <p:extLst>
      <p:ext uri="{BB962C8B-B14F-4D97-AF65-F5344CB8AC3E}">
        <p14:creationId xmlns:p14="http://schemas.microsoft.com/office/powerpoint/2010/main" val="102965014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lvl1pPr>
              <a:defRPr/>
            </a:lvl1pPr>
          </a:lstStyle>
          <a:p>
            <a:endParaRPr lang="en-US" altLang="vi-VN"/>
          </a:p>
        </p:txBody>
      </p:sp>
      <p:sp>
        <p:nvSpPr>
          <p:cNvPr id="6" name="Footer Placeholder 5"/>
          <p:cNvSpPr>
            <a:spLocks noGrp="1"/>
          </p:cNvSpPr>
          <p:nvPr>
            <p:ph type="ftr" sz="quarter" idx="11"/>
          </p:nvPr>
        </p:nvSpPr>
        <p:spPr/>
        <p:txBody>
          <a:bodyPr/>
          <a:lstStyle>
            <a:lvl1pPr>
              <a:defRPr/>
            </a:lvl1pPr>
          </a:lstStyle>
          <a:p>
            <a:endParaRPr lang="en-US" altLang="vi-VN"/>
          </a:p>
        </p:txBody>
      </p:sp>
      <p:sp>
        <p:nvSpPr>
          <p:cNvPr id="7" name="Slide Number Placeholder 6"/>
          <p:cNvSpPr>
            <a:spLocks noGrp="1"/>
          </p:cNvSpPr>
          <p:nvPr>
            <p:ph type="sldNum" sz="quarter" idx="12"/>
          </p:nvPr>
        </p:nvSpPr>
        <p:spPr/>
        <p:txBody>
          <a:bodyPr/>
          <a:lstStyle>
            <a:lvl1pPr>
              <a:defRPr/>
            </a:lvl1pPr>
          </a:lstStyle>
          <a:p>
            <a:fld id="{C738120C-A42B-4B01-ACB4-4A6FF5895852}" type="slidenum">
              <a:rPr lang="en-US" altLang="vi-VN"/>
              <a:pPr/>
              <a:t>‹#›</a:t>
            </a:fld>
            <a:endParaRPr lang="en-US" altLang="vi-VN"/>
          </a:p>
        </p:txBody>
      </p:sp>
    </p:spTree>
    <p:extLst>
      <p:ext uri="{BB962C8B-B14F-4D97-AF65-F5344CB8AC3E}">
        <p14:creationId xmlns:p14="http://schemas.microsoft.com/office/powerpoint/2010/main" val="29649034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lvl1pPr>
              <a:defRPr/>
            </a:lvl1pPr>
          </a:lstStyle>
          <a:p>
            <a:endParaRPr lang="en-US" altLang="vi-VN"/>
          </a:p>
        </p:txBody>
      </p:sp>
      <p:sp>
        <p:nvSpPr>
          <p:cNvPr id="8" name="Footer Placeholder 7"/>
          <p:cNvSpPr>
            <a:spLocks noGrp="1"/>
          </p:cNvSpPr>
          <p:nvPr>
            <p:ph type="ftr" sz="quarter" idx="11"/>
          </p:nvPr>
        </p:nvSpPr>
        <p:spPr/>
        <p:txBody>
          <a:bodyPr/>
          <a:lstStyle>
            <a:lvl1pPr>
              <a:defRPr/>
            </a:lvl1pPr>
          </a:lstStyle>
          <a:p>
            <a:endParaRPr lang="en-US" altLang="vi-VN"/>
          </a:p>
        </p:txBody>
      </p:sp>
      <p:sp>
        <p:nvSpPr>
          <p:cNvPr id="9" name="Slide Number Placeholder 8"/>
          <p:cNvSpPr>
            <a:spLocks noGrp="1"/>
          </p:cNvSpPr>
          <p:nvPr>
            <p:ph type="sldNum" sz="quarter" idx="12"/>
          </p:nvPr>
        </p:nvSpPr>
        <p:spPr/>
        <p:txBody>
          <a:bodyPr/>
          <a:lstStyle>
            <a:lvl1pPr>
              <a:defRPr/>
            </a:lvl1pPr>
          </a:lstStyle>
          <a:p>
            <a:fld id="{F430161D-946A-4752-8E0F-00104BCD0D27}" type="slidenum">
              <a:rPr lang="en-US" altLang="vi-VN"/>
              <a:pPr/>
              <a:t>‹#›</a:t>
            </a:fld>
            <a:endParaRPr lang="en-US" altLang="vi-VN"/>
          </a:p>
        </p:txBody>
      </p:sp>
    </p:spTree>
    <p:extLst>
      <p:ext uri="{BB962C8B-B14F-4D97-AF65-F5344CB8AC3E}">
        <p14:creationId xmlns:p14="http://schemas.microsoft.com/office/powerpoint/2010/main" val="229174301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lvl1pPr>
              <a:defRPr/>
            </a:lvl1pPr>
          </a:lstStyle>
          <a:p>
            <a:endParaRPr lang="en-US" altLang="vi-VN"/>
          </a:p>
        </p:txBody>
      </p:sp>
      <p:sp>
        <p:nvSpPr>
          <p:cNvPr id="4" name="Footer Placeholder 3"/>
          <p:cNvSpPr>
            <a:spLocks noGrp="1"/>
          </p:cNvSpPr>
          <p:nvPr>
            <p:ph type="ftr" sz="quarter" idx="11"/>
          </p:nvPr>
        </p:nvSpPr>
        <p:spPr/>
        <p:txBody>
          <a:bodyPr/>
          <a:lstStyle>
            <a:lvl1pPr>
              <a:defRPr/>
            </a:lvl1pPr>
          </a:lstStyle>
          <a:p>
            <a:endParaRPr lang="en-US" altLang="vi-VN"/>
          </a:p>
        </p:txBody>
      </p:sp>
      <p:sp>
        <p:nvSpPr>
          <p:cNvPr id="5" name="Slide Number Placeholder 4"/>
          <p:cNvSpPr>
            <a:spLocks noGrp="1"/>
          </p:cNvSpPr>
          <p:nvPr>
            <p:ph type="sldNum" sz="quarter" idx="12"/>
          </p:nvPr>
        </p:nvSpPr>
        <p:spPr/>
        <p:txBody>
          <a:bodyPr/>
          <a:lstStyle>
            <a:lvl1pPr>
              <a:defRPr/>
            </a:lvl1pPr>
          </a:lstStyle>
          <a:p>
            <a:fld id="{BE032A56-A2B4-4E05-B7B7-B7CC07213A6C}" type="slidenum">
              <a:rPr lang="en-US" altLang="vi-VN"/>
              <a:pPr/>
              <a:t>‹#›</a:t>
            </a:fld>
            <a:endParaRPr lang="en-US" altLang="vi-VN"/>
          </a:p>
        </p:txBody>
      </p:sp>
    </p:spTree>
    <p:extLst>
      <p:ext uri="{BB962C8B-B14F-4D97-AF65-F5344CB8AC3E}">
        <p14:creationId xmlns:p14="http://schemas.microsoft.com/office/powerpoint/2010/main" val="18932139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vi-VN"/>
          </a:p>
        </p:txBody>
      </p:sp>
      <p:sp>
        <p:nvSpPr>
          <p:cNvPr id="3" name="Footer Placeholder 2"/>
          <p:cNvSpPr>
            <a:spLocks noGrp="1"/>
          </p:cNvSpPr>
          <p:nvPr>
            <p:ph type="ftr" sz="quarter" idx="11"/>
          </p:nvPr>
        </p:nvSpPr>
        <p:spPr/>
        <p:txBody>
          <a:bodyPr/>
          <a:lstStyle>
            <a:lvl1pPr>
              <a:defRPr/>
            </a:lvl1pPr>
          </a:lstStyle>
          <a:p>
            <a:endParaRPr lang="en-US" altLang="vi-VN"/>
          </a:p>
        </p:txBody>
      </p:sp>
      <p:sp>
        <p:nvSpPr>
          <p:cNvPr id="4" name="Slide Number Placeholder 3"/>
          <p:cNvSpPr>
            <a:spLocks noGrp="1"/>
          </p:cNvSpPr>
          <p:nvPr>
            <p:ph type="sldNum" sz="quarter" idx="12"/>
          </p:nvPr>
        </p:nvSpPr>
        <p:spPr/>
        <p:txBody>
          <a:bodyPr/>
          <a:lstStyle>
            <a:lvl1pPr>
              <a:defRPr/>
            </a:lvl1pPr>
          </a:lstStyle>
          <a:p>
            <a:fld id="{69FA94F3-87F7-40F1-AEFF-DED787B64329}" type="slidenum">
              <a:rPr lang="en-US" altLang="vi-VN"/>
              <a:pPr/>
              <a:t>‹#›</a:t>
            </a:fld>
            <a:endParaRPr lang="en-US" altLang="vi-VN"/>
          </a:p>
        </p:txBody>
      </p:sp>
    </p:spTree>
    <p:extLst>
      <p:ext uri="{BB962C8B-B14F-4D97-AF65-F5344CB8AC3E}">
        <p14:creationId xmlns:p14="http://schemas.microsoft.com/office/powerpoint/2010/main" val="24529450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vi-VN"/>
          </a:p>
        </p:txBody>
      </p:sp>
      <p:sp>
        <p:nvSpPr>
          <p:cNvPr id="6" name="Footer Placeholder 5"/>
          <p:cNvSpPr>
            <a:spLocks noGrp="1"/>
          </p:cNvSpPr>
          <p:nvPr>
            <p:ph type="ftr" sz="quarter" idx="11"/>
          </p:nvPr>
        </p:nvSpPr>
        <p:spPr/>
        <p:txBody>
          <a:bodyPr/>
          <a:lstStyle>
            <a:lvl1pPr>
              <a:defRPr/>
            </a:lvl1pPr>
          </a:lstStyle>
          <a:p>
            <a:endParaRPr lang="en-US" altLang="vi-VN"/>
          </a:p>
        </p:txBody>
      </p:sp>
      <p:sp>
        <p:nvSpPr>
          <p:cNvPr id="7" name="Slide Number Placeholder 6"/>
          <p:cNvSpPr>
            <a:spLocks noGrp="1"/>
          </p:cNvSpPr>
          <p:nvPr>
            <p:ph type="sldNum" sz="quarter" idx="12"/>
          </p:nvPr>
        </p:nvSpPr>
        <p:spPr/>
        <p:txBody>
          <a:bodyPr/>
          <a:lstStyle>
            <a:lvl1pPr>
              <a:defRPr/>
            </a:lvl1pPr>
          </a:lstStyle>
          <a:p>
            <a:fld id="{25637415-B36D-44DB-A359-90B4D134E8B8}" type="slidenum">
              <a:rPr lang="en-US" altLang="vi-VN"/>
              <a:pPr/>
              <a:t>‹#›</a:t>
            </a:fld>
            <a:endParaRPr lang="en-US" altLang="vi-VN"/>
          </a:p>
        </p:txBody>
      </p:sp>
    </p:spTree>
    <p:extLst>
      <p:ext uri="{BB962C8B-B14F-4D97-AF65-F5344CB8AC3E}">
        <p14:creationId xmlns:p14="http://schemas.microsoft.com/office/powerpoint/2010/main" val="395251968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vi-VN"/>
          </a:p>
        </p:txBody>
      </p:sp>
      <p:sp>
        <p:nvSpPr>
          <p:cNvPr id="6" name="Footer Placeholder 5"/>
          <p:cNvSpPr>
            <a:spLocks noGrp="1"/>
          </p:cNvSpPr>
          <p:nvPr>
            <p:ph type="ftr" sz="quarter" idx="11"/>
          </p:nvPr>
        </p:nvSpPr>
        <p:spPr/>
        <p:txBody>
          <a:bodyPr/>
          <a:lstStyle>
            <a:lvl1pPr>
              <a:defRPr/>
            </a:lvl1pPr>
          </a:lstStyle>
          <a:p>
            <a:endParaRPr lang="en-US" altLang="vi-VN"/>
          </a:p>
        </p:txBody>
      </p:sp>
      <p:sp>
        <p:nvSpPr>
          <p:cNvPr id="7" name="Slide Number Placeholder 6"/>
          <p:cNvSpPr>
            <a:spLocks noGrp="1"/>
          </p:cNvSpPr>
          <p:nvPr>
            <p:ph type="sldNum" sz="quarter" idx="12"/>
          </p:nvPr>
        </p:nvSpPr>
        <p:spPr/>
        <p:txBody>
          <a:bodyPr/>
          <a:lstStyle>
            <a:lvl1pPr>
              <a:defRPr/>
            </a:lvl1pPr>
          </a:lstStyle>
          <a:p>
            <a:fld id="{86F748FE-67D4-4192-8274-A21B16CE4999}" type="slidenum">
              <a:rPr lang="en-US" altLang="vi-VN"/>
              <a:pPr/>
              <a:t>‹#›</a:t>
            </a:fld>
            <a:endParaRPr lang="en-US" altLang="vi-VN"/>
          </a:p>
        </p:txBody>
      </p:sp>
    </p:spTree>
    <p:extLst>
      <p:ext uri="{BB962C8B-B14F-4D97-AF65-F5344CB8AC3E}">
        <p14:creationId xmlns:p14="http://schemas.microsoft.com/office/powerpoint/2010/main" val="26086612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30722"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23"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vi-VN" smtClean="0"/>
              <a:t>Click to edit Master title style</a:t>
            </a:r>
          </a:p>
        </p:txBody>
      </p:sp>
      <p:sp>
        <p:nvSpPr>
          <p:cNvPr id="30724"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30725"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a:effectLst/>
                <a:latin typeface="+mn-lt"/>
              </a:defRPr>
            </a:lvl1pPr>
          </a:lstStyle>
          <a:p>
            <a:endParaRPr lang="en-US" altLang="vi-VN"/>
          </a:p>
        </p:txBody>
      </p:sp>
      <p:sp>
        <p:nvSpPr>
          <p:cNvPr id="30726"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a:effectLst/>
                <a:latin typeface="+mn-lt"/>
              </a:defRPr>
            </a:lvl1pPr>
          </a:lstStyle>
          <a:p>
            <a:endParaRPr lang="en-US" altLang="vi-VN"/>
          </a:p>
        </p:txBody>
      </p:sp>
      <p:sp>
        <p:nvSpPr>
          <p:cNvPr id="30727"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a:effectLst/>
                <a:latin typeface="+mn-lt"/>
              </a:defRPr>
            </a:lvl1pPr>
          </a:lstStyle>
          <a:p>
            <a:fld id="{A14182AE-2881-4CCC-B7FE-A5B9219B1219}" type="slidenum">
              <a:rPr lang="en-US" altLang="vi-VN"/>
              <a:pPr/>
              <a:t>‹#›</a:t>
            </a:fld>
            <a:endParaRPr lang="en-US" altLang="vi-VN"/>
          </a:p>
        </p:txBody>
      </p:sp>
      <p:sp>
        <p:nvSpPr>
          <p:cNvPr id="30728"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29" name="Freeform 9"/>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0730" name="Group 10"/>
          <p:cNvGrpSpPr>
            <a:grpSpLocks/>
          </p:cNvGrpSpPr>
          <p:nvPr/>
        </p:nvGrpSpPr>
        <p:grpSpPr bwMode="auto">
          <a:xfrm>
            <a:off x="7938" y="5540375"/>
            <a:ext cx="1784350" cy="1246188"/>
            <a:chOff x="5" y="3490"/>
            <a:chExt cx="1124" cy="785"/>
          </a:xfrm>
        </p:grpSpPr>
        <p:sp>
          <p:nvSpPr>
            <p:cNvPr id="30731"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2"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3"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4"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5"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6"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7"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8"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39"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0740" name="Group 20"/>
            <p:cNvGrpSpPr>
              <a:grpSpLocks/>
            </p:cNvGrpSpPr>
            <p:nvPr userDrawn="1"/>
          </p:nvGrpSpPr>
          <p:grpSpPr bwMode="auto">
            <a:xfrm>
              <a:off x="5" y="3490"/>
              <a:ext cx="1124" cy="780"/>
              <a:chOff x="5" y="3490"/>
              <a:chExt cx="1124" cy="780"/>
            </a:xfrm>
          </p:grpSpPr>
          <p:grpSp>
            <p:nvGrpSpPr>
              <p:cNvPr id="30741" name="Group 21"/>
              <p:cNvGrpSpPr>
                <a:grpSpLocks/>
              </p:cNvGrpSpPr>
              <p:nvPr userDrawn="1"/>
            </p:nvGrpSpPr>
            <p:grpSpPr bwMode="auto">
              <a:xfrm>
                <a:off x="499" y="3562"/>
                <a:ext cx="548" cy="708"/>
                <a:chOff x="499" y="3562"/>
                <a:chExt cx="548" cy="708"/>
              </a:xfrm>
            </p:grpSpPr>
            <p:sp>
              <p:nvSpPr>
                <p:cNvPr id="30742"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43"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44"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30745"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46"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47"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0748" name="Group 28"/>
              <p:cNvGrpSpPr>
                <a:grpSpLocks/>
              </p:cNvGrpSpPr>
              <p:nvPr userDrawn="1"/>
            </p:nvGrpSpPr>
            <p:grpSpPr bwMode="auto">
              <a:xfrm>
                <a:off x="5" y="3490"/>
                <a:ext cx="1124" cy="678"/>
                <a:chOff x="5" y="3490"/>
                <a:chExt cx="1124" cy="678"/>
              </a:xfrm>
            </p:grpSpPr>
            <p:sp>
              <p:nvSpPr>
                <p:cNvPr id="30749"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0"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1"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2"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3"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4"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5"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6"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grpSp>
      <p:grpSp>
        <p:nvGrpSpPr>
          <p:cNvPr id="30757" name="Group 37"/>
          <p:cNvGrpSpPr>
            <a:grpSpLocks/>
          </p:cNvGrpSpPr>
          <p:nvPr/>
        </p:nvGrpSpPr>
        <p:grpSpPr bwMode="auto">
          <a:xfrm>
            <a:off x="8680450" y="2116138"/>
            <a:ext cx="385763" cy="4308475"/>
            <a:chOff x="5468" y="1333"/>
            <a:chExt cx="243" cy="2714"/>
          </a:xfrm>
        </p:grpSpPr>
        <p:sp>
          <p:nvSpPr>
            <p:cNvPr id="30758"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59"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nvGrpSpPr>
          <p:cNvPr id="30760" name="Group 40"/>
          <p:cNvGrpSpPr>
            <a:grpSpLocks/>
          </p:cNvGrpSpPr>
          <p:nvPr/>
        </p:nvGrpSpPr>
        <p:grpSpPr bwMode="auto">
          <a:xfrm>
            <a:off x="7318375" y="90488"/>
            <a:ext cx="2133600" cy="1911350"/>
            <a:chOff x="4610" y="57"/>
            <a:chExt cx="1344" cy="1204"/>
          </a:xfrm>
        </p:grpSpPr>
        <p:grpSp>
          <p:nvGrpSpPr>
            <p:cNvPr id="30761" name="Group 41"/>
            <p:cNvGrpSpPr>
              <a:grpSpLocks/>
            </p:cNvGrpSpPr>
            <p:nvPr userDrawn="1"/>
          </p:nvGrpSpPr>
          <p:grpSpPr bwMode="auto">
            <a:xfrm>
              <a:off x="4610" y="57"/>
              <a:ext cx="1344" cy="1204"/>
              <a:chOff x="4610" y="57"/>
              <a:chExt cx="1344" cy="1204"/>
            </a:xfrm>
          </p:grpSpPr>
          <p:sp>
            <p:nvSpPr>
              <p:cNvPr id="30762"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30763" name="Group 43"/>
              <p:cNvGrpSpPr>
                <a:grpSpLocks/>
              </p:cNvGrpSpPr>
              <p:nvPr userDrawn="1"/>
            </p:nvGrpSpPr>
            <p:grpSpPr bwMode="auto">
              <a:xfrm>
                <a:off x="4610" y="57"/>
                <a:ext cx="1344" cy="985"/>
                <a:chOff x="4610" y="57"/>
                <a:chExt cx="1344" cy="985"/>
              </a:xfrm>
            </p:grpSpPr>
            <p:sp>
              <p:nvSpPr>
                <p:cNvPr id="30764"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65"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66"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67"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68"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69"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70"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30771"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30772"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iming>
    <p:tnLst>
      <p:par>
        <p:cTn id="1" dur="indefinite" restart="never" nodeType="tmRoot"/>
      </p:par>
    </p:tnLst>
  </p:timing>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8.xml"/><Relationship Id="rId10" Type="http://schemas.openxmlformats.org/officeDocument/2006/relationships/slide" Target="slide11.xml"/><Relationship Id="rId4" Type="http://schemas.openxmlformats.org/officeDocument/2006/relationships/image" Target="../media/image8.gif"/><Relationship Id="rId9" Type="http://schemas.openxmlformats.org/officeDocument/2006/relationships/slide" Target="slide7.xml"/></Relationships>
</file>

<file path=ppt/slides/_rels/slide2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2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image" Target="../media/image8.gif"/></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image" Target="../media/image8.gi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8" name="Picture 8"/>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0" y="1085850"/>
            <a:ext cx="9144000" cy="57721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9" name="Rectangle 9"/>
          <p:cNvSpPr>
            <a:spLocks noChangeArrowheads="1"/>
          </p:cNvSpPr>
          <p:nvPr/>
        </p:nvSpPr>
        <p:spPr bwMode="auto">
          <a:xfrm>
            <a:off x="2057400" y="1449388"/>
            <a:ext cx="5943600" cy="368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vi-VN" sz="3600" i="1">
                <a:effectLst/>
              </a:rPr>
              <a:t>	</a:t>
            </a:r>
            <a:r>
              <a:rPr lang="en-US" altLang="vi-VN" sz="2400" i="1" u="sng">
                <a:effectLst/>
              </a:rPr>
              <a:t>Câu 1:</a:t>
            </a:r>
          </a:p>
          <a:p>
            <a:pPr eaLnBrk="1" hangingPunct="1"/>
            <a:r>
              <a:rPr lang="en-US" altLang="vi-VN">
                <a:effectLst/>
              </a:rPr>
              <a:t>	</a:t>
            </a:r>
            <a:r>
              <a:rPr lang="en-US" altLang="vi-VN" sz="4000">
                <a:effectLst/>
              </a:rPr>
              <a:t>Nêu nguyên nhân của bệnh lao phổi ? </a:t>
            </a:r>
          </a:p>
          <a:p>
            <a:pPr eaLnBrk="1" hangingPunct="1"/>
            <a:r>
              <a:rPr lang="en-US" altLang="vi-VN" sz="4000">
                <a:effectLst/>
              </a:rPr>
              <a:t>	Người mắc bệnh lao phổi thường có những biểu hiện nào?</a:t>
            </a:r>
          </a:p>
        </p:txBody>
      </p:sp>
      <p:sp>
        <p:nvSpPr>
          <p:cNvPr id="2" name="TextBox 1"/>
          <p:cNvSpPr txBox="1"/>
          <p:nvPr/>
        </p:nvSpPr>
        <p:spPr>
          <a:xfrm>
            <a:off x="457200" y="196195"/>
            <a:ext cx="3429000" cy="707886"/>
          </a:xfrm>
          <a:prstGeom prst="rect">
            <a:avLst/>
          </a:prstGeom>
          <a:noFill/>
        </p:spPr>
        <p:txBody>
          <a:bodyPr wrap="square" rtlCol="0">
            <a:spAutoFit/>
          </a:bodyPr>
          <a:lstStyle/>
          <a:p>
            <a:r>
              <a:rPr lang="en-US" sz="4000" dirty="0" smtClean="0">
                <a:solidFill>
                  <a:srgbClr val="FF0000"/>
                </a:solidFill>
              </a:rPr>
              <a:t>ÔN BÀI CŨ</a:t>
            </a:r>
            <a:endParaRPr lang="vi-VN" sz="4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0489">
                                            <p:txEl>
                                              <p:pRg st="0" end="0"/>
                                            </p:txEl>
                                          </p:spTgt>
                                        </p:tgtEl>
                                        <p:attrNameLst>
                                          <p:attrName>style.visibility</p:attrName>
                                        </p:attrNameLst>
                                      </p:cBhvr>
                                      <p:to>
                                        <p:strVal val="visible"/>
                                      </p:to>
                                    </p:set>
                                    <p:anim to="" calcmode="lin" valueType="num">
                                      <p:cBhvr>
                                        <p:cTn id="7" dur="1" fill="hold"/>
                                        <p:tgtEl>
                                          <p:spTgt spid="20489">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0489">
                                            <p:txEl>
                                              <p:pRg st="1" end="1"/>
                                            </p:txEl>
                                          </p:spTgt>
                                        </p:tgtEl>
                                        <p:attrNameLst>
                                          <p:attrName>style.visibility</p:attrName>
                                        </p:attrNameLst>
                                      </p:cBhvr>
                                      <p:to>
                                        <p:strVal val="visible"/>
                                      </p:to>
                                    </p:set>
                                    <p:animEffect transition="in" filter="slide(fromBottom)">
                                      <p:cBhvr>
                                        <p:cTn id="12" dur="500"/>
                                        <p:tgtEl>
                                          <p:spTgt spid="20489">
                                            <p:txEl>
                                              <p:pRg st="1" end="1"/>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20489">
                                            <p:txEl>
                                              <p:pRg st="2" end="2"/>
                                            </p:txEl>
                                          </p:spTgt>
                                        </p:tgtEl>
                                        <p:attrNameLst>
                                          <p:attrName>style.visibility</p:attrName>
                                        </p:attrNameLst>
                                      </p:cBhvr>
                                      <p:to>
                                        <p:strVal val="visible"/>
                                      </p:to>
                                    </p:set>
                                    <p:animEffect transition="in" filter="slide(fromBottom)">
                                      <p:cBhvr>
                                        <p:cTn id="15" dur="500"/>
                                        <p:tgtEl>
                                          <p:spTgt spid="204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762000" y="1219200"/>
            <a:ext cx="7315200" cy="426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eaLnBrk="1" hangingPunct="1">
              <a:lnSpc>
                <a:spcPct val="90000"/>
              </a:lnSpc>
              <a:spcBef>
                <a:spcPct val="20000"/>
              </a:spcBef>
            </a:pPr>
            <a:r>
              <a:rPr lang="en-US" altLang="vi-VN" i="1" u="sng">
                <a:effectLst/>
                <a:latin typeface="Times New Roman" pitchFamily="18" charset="0"/>
              </a:rPr>
              <a:t>Câu 1:</a:t>
            </a:r>
            <a:r>
              <a:rPr lang="en-US" altLang="vi-VN" b="1">
                <a:effectLst/>
                <a:latin typeface="Times New Roman" pitchFamily="18" charset="0"/>
              </a:rPr>
              <a:t> Khi bị đứt tay hoặc trầy da, chúng ta có thể nhìn thấy những gì ở vết thương?</a:t>
            </a:r>
          </a:p>
          <a:p>
            <a:pPr eaLnBrk="1" hangingPunct="1">
              <a:lnSpc>
                <a:spcPct val="90000"/>
              </a:lnSpc>
              <a:spcBef>
                <a:spcPct val="20000"/>
              </a:spcBef>
            </a:pPr>
            <a:r>
              <a:rPr lang="en-US" altLang="vi-VN" i="1" u="sng">
                <a:effectLst/>
                <a:latin typeface="Times New Roman" pitchFamily="18" charset="0"/>
              </a:rPr>
              <a:t>Trả lời:</a:t>
            </a:r>
          </a:p>
          <a:p>
            <a:pPr eaLnBrk="1" hangingPunct="1">
              <a:lnSpc>
                <a:spcPct val="90000"/>
              </a:lnSpc>
              <a:spcBef>
                <a:spcPct val="20000"/>
              </a:spcBef>
            </a:pPr>
            <a:r>
              <a:rPr lang="en-US" altLang="vi-VN" sz="4000" b="1">
                <a:effectLst/>
                <a:latin typeface="Times New Roman" pitchFamily="18" charset="0"/>
              </a:rPr>
              <a:t>		</a:t>
            </a:r>
            <a:r>
              <a:rPr lang="en-US" altLang="vi-VN" sz="4000" b="1">
                <a:solidFill>
                  <a:schemeClr val="tx2"/>
                </a:solidFill>
                <a:effectLst/>
                <a:latin typeface="Times New Roman" pitchFamily="18" charset="0"/>
              </a:rPr>
              <a:t>Khi bị đứt tay hoặc trầy da, ta có thể nhìn thấy máu hoặc một ít nước màu vàng chảy ra từ vết thương.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to="" calcmode="lin" valueType="num">
                                      <p:cBhvr>
                                        <p:cTn id="7" dur="1" fill="hold"/>
                                        <p:tgtEl>
                                          <p:spTgt spid="9221">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randombar(horizontal)">
                                      <p:cBhvr>
                                        <p:cTn id="12" dur="500"/>
                                        <p:tgtEl>
                                          <p:spTgt spid="92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9221">
                                            <p:txEl>
                                              <p:pRg st="2" end="2"/>
                                            </p:txEl>
                                          </p:spTgt>
                                        </p:tgtEl>
                                        <p:attrNameLst>
                                          <p:attrName>style.visibility</p:attrName>
                                        </p:attrNameLst>
                                      </p:cBhvr>
                                      <p:to>
                                        <p:strVal val="visible"/>
                                      </p:to>
                                    </p:set>
                                    <p:anim calcmode="lin" valueType="num">
                                      <p:cBhvr>
                                        <p:cTn id="17" dur="500" fill="hold"/>
                                        <p:tgtEl>
                                          <p:spTgt spid="922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9221">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92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990600" y="1143000"/>
            <a:ext cx="731520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vi-VN" i="1" u="sng">
                <a:effectLst/>
              </a:rPr>
              <a:t>Câu 2:</a:t>
            </a:r>
            <a:r>
              <a:rPr lang="en-US" altLang="vi-VN" sz="4000" b="1">
                <a:effectLst/>
              </a:rPr>
              <a:t> </a:t>
            </a:r>
            <a:r>
              <a:rPr lang="en-US" altLang="vi-VN" sz="3600" b="1">
                <a:effectLst/>
              </a:rPr>
              <a:t>Khi mới chảy ra cơ thể, máu có dạng lỏng như nước hay đông đặc?</a:t>
            </a:r>
          </a:p>
          <a:p>
            <a:r>
              <a:rPr lang="en-US" altLang="vi-VN" sz="4000" i="1" u="sng">
                <a:effectLst/>
              </a:rPr>
              <a:t>Trả lời:</a:t>
            </a:r>
          </a:p>
          <a:p>
            <a:r>
              <a:rPr lang="en-US" altLang="vi-VN" sz="4000" b="1">
                <a:effectLst/>
              </a:rPr>
              <a:t>	</a:t>
            </a:r>
            <a:r>
              <a:rPr lang="en-US" altLang="vi-VN" sz="4000" b="1">
                <a:solidFill>
                  <a:srgbClr val="CC3300"/>
                </a:solidFill>
                <a:effectLst/>
              </a:rPr>
              <a:t>Khi mới chảy ra khỏi cơ thể, máu có dạng lỏng, để lâu máu đặc khô, đông cứng lại.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Effect transition="in" filter="strips(downLeft)">
                                      <p:cBhvr>
                                        <p:cTn id="7" dur="500"/>
                                        <p:tgtEl>
                                          <p:spTgt spid="409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40964">
                                            <p:txEl>
                                              <p:pRg st="1" end="1"/>
                                            </p:txEl>
                                          </p:spTgt>
                                        </p:tgtEl>
                                        <p:attrNameLst>
                                          <p:attrName>style.visibility</p:attrName>
                                        </p:attrNameLst>
                                      </p:cBhvr>
                                      <p:to>
                                        <p:strVal val="visible"/>
                                      </p:to>
                                    </p:set>
                                    <p:animEffect transition="in" filter="randombar(horizontal)">
                                      <p:cBhvr>
                                        <p:cTn id="12" dur="500"/>
                                        <p:tgtEl>
                                          <p:spTgt spid="4096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3" presetClass="entr" presetSubtype="0" fill="hold" nodeType="clickEffect">
                                  <p:stCondLst>
                                    <p:cond delay="0"/>
                                  </p:stCondLst>
                                  <p:childTnLst>
                                    <p:set>
                                      <p:cBhvr>
                                        <p:cTn id="16" dur="1" fill="hold">
                                          <p:stCondLst>
                                            <p:cond delay="0"/>
                                          </p:stCondLst>
                                        </p:cTn>
                                        <p:tgtEl>
                                          <p:spTgt spid="40964">
                                            <p:txEl>
                                              <p:pRg st="2" end="2"/>
                                            </p:txEl>
                                          </p:spTgt>
                                        </p:tgtEl>
                                        <p:attrNameLst>
                                          <p:attrName>style.visibility</p:attrName>
                                        </p:attrNameLst>
                                      </p:cBhvr>
                                      <p:to>
                                        <p:strVal val="visible"/>
                                      </p:to>
                                    </p:set>
                                    <p:animEffect transition="in" filter="fade">
                                      <p:cBhvr>
                                        <p:cTn id="17" dur="100"/>
                                        <p:tgtEl>
                                          <p:spTgt spid="40964">
                                            <p:txEl>
                                              <p:pRg st="2" end="2"/>
                                            </p:txEl>
                                          </p:spTgt>
                                        </p:tgtEl>
                                      </p:cBhvr>
                                    </p:animEffect>
                                    <p:anim calcmode="lin" valueType="num">
                                      <p:cBhvr>
                                        <p:cTn id="18" dur="400" fill="hold"/>
                                        <p:tgtEl>
                                          <p:spTgt spid="40964">
                                            <p:txEl>
                                              <p:pRg st="2" end="2"/>
                                            </p:txEl>
                                          </p:spTgt>
                                        </p:tgtEl>
                                        <p:attrNameLst>
                                          <p:attrName>ppt_x</p:attrName>
                                        </p:attrNameLst>
                                      </p:cBhvr>
                                      <p:tavLst>
                                        <p:tav tm="0">
                                          <p:val>
                                            <p:strVal val="#ppt_x"/>
                                          </p:val>
                                        </p:tav>
                                        <p:tav tm="100000">
                                          <p:val>
                                            <p:strVal val="#ppt_x"/>
                                          </p:val>
                                        </p:tav>
                                      </p:tavLst>
                                    </p:anim>
                                    <p:anim calcmode="lin" valueType="num">
                                      <p:cBhvr>
                                        <p:cTn id="19" dur="400" fill="hold"/>
                                        <p:tgtEl>
                                          <p:spTgt spid="40964">
                                            <p:txEl>
                                              <p:pRg st="2" end="2"/>
                                            </p:txEl>
                                          </p:spTgt>
                                        </p:tgtEl>
                                        <p:attrNameLst>
                                          <p:attrName>ppt_y</p:attrName>
                                        </p:attrNameLst>
                                      </p:cBhvr>
                                      <p:tavLst>
                                        <p:tav tm="0">
                                          <p:val>
                                            <p:strVal val="#ppt_y+0.31"/>
                                          </p:val>
                                        </p:tav>
                                        <p:tav tm="100000">
                                          <p:val>
                                            <p:strVal val="#ppt_y+0.31"/>
                                          </p:val>
                                        </p:tav>
                                      </p:tavLst>
                                    </p:anim>
                                    <p:anim calcmode="lin" valueType="num">
                                      <p:cBhvr>
                                        <p:cTn id="20" dur="600" decel="50000" fill="hold">
                                          <p:stCondLst>
                                            <p:cond delay="400"/>
                                          </p:stCondLst>
                                        </p:cTn>
                                        <p:tgtEl>
                                          <p:spTgt spid="40964">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1" dur="600" decel="50000" fill="hold">
                                          <p:stCondLst>
                                            <p:cond delay="400"/>
                                          </p:stCondLst>
                                        </p:cTn>
                                        <p:tgtEl>
                                          <p:spTgt spid="40964">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228600" y="1219200"/>
            <a:ext cx="5181600" cy="454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vi-VN" i="1">
                <a:effectLst/>
              </a:rPr>
              <a:t>	</a:t>
            </a:r>
            <a:r>
              <a:rPr lang="en-US" altLang="vi-VN" i="1" u="sng">
                <a:effectLst/>
              </a:rPr>
              <a:t>Câu 3:</a:t>
            </a:r>
            <a:r>
              <a:rPr lang="en-US" altLang="vi-VN" sz="4000" b="1">
                <a:effectLst/>
              </a:rPr>
              <a:t> </a:t>
            </a:r>
            <a:r>
              <a:rPr lang="en-US" altLang="vi-VN" b="1">
                <a:effectLst/>
              </a:rPr>
              <a:t>Quan sát hình 2, trang 11 và cho biết máu được chia thành mấy phần, đó là những phần nào?</a:t>
            </a:r>
          </a:p>
          <a:p>
            <a:r>
              <a:rPr lang="en-US" altLang="vi-VN" sz="4000" i="1">
                <a:effectLst/>
              </a:rPr>
              <a:t>	</a:t>
            </a:r>
            <a:r>
              <a:rPr lang="en-US" altLang="vi-VN" sz="4000" i="1" u="sng">
                <a:effectLst/>
              </a:rPr>
              <a:t>Trả lời:</a:t>
            </a:r>
          </a:p>
          <a:p>
            <a:r>
              <a:rPr lang="en-US" altLang="vi-VN" sz="4000" b="1">
                <a:effectLst/>
              </a:rPr>
              <a:t>	</a:t>
            </a:r>
            <a:r>
              <a:rPr lang="en-US" altLang="vi-VN" sz="3600" b="1">
                <a:solidFill>
                  <a:srgbClr val="CC3300"/>
                </a:solidFill>
                <a:effectLst/>
              </a:rPr>
              <a:t>Máu được chia làm </a:t>
            </a:r>
            <a:r>
              <a:rPr lang="en-US" altLang="vi-VN" sz="3600" b="1" u="sng">
                <a:solidFill>
                  <a:srgbClr val="CC3300"/>
                </a:solidFill>
                <a:effectLst/>
              </a:rPr>
              <a:t>2 phần</a:t>
            </a:r>
            <a:r>
              <a:rPr lang="en-US" altLang="vi-VN" sz="3600" b="1">
                <a:solidFill>
                  <a:srgbClr val="CC3300"/>
                </a:solidFill>
                <a:effectLst/>
              </a:rPr>
              <a:t> là </a:t>
            </a:r>
            <a:r>
              <a:rPr lang="en-US" altLang="vi-VN" sz="3600" b="1" i="1" u="sng">
                <a:solidFill>
                  <a:srgbClr val="CC3300"/>
                </a:solidFill>
                <a:effectLst/>
              </a:rPr>
              <a:t>huyết tương</a:t>
            </a:r>
            <a:r>
              <a:rPr lang="en-US" altLang="vi-VN" sz="3600" b="1">
                <a:solidFill>
                  <a:srgbClr val="CC3300"/>
                </a:solidFill>
                <a:effectLst/>
              </a:rPr>
              <a:t> và </a:t>
            </a:r>
            <a:r>
              <a:rPr lang="en-US" altLang="vi-VN" sz="3600" b="1" i="1" u="sng">
                <a:solidFill>
                  <a:srgbClr val="CC3300"/>
                </a:solidFill>
                <a:effectLst/>
              </a:rPr>
              <a:t>huyết cầu</a:t>
            </a:r>
            <a:r>
              <a:rPr lang="en-US" altLang="vi-VN" sz="4000" b="1" i="1" u="sng">
                <a:solidFill>
                  <a:srgbClr val="CC3300"/>
                </a:solidFill>
                <a:effectLst/>
              </a:rPr>
              <a:t>.</a:t>
            </a:r>
          </a:p>
        </p:txBody>
      </p:sp>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6273800" y="0"/>
            <a:ext cx="2870200" cy="68580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41988">
                                            <p:txEl>
                                              <p:pRg st="0" end="0"/>
                                            </p:txEl>
                                          </p:spTgt>
                                        </p:tgtEl>
                                        <p:attrNameLst>
                                          <p:attrName>style.visibility</p:attrName>
                                        </p:attrNameLst>
                                      </p:cBhvr>
                                      <p:to>
                                        <p:strVal val="visible"/>
                                      </p:to>
                                    </p:set>
                                    <p:anim calcmode="lin" valueType="num">
                                      <p:cBhvr>
                                        <p:cTn id="7" dur="500" fill="hold"/>
                                        <p:tgtEl>
                                          <p:spTgt spid="4198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98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41988">
                                            <p:txEl>
                                              <p:pRg st="1" end="1"/>
                                            </p:txEl>
                                          </p:spTgt>
                                        </p:tgtEl>
                                        <p:attrNameLst>
                                          <p:attrName>style.visibility</p:attrName>
                                        </p:attrNameLst>
                                      </p:cBhvr>
                                      <p:to>
                                        <p:strVal val="visible"/>
                                      </p:to>
                                    </p:set>
                                    <p:animEffect transition="in" filter="wipe(down)">
                                      <p:cBhvr>
                                        <p:cTn id="13" dur="500"/>
                                        <p:tgtEl>
                                          <p:spTgt spid="41988">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41988">
                                            <p:txEl>
                                              <p:pRg st="2" end="2"/>
                                            </p:txEl>
                                          </p:spTgt>
                                        </p:tgtEl>
                                        <p:attrNameLst>
                                          <p:attrName>style.visibility</p:attrName>
                                        </p:attrNameLst>
                                      </p:cBhvr>
                                      <p:to>
                                        <p:strVal val="visible"/>
                                      </p:to>
                                    </p:set>
                                    <p:anim calcmode="lin" valueType="num">
                                      <p:cBhvr>
                                        <p:cTn id="18" dur="500" fill="hold"/>
                                        <p:tgtEl>
                                          <p:spTgt spid="4198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41988">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838200" y="1222008"/>
            <a:ext cx="7315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vi-VN" sz="2600" b="1">
                <a:solidFill>
                  <a:srgbClr val="CC3300"/>
                </a:solidFill>
                <a:effectLst/>
              </a:rPr>
              <a:t>	 Huyết cầu có nhiều loại là </a:t>
            </a:r>
            <a:r>
              <a:rPr lang="en-US" altLang="vi-VN" sz="2600" b="1" i="1">
                <a:solidFill>
                  <a:srgbClr val="CC3300"/>
                </a:solidFill>
                <a:effectLst/>
              </a:rPr>
              <a:t>huyết cầu đỏ</a:t>
            </a:r>
            <a:r>
              <a:rPr lang="en-US" altLang="vi-VN" sz="2600" b="1">
                <a:solidFill>
                  <a:srgbClr val="CC3300"/>
                </a:solidFill>
                <a:effectLst/>
              </a:rPr>
              <a:t> và </a:t>
            </a:r>
            <a:r>
              <a:rPr lang="en-US" altLang="vi-VN" sz="2600" b="1" i="1">
                <a:solidFill>
                  <a:srgbClr val="CC3300"/>
                </a:solidFill>
                <a:effectLst/>
              </a:rPr>
              <a:t>huyết cầu trắng</a:t>
            </a:r>
            <a:r>
              <a:rPr lang="en-US" altLang="vi-VN" sz="2600" b="1">
                <a:solidFill>
                  <a:srgbClr val="CC3300"/>
                </a:solidFill>
                <a:effectLst/>
              </a:rPr>
              <a:t>.</a:t>
            </a:r>
          </a:p>
          <a:p>
            <a:r>
              <a:rPr lang="en-US" altLang="vi-VN" sz="2600" b="1">
                <a:solidFill>
                  <a:srgbClr val="CC3300"/>
                </a:solidFill>
                <a:effectLst/>
              </a:rPr>
              <a:t>+ </a:t>
            </a:r>
            <a:r>
              <a:rPr lang="en-US" altLang="vi-VN" sz="2600" b="1" i="1" u="sng">
                <a:solidFill>
                  <a:srgbClr val="CC3300"/>
                </a:solidFill>
                <a:effectLst/>
              </a:rPr>
              <a:t>Huyết cầu đỏ</a:t>
            </a:r>
            <a:r>
              <a:rPr lang="en-US" altLang="vi-VN" sz="2600" b="1">
                <a:solidFill>
                  <a:srgbClr val="CC3300"/>
                </a:solidFill>
                <a:effectLst/>
              </a:rPr>
              <a:t> còn được gọi là </a:t>
            </a:r>
            <a:r>
              <a:rPr lang="en-US" altLang="vi-VN" sz="2600" b="1" i="1">
                <a:solidFill>
                  <a:srgbClr val="CC3300"/>
                </a:solidFill>
                <a:effectLst/>
              </a:rPr>
              <a:t>hồng cầu.</a:t>
            </a:r>
            <a:r>
              <a:rPr lang="en-US" altLang="vi-VN" sz="2600" b="1">
                <a:solidFill>
                  <a:srgbClr val="CC3300"/>
                </a:solidFill>
                <a:effectLst/>
              </a:rPr>
              <a:t> Có nhiệm vụ mang khí oxi đi nuôi cơ thể và mang khí cacbonic từ các cơ quan về phổi để thải ra ngoài.</a:t>
            </a:r>
          </a:p>
          <a:p>
            <a:r>
              <a:rPr lang="en-US" altLang="vi-VN" sz="2600" b="1">
                <a:solidFill>
                  <a:srgbClr val="CC3300"/>
                </a:solidFill>
                <a:effectLst/>
              </a:rPr>
              <a:t>+ </a:t>
            </a:r>
            <a:r>
              <a:rPr lang="en-US" altLang="vi-VN" sz="2600" b="1" i="1" u="sng">
                <a:solidFill>
                  <a:srgbClr val="CC3300"/>
                </a:solidFill>
                <a:effectLst/>
              </a:rPr>
              <a:t>Huyết cầu trắng</a:t>
            </a:r>
            <a:r>
              <a:rPr lang="en-US" altLang="vi-VN" sz="2600" b="1">
                <a:solidFill>
                  <a:srgbClr val="CC3300"/>
                </a:solidFill>
                <a:effectLst/>
              </a:rPr>
              <a:t> còn được gọi là </a:t>
            </a:r>
            <a:r>
              <a:rPr lang="en-US" altLang="vi-VN" sz="2600" b="1" i="1">
                <a:solidFill>
                  <a:srgbClr val="CC3300"/>
                </a:solidFill>
                <a:effectLst/>
              </a:rPr>
              <a:t>bạch cầu</a:t>
            </a:r>
            <a:r>
              <a:rPr lang="en-US" altLang="vi-VN" sz="2600" b="1">
                <a:solidFill>
                  <a:srgbClr val="CC3300"/>
                </a:solidFill>
                <a:effectLst/>
              </a:rPr>
              <a:t> , có nhiệm vụ tiêu diệt các vi trùng lạ xâm nhập vào cơ thể, giúp cơ thể phòng bệnh.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47108">
                                            <p:txEl>
                                              <p:pRg st="0" end="0"/>
                                            </p:txEl>
                                          </p:spTgt>
                                        </p:tgtEl>
                                        <p:attrNameLst>
                                          <p:attrName>style.visibility</p:attrName>
                                        </p:attrNameLst>
                                      </p:cBhvr>
                                      <p:to>
                                        <p:strVal val="visible"/>
                                      </p:to>
                                    </p:set>
                                    <p:animEffect transition="in" filter="strips(downLeft)">
                                      <p:cBhvr>
                                        <p:cTn id="7" dur="500"/>
                                        <p:tgtEl>
                                          <p:spTgt spid="4710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4" presetClass="entr" presetSubtype="0" fill="hold" nodeType="clickEffect">
                                  <p:stCondLst>
                                    <p:cond delay="0"/>
                                  </p:stCondLst>
                                  <p:childTnLst>
                                    <p:set>
                                      <p:cBhvr>
                                        <p:cTn id="11" dur="1" fill="hold">
                                          <p:stCondLst>
                                            <p:cond delay="0"/>
                                          </p:stCondLst>
                                        </p:cTn>
                                        <p:tgtEl>
                                          <p:spTgt spid="47108">
                                            <p:txEl>
                                              <p:pRg st="1" end="1"/>
                                            </p:txEl>
                                          </p:spTgt>
                                        </p:tgtEl>
                                        <p:attrNameLst>
                                          <p:attrName>style.visibility</p:attrName>
                                        </p:attrNameLst>
                                      </p:cBhvr>
                                      <p:to>
                                        <p:strVal val="visible"/>
                                      </p:to>
                                    </p:set>
                                    <p:anim from="(-#ppt_w/2)" to="(#ppt_x)" calcmode="lin" valueType="num">
                                      <p:cBhvr>
                                        <p:cTn id="12" dur="600" fill="hold">
                                          <p:stCondLst>
                                            <p:cond delay="0"/>
                                          </p:stCondLst>
                                        </p:cTn>
                                        <p:tgtEl>
                                          <p:spTgt spid="47108">
                                            <p:txEl>
                                              <p:pRg st="1" end="1"/>
                                            </p:txEl>
                                          </p:spTgt>
                                        </p:tgtEl>
                                        <p:attrNameLst>
                                          <p:attrName>ppt_x</p:attrName>
                                        </p:attrNameLst>
                                      </p:cBhvr>
                                    </p:anim>
                                    <p:anim from="0" to="-1.0" calcmode="lin" valueType="num">
                                      <p:cBhvr>
                                        <p:cTn id="13" dur="200" decel="50000" autoRev="1" fill="hold">
                                          <p:stCondLst>
                                            <p:cond delay="600"/>
                                          </p:stCondLst>
                                        </p:cTn>
                                        <p:tgtEl>
                                          <p:spTgt spid="47108">
                                            <p:txEl>
                                              <p:pRg st="1" end="1"/>
                                            </p:txEl>
                                          </p:spTgt>
                                        </p:tgtEl>
                                        <p:attrNameLst>
                                          <p:attrName>xshear</p:attrName>
                                        </p:attrNameLst>
                                      </p:cBhvr>
                                    </p:anim>
                                    <p:animScale>
                                      <p:cBhvr>
                                        <p:cTn id="14" dur="200" decel="100000" autoRev="1" fill="hold">
                                          <p:stCondLst>
                                            <p:cond delay="600"/>
                                          </p:stCondLst>
                                        </p:cTn>
                                        <p:tgtEl>
                                          <p:spTgt spid="47108">
                                            <p:txEl>
                                              <p:pRg st="1" end="1"/>
                                            </p:txEl>
                                          </p:spTgt>
                                        </p:tgtEl>
                                      </p:cBhvr>
                                      <p:from x="100000" y="100000"/>
                                      <p:to x="80000" y="100000"/>
                                    </p:animScale>
                                    <p:anim by="(#ppt_h/3+#ppt_w*0.1)" calcmode="lin" valueType="num">
                                      <p:cBhvr additive="sum">
                                        <p:cTn id="15" dur="200" decel="100000" autoRev="1" fill="hold">
                                          <p:stCondLst>
                                            <p:cond delay="600"/>
                                          </p:stCondLst>
                                        </p:cTn>
                                        <p:tgtEl>
                                          <p:spTgt spid="47108">
                                            <p:txEl>
                                              <p:pRg st="1" end="1"/>
                                            </p:txEl>
                                          </p:spTgt>
                                        </p:tgtEl>
                                        <p:attrNameLst>
                                          <p:attrName>ppt_x</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9" presetClass="entr" presetSubtype="0" accel="100000" fill="hold" nodeType="clickEffect">
                                  <p:stCondLst>
                                    <p:cond delay="0"/>
                                  </p:stCondLst>
                                  <p:childTnLst>
                                    <p:set>
                                      <p:cBhvr>
                                        <p:cTn id="19" dur="1" fill="hold">
                                          <p:stCondLst>
                                            <p:cond delay="0"/>
                                          </p:stCondLst>
                                        </p:cTn>
                                        <p:tgtEl>
                                          <p:spTgt spid="47108">
                                            <p:txEl>
                                              <p:pRg st="2" end="2"/>
                                            </p:txEl>
                                          </p:spTgt>
                                        </p:tgtEl>
                                        <p:attrNameLst>
                                          <p:attrName>style.visibility</p:attrName>
                                        </p:attrNameLst>
                                      </p:cBhvr>
                                      <p:to>
                                        <p:strVal val="visible"/>
                                      </p:to>
                                    </p:set>
                                    <p:anim calcmode="lin" valueType="num">
                                      <p:cBhvr>
                                        <p:cTn id="20" dur="500" fill="hold"/>
                                        <p:tgtEl>
                                          <p:spTgt spid="47108">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47108">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47108">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4710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609600" y="1066800"/>
            <a:ext cx="73152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vi-VN" i="1">
                <a:effectLst/>
              </a:rPr>
              <a:t>	</a:t>
            </a:r>
            <a:r>
              <a:rPr lang="en-US" altLang="vi-VN" i="1" u="sng">
                <a:effectLst/>
              </a:rPr>
              <a:t>Câu 4:</a:t>
            </a:r>
            <a:r>
              <a:rPr lang="en-US" altLang="vi-VN" sz="1800" b="1">
                <a:effectLst/>
              </a:rPr>
              <a:t>  </a:t>
            </a:r>
            <a:r>
              <a:rPr lang="en-US" altLang="vi-VN" sz="3600">
                <a:effectLst/>
              </a:rPr>
              <a:t>Quan sát hình 3, trang 14 và nêu hình dạng của huyết cầu đỏ?</a:t>
            </a:r>
          </a:p>
          <a:p>
            <a:r>
              <a:rPr lang="en-US" altLang="vi-VN" sz="4000" i="1">
                <a:effectLst/>
              </a:rPr>
              <a:t>	</a:t>
            </a:r>
            <a:r>
              <a:rPr lang="en-US" altLang="vi-VN" sz="4000" i="1" u="sng">
                <a:effectLst/>
              </a:rPr>
              <a:t>Trả lời:</a:t>
            </a:r>
          </a:p>
          <a:p>
            <a:r>
              <a:rPr lang="en-US" altLang="vi-VN" sz="4000" b="1">
                <a:effectLst/>
              </a:rPr>
              <a:t>	</a:t>
            </a:r>
            <a:r>
              <a:rPr lang="en-US" altLang="vi-VN" sz="4000" b="1">
                <a:solidFill>
                  <a:srgbClr val="CC3300"/>
                </a:solidFill>
                <a:effectLst/>
              </a:rPr>
              <a:t>Huyết cầu đỏ có dạng tròn như cái đĩa</a:t>
            </a:r>
            <a:r>
              <a:rPr lang="en-US" altLang="vi-VN" sz="4000">
                <a:solidFill>
                  <a:srgbClr val="CC3300"/>
                </a:solidFill>
                <a:effectLst>
                  <a:outerShdw blurRad="38100" dist="38100" dir="2700000" algn="tl">
                    <a:srgbClr val="C0C0C0"/>
                  </a:outerShdw>
                </a:effectLst>
              </a:rPr>
              <a:t>.</a:t>
            </a:r>
          </a:p>
        </p:txBody>
      </p:sp>
      <p:pic>
        <p:nvPicPr>
          <p:cNvPr id="43013" name="Picture 5" descr="ANd9GcSYtVt4tqQ7-dQttV8g2BuYaF7c8eIrLTsQFoMgH-a0RscAcBTS3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3657600"/>
            <a:ext cx="4343400" cy="304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 calcmode="lin" valueType="num">
                                      <p:cBhvr>
                                        <p:cTn id="7" dur="1000" fill="hold"/>
                                        <p:tgtEl>
                                          <p:spTgt spid="430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30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301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301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43013"/>
                                        </p:tgtEl>
                                        <p:attrNameLst>
                                          <p:attrName>style.visibility</p:attrName>
                                        </p:attrNameLst>
                                      </p:cBhvr>
                                      <p:to>
                                        <p:strVal val="visible"/>
                                      </p:to>
                                    </p:set>
                                    <p:anim calcmode="lin" valueType="num">
                                      <p:cBhvr>
                                        <p:cTn id="15" dur="1000" fill="hold"/>
                                        <p:tgtEl>
                                          <p:spTgt spid="430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43013"/>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43013"/>
                                        </p:tgtEl>
                                        <p:attrNameLst>
                                          <p:attrName>ppt_y</p:attrName>
                                        </p:attrNameLst>
                                      </p:cBhvr>
                                      <p:tavLst>
                                        <p:tav tm="0">
                                          <p:val>
                                            <p:strVal val="#ppt_y"/>
                                          </p:val>
                                        </p:tav>
                                        <p:tav tm="100000">
                                          <p:val>
                                            <p:strVal val="#ppt_y"/>
                                          </p:val>
                                        </p:tav>
                                      </p:tavLst>
                                    </p:anim>
                                    <p:animEffect transition="in" filter="fade">
                                      <p:cBhvr>
                                        <p:cTn id="18" dur="1000"/>
                                        <p:tgtEl>
                                          <p:spTgt spid="4301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43012">
                                            <p:txEl>
                                              <p:pRg st="1" end="1"/>
                                            </p:txEl>
                                          </p:spTgt>
                                        </p:tgtEl>
                                        <p:attrNameLst>
                                          <p:attrName>style.visibility</p:attrName>
                                        </p:attrNameLst>
                                      </p:cBhvr>
                                      <p:to>
                                        <p:strVal val="visible"/>
                                      </p:to>
                                    </p:set>
                                    <p:anim calcmode="lin" valueType="num">
                                      <p:cBhvr>
                                        <p:cTn id="23" dur="500" fill="hold"/>
                                        <p:tgtEl>
                                          <p:spTgt spid="43012">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301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5" presetClass="entr" presetSubtype="0" fill="hold" nodeType="clickEffect">
                                  <p:stCondLst>
                                    <p:cond delay="0"/>
                                  </p:stCondLst>
                                  <p:childTnLst>
                                    <p:set>
                                      <p:cBhvr>
                                        <p:cTn id="28" dur="1" fill="hold">
                                          <p:stCondLst>
                                            <p:cond delay="0"/>
                                          </p:stCondLst>
                                        </p:cTn>
                                        <p:tgtEl>
                                          <p:spTgt spid="43012">
                                            <p:txEl>
                                              <p:pRg st="2" end="2"/>
                                            </p:txEl>
                                          </p:spTgt>
                                        </p:tgtEl>
                                        <p:attrNameLst>
                                          <p:attrName>style.visibility</p:attrName>
                                        </p:attrNameLst>
                                      </p:cBhvr>
                                      <p:to>
                                        <p:strVal val="visible"/>
                                      </p:to>
                                    </p:set>
                                    <p:anim calcmode="lin" valueType="num">
                                      <p:cBhvr>
                                        <p:cTn id="29" dur="500" decel="50000" fill="hold">
                                          <p:stCondLst>
                                            <p:cond delay="0"/>
                                          </p:stCondLst>
                                        </p:cTn>
                                        <p:tgtEl>
                                          <p:spTgt spid="43012">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43012">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43012">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43012">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43012">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43012">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43012">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430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09600" y="1066800"/>
            <a:ext cx="7543800" cy="460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US" altLang="vi-VN" i="1">
                <a:effectLst/>
                <a:latin typeface="Times New Roman" pitchFamily="18" charset="0"/>
              </a:rPr>
              <a:t>	</a:t>
            </a:r>
            <a:r>
              <a:rPr lang="en-US" altLang="vi-VN" i="1" u="sng">
                <a:effectLst/>
                <a:latin typeface="Times New Roman" pitchFamily="18" charset="0"/>
              </a:rPr>
              <a:t>Câu </a:t>
            </a:r>
            <a:r>
              <a:rPr lang="en-US" altLang="vi-VN" i="1">
                <a:effectLst/>
                <a:latin typeface="Times New Roman" pitchFamily="18" charset="0"/>
              </a:rPr>
              <a:t>5: </a:t>
            </a:r>
            <a:r>
              <a:rPr lang="en-US" altLang="vi-VN">
                <a:effectLst/>
                <a:latin typeface="Times New Roman" pitchFamily="18" charset="0"/>
              </a:rPr>
              <a:t>Theo em, máu có ớ những đâu trên cơ thể người? Dựa vào đâu em biết được điều đó ?</a:t>
            </a:r>
            <a:endParaRPr lang="en-US" altLang="vi-VN" sz="3600">
              <a:effectLst/>
              <a:latin typeface="Times New Roman" pitchFamily="18" charset="0"/>
            </a:endParaRPr>
          </a:p>
          <a:p>
            <a:r>
              <a:rPr lang="en-US" altLang="vi-VN" sz="4000" i="1">
                <a:effectLst/>
                <a:latin typeface="Times New Roman" pitchFamily="18" charset="0"/>
              </a:rPr>
              <a:t>		</a:t>
            </a:r>
            <a:r>
              <a:rPr lang="en-US" altLang="vi-VN" sz="4000" i="1" u="sng">
                <a:effectLst/>
                <a:latin typeface="Times New Roman" pitchFamily="18" charset="0"/>
              </a:rPr>
              <a:t>Trả lời:</a:t>
            </a:r>
          </a:p>
          <a:p>
            <a:r>
              <a:rPr lang="en-US" altLang="vi-VN" sz="4000" b="1">
                <a:effectLst/>
                <a:latin typeface="Times New Roman" pitchFamily="18" charset="0"/>
              </a:rPr>
              <a:t>	</a:t>
            </a:r>
            <a:r>
              <a:rPr lang="en-US" altLang="vi-VN" sz="4000" b="1">
                <a:solidFill>
                  <a:srgbClr val="CC3300"/>
                </a:solidFill>
                <a:effectLst/>
                <a:latin typeface="Times New Roman" pitchFamily="18" charset="0"/>
              </a:rPr>
              <a:t>Máu có ở khắp nơi trong cơ thể người, trừ sợi tóc, móng tay vì khi ta bị thương ở đâu ta cũng thấy có máu chảy ra.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0898">
                                            <p:txEl>
                                              <p:pRg st="0" end="0"/>
                                            </p:txEl>
                                          </p:spTgt>
                                        </p:tgtEl>
                                        <p:attrNameLst>
                                          <p:attrName>style.visibility</p:attrName>
                                        </p:attrNameLst>
                                      </p:cBhvr>
                                      <p:to>
                                        <p:strVal val="visible"/>
                                      </p:to>
                                    </p:set>
                                    <p:anim calcmode="lin" valueType="num">
                                      <p:cBhvr>
                                        <p:cTn id="7" dur="1000" fill="hold"/>
                                        <p:tgtEl>
                                          <p:spTgt spid="8089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089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089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089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nodeType="clickEffect">
                                  <p:stCondLst>
                                    <p:cond delay="0"/>
                                  </p:stCondLst>
                                  <p:childTnLst>
                                    <p:set>
                                      <p:cBhvr>
                                        <p:cTn id="14" dur="1" fill="hold">
                                          <p:stCondLst>
                                            <p:cond delay="0"/>
                                          </p:stCondLst>
                                        </p:cTn>
                                        <p:tgtEl>
                                          <p:spTgt spid="80898">
                                            <p:txEl>
                                              <p:pRg st="1" end="1"/>
                                            </p:txEl>
                                          </p:spTgt>
                                        </p:tgtEl>
                                        <p:attrNameLst>
                                          <p:attrName>style.visibility</p:attrName>
                                        </p:attrNameLst>
                                      </p:cBhvr>
                                      <p:to>
                                        <p:strVal val="visible"/>
                                      </p:to>
                                    </p:set>
                                    <p:anim calcmode="lin" valueType="num">
                                      <p:cBhvr>
                                        <p:cTn id="15" dur="500" fill="hold"/>
                                        <p:tgtEl>
                                          <p:spTgt spid="80898">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80898">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nodeType="clickEffect">
                                  <p:stCondLst>
                                    <p:cond delay="0"/>
                                  </p:stCondLst>
                                  <p:childTnLst>
                                    <p:set>
                                      <p:cBhvr>
                                        <p:cTn id="20" dur="1" fill="hold">
                                          <p:stCondLst>
                                            <p:cond delay="0"/>
                                          </p:stCondLst>
                                        </p:cTn>
                                        <p:tgtEl>
                                          <p:spTgt spid="80898">
                                            <p:txEl>
                                              <p:pRg st="2" end="2"/>
                                            </p:txEl>
                                          </p:spTgt>
                                        </p:tgtEl>
                                        <p:attrNameLst>
                                          <p:attrName>style.visibility</p:attrName>
                                        </p:attrNameLst>
                                      </p:cBhvr>
                                      <p:to>
                                        <p:strVal val="visible"/>
                                      </p:to>
                                    </p:set>
                                    <p:anim calcmode="lin" valueType="num">
                                      <p:cBhvr>
                                        <p:cTn id="21" dur="500" decel="50000" fill="hold">
                                          <p:stCondLst>
                                            <p:cond delay="0"/>
                                          </p:stCondLst>
                                        </p:cTn>
                                        <p:tgtEl>
                                          <p:spTgt spid="80898">
                                            <p:txEl>
                                              <p:pRg st="2" end="2"/>
                                            </p:txEl>
                                          </p:spTgt>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80898">
                                            <p:txEl>
                                              <p:pRg st="2" end="2"/>
                                            </p:txEl>
                                          </p:spTgt>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80898">
                                            <p:txEl>
                                              <p:pRg st="2" end="2"/>
                                            </p:txEl>
                                          </p:spTgt>
                                        </p:tgtEl>
                                        <p:attrNameLst>
                                          <p:attrName>ppt_w</p:attrName>
                                        </p:attrNameLst>
                                      </p:cBhvr>
                                      <p:tavLst>
                                        <p:tav tm="0">
                                          <p:val>
                                            <p:strVal val="#ppt_w*.05"/>
                                          </p:val>
                                        </p:tav>
                                        <p:tav tm="100000">
                                          <p:val>
                                            <p:strVal val="#ppt_w"/>
                                          </p:val>
                                        </p:tav>
                                      </p:tavLst>
                                    </p:anim>
                                    <p:anim calcmode="lin" valueType="num">
                                      <p:cBhvr>
                                        <p:cTn id="24" dur="1000" fill="hold"/>
                                        <p:tgtEl>
                                          <p:spTgt spid="80898">
                                            <p:txEl>
                                              <p:pRg st="2" end="2"/>
                                            </p:txEl>
                                          </p:spTgt>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80898">
                                            <p:txEl>
                                              <p:pRg st="2" end="2"/>
                                            </p:txEl>
                                          </p:spTgt>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80898">
                                            <p:txEl>
                                              <p:pRg st="2" end="2"/>
                                            </p:txEl>
                                          </p:spTgt>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80898">
                                            <p:txEl>
                                              <p:pRg st="2" end="2"/>
                                            </p:txEl>
                                          </p:spTgt>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808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14400" y="1752600"/>
            <a:ext cx="7327900" cy="3733800"/>
          </a:xfrm>
        </p:spPr>
        <p:txBody>
          <a:bodyPr/>
          <a:lstStyle/>
          <a:p>
            <a:pPr algn="l"/>
            <a:r>
              <a:rPr lang="en-US" altLang="vi-VN" sz="3200">
                <a:latin typeface="Times New Roman" pitchFamily="18" charset="0"/>
              </a:rPr>
              <a:t> 	</a:t>
            </a:r>
            <a:r>
              <a:rPr lang="en-US" altLang="vi-VN" sz="3600" u="sng">
                <a:solidFill>
                  <a:srgbClr val="CC3300"/>
                </a:solidFill>
                <a:latin typeface="Times New Roman" pitchFamily="18" charset="0"/>
              </a:rPr>
              <a:t>Máu là một chất lỏng màu đỏ, gồm huyết tương và huyết cầu.</a:t>
            </a:r>
            <a:br>
              <a:rPr lang="en-US" altLang="vi-VN" sz="3600" u="sng">
                <a:solidFill>
                  <a:srgbClr val="CC3300"/>
                </a:solidFill>
                <a:latin typeface="Times New Roman" pitchFamily="18" charset="0"/>
              </a:rPr>
            </a:br>
            <a:r>
              <a:rPr lang="en-US" altLang="vi-VN" sz="3600">
                <a:solidFill>
                  <a:srgbClr val="CC3300"/>
                </a:solidFill>
                <a:latin typeface="Times New Roman" pitchFamily="18" charset="0"/>
              </a:rPr>
              <a:t>	</a:t>
            </a:r>
            <a:r>
              <a:rPr lang="en-US" altLang="vi-VN" sz="3600" u="sng">
                <a:solidFill>
                  <a:srgbClr val="CC3300"/>
                </a:solidFill>
                <a:latin typeface="Times New Roman" pitchFamily="18" charset="0"/>
              </a:rPr>
              <a:t>Trong cơ thể, máu luôn được lưu thông. Cơ quan vận chuyển máu đi khắp cơ thể được gọi là cơ quan tuần hoàn</a:t>
            </a:r>
            <a:r>
              <a:rPr lang="en-US" altLang="vi-VN" sz="3600">
                <a:solidFill>
                  <a:srgbClr val="CC3300"/>
                </a:solidFill>
                <a:latin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strVal val="#ppt_w*2.5"/>
                                          </p:val>
                                        </p:tav>
                                        <p:tav tm="100000">
                                          <p:val>
                                            <p:strVal val="#ppt_w"/>
                                          </p:val>
                                        </p:tav>
                                      </p:tavLst>
                                    </p:anim>
                                    <p:anim calcmode="lin" valueType="num">
                                      <p:cBhvr>
                                        <p:cTn id="8" dur="500" fill="hold"/>
                                        <p:tgtEl>
                                          <p:spTgt spid="48130"/>
                                        </p:tgtEl>
                                        <p:attrNameLst>
                                          <p:attrName>ppt_h</p:attrName>
                                        </p:attrNameLst>
                                      </p:cBhvr>
                                      <p:tavLst>
                                        <p:tav tm="0">
                                          <p:val>
                                            <p:strVal val="#ppt_h*0.01"/>
                                          </p:val>
                                        </p:tav>
                                        <p:tav tm="100000">
                                          <p:val>
                                            <p:strVal val="#ppt_h"/>
                                          </p:val>
                                        </p:tav>
                                      </p:tavLst>
                                    </p:anim>
                                    <p:anim calcmode="lin" valueType="num">
                                      <p:cBhvr>
                                        <p:cTn id="9" dur="500" fill="hold"/>
                                        <p:tgtEl>
                                          <p:spTgt spid="48130"/>
                                        </p:tgtEl>
                                        <p:attrNameLst>
                                          <p:attrName>ppt_x</p:attrName>
                                        </p:attrNameLst>
                                      </p:cBhvr>
                                      <p:tavLst>
                                        <p:tav tm="0">
                                          <p:val>
                                            <p:strVal val="#ppt_x"/>
                                          </p:val>
                                        </p:tav>
                                        <p:tav tm="100000">
                                          <p:val>
                                            <p:strVal val="#ppt_x"/>
                                          </p:val>
                                        </p:tav>
                                      </p:tavLst>
                                    </p:anim>
                                    <p:anim calcmode="lin" valueType="num">
                                      <p:cBhvr>
                                        <p:cTn id="10" dur="500" fill="hold"/>
                                        <p:tgtEl>
                                          <p:spTgt spid="48130"/>
                                        </p:tgtEl>
                                        <p:attrNameLst>
                                          <p:attrName>ppt_y</p:attrName>
                                        </p:attrNameLst>
                                      </p:cBhvr>
                                      <p:tavLst>
                                        <p:tav tm="0">
                                          <p:val>
                                            <p:strVal val="#ppt_h+1"/>
                                          </p:val>
                                        </p:tav>
                                        <p:tav tm="100000">
                                          <p:val>
                                            <p:strVal val="#ppt_y"/>
                                          </p:val>
                                        </p:tav>
                                      </p:tavLst>
                                    </p:anim>
                                    <p:animEffect transition="in" filter="fade">
                                      <p:cBhvr>
                                        <p:cTn id="11" dur="500"/>
                                        <p:tgtEl>
                                          <p:spTgt spid="48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81" name="WordArt 5" descr="Paper bag"/>
          <p:cNvSpPr>
            <a:spLocks noChangeArrowheads="1" noChangeShapeType="1" noTextEdit="1"/>
          </p:cNvSpPr>
          <p:nvPr/>
        </p:nvSpPr>
        <p:spPr bwMode="auto">
          <a:xfrm>
            <a:off x="762000" y="685800"/>
            <a:ext cx="6934200" cy="2971800"/>
          </a:xfrm>
          <a:prstGeom prst="rect">
            <a:avLst/>
          </a:prstGeom>
        </p:spPr>
        <p:txBody>
          <a:bodyPr wrap="none" fromWordArt="1">
            <a:prstTxWarp prst="textPlain">
              <a:avLst>
                <a:gd name="adj" fmla="val 50000"/>
              </a:avLst>
            </a:prstTxWarp>
          </a:bodyPr>
          <a:lstStyle/>
          <a:p>
            <a:pPr algn="ctr"/>
            <a:r>
              <a:rPr lang="vi-VN" sz="3600"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rPr>
              <a:t>Hoạt động 2: Cơ quan tuần hoàn</a:t>
            </a:r>
            <a:endParaRPr lang="vi-VN" sz="3600" b="1"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animScale>
                                      <p:cBhvr>
                                        <p:cTn id="7" dur="1000" decel="50000" fill="hold">
                                          <p:stCondLst>
                                            <p:cond delay="0"/>
                                          </p:stCondLst>
                                        </p:cTn>
                                        <p:tgtEl>
                                          <p:spTgt spid="5018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0181"/>
                                        </p:tgtEl>
                                        <p:attrNameLst>
                                          <p:attrName>ppt_x</p:attrName>
                                          <p:attrName>ppt_y</p:attrName>
                                        </p:attrNameLst>
                                      </p:cBhvr>
                                    </p:animMotion>
                                    <p:animEffect transition="in" filter="fade">
                                      <p:cBhvr>
                                        <p:cTn id="9" dur="1000"/>
                                        <p:tgtEl>
                                          <p:spTgt spid="50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2514600" y="0"/>
            <a:ext cx="4241800" cy="6858000"/>
          </a:xfrm>
          <a:prstGeom prst="rect">
            <a:avLst/>
          </a:prstGeo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762000" y="1676400"/>
            <a:ext cx="7848600" cy="3657600"/>
          </a:xfrm>
        </p:spPr>
        <p:txBody>
          <a:bodyPr/>
          <a:lstStyle/>
          <a:p>
            <a:pPr>
              <a:lnSpc>
                <a:spcPct val="90000"/>
              </a:lnSpc>
              <a:buFontTx/>
              <a:buNone/>
            </a:pPr>
            <a:r>
              <a:rPr lang="en-US" altLang="vi-VN" sz="4000" b="1" i="1" u="sng">
                <a:latin typeface="Times New Roman" pitchFamily="18" charset="0"/>
              </a:rPr>
              <a:t>Thảo luận nhóm đôi:</a:t>
            </a:r>
          </a:p>
          <a:p>
            <a:pPr>
              <a:lnSpc>
                <a:spcPct val="90000"/>
              </a:lnSpc>
              <a:buFontTx/>
              <a:buNone/>
            </a:pPr>
            <a:r>
              <a:rPr lang="en-US" altLang="vi-VN">
                <a:solidFill>
                  <a:srgbClr val="6600CC"/>
                </a:solidFill>
                <a:latin typeface="Times New Roman" pitchFamily="18" charset="0"/>
              </a:rPr>
              <a:t>1. Cơ quan tuần hoàn gồm những bộ phận nào?</a:t>
            </a:r>
          </a:p>
          <a:p>
            <a:pPr>
              <a:lnSpc>
                <a:spcPct val="90000"/>
              </a:lnSpc>
              <a:buFontTx/>
              <a:buNone/>
            </a:pPr>
            <a:r>
              <a:rPr lang="en-US" altLang="vi-VN">
                <a:solidFill>
                  <a:srgbClr val="6600CC"/>
                </a:solidFill>
                <a:latin typeface="Times New Roman" pitchFamily="18" charset="0"/>
              </a:rPr>
              <a:t>2</a:t>
            </a:r>
            <a:r>
              <a:rPr lang="en-US" altLang="vi-VN" b="1">
                <a:solidFill>
                  <a:srgbClr val="6600CC"/>
                </a:solidFill>
                <a:latin typeface="Times New Roman" pitchFamily="18" charset="0"/>
              </a:rPr>
              <a:t>.</a:t>
            </a:r>
            <a:r>
              <a:rPr lang="en-US" altLang="vi-VN">
                <a:solidFill>
                  <a:srgbClr val="6600CC"/>
                </a:solidFill>
                <a:latin typeface="Times New Roman" pitchFamily="18" charset="0"/>
              </a:rPr>
              <a:t> Tim nằm ở vị trí nào trong lồng ngực?</a:t>
            </a:r>
          </a:p>
          <a:p>
            <a:pPr>
              <a:lnSpc>
                <a:spcPct val="90000"/>
              </a:lnSpc>
              <a:buFontTx/>
              <a:buNone/>
            </a:pPr>
            <a:r>
              <a:rPr lang="en-US" altLang="vi-VN">
                <a:solidFill>
                  <a:srgbClr val="6600CC"/>
                </a:solidFill>
                <a:latin typeface="Times New Roman" pitchFamily="18" charset="0"/>
              </a:rPr>
              <a:t>(chỉ rõ trên hình vẽ và trên lồng ngực của em).</a:t>
            </a:r>
          </a:p>
          <a:p>
            <a:pPr>
              <a:lnSpc>
                <a:spcPct val="90000"/>
              </a:lnSpc>
              <a:buFontTx/>
              <a:buNone/>
            </a:pPr>
            <a:r>
              <a:rPr lang="en-US" altLang="vi-VN">
                <a:solidFill>
                  <a:srgbClr val="6600CC"/>
                </a:solidFill>
                <a:latin typeface="Times New Roman" pitchFamily="18" charset="0"/>
              </a:rPr>
              <a:t>3.  Mạch máu đi đến những đâu trong cơ thể người?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p:cTn id="7" dur="500" fill="hold"/>
                                        <p:tgtEl>
                                          <p:spTgt spid="5120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5120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5120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5120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0" presetClass="entr" presetSubtype="0" fill="hold"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fade">
                                      <p:cBhvr>
                                        <p:cTn id="16" dur="800" decel="100000"/>
                                        <p:tgtEl>
                                          <p:spTgt spid="51203">
                                            <p:txEl>
                                              <p:pRg st="1" end="1"/>
                                            </p:txEl>
                                          </p:spTgt>
                                        </p:tgtEl>
                                      </p:cBhvr>
                                    </p:animEffect>
                                    <p:anim calcmode="lin" valueType="num">
                                      <p:cBhvr>
                                        <p:cTn id="17" dur="800" decel="100000" fill="hold"/>
                                        <p:tgtEl>
                                          <p:spTgt spid="5120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120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120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120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1203">
                                            <p:txEl>
                                              <p:pRg st="1" end="1"/>
                                            </p:txEl>
                                          </p:spTgt>
                                        </p:tgtEl>
                                        <p:attrNameLst>
                                          <p:attrName>ppt_y</p:attrName>
                                        </p:attrNameLst>
                                      </p:cBhvr>
                                      <p:tavLst>
                                        <p:tav tm="0">
                                          <p:val>
                                            <p:strVal val="#ppt_y+0.1"/>
                                          </p:val>
                                        </p:tav>
                                        <p:tav tm="100000">
                                          <p:val>
                                            <p:strVal val="#ppt_y"/>
                                          </p:val>
                                        </p:tav>
                                      </p:tavLst>
                                    </p:anim>
                                  </p:childTnLst>
                                </p:cTn>
                              </p:par>
                              <p:par>
                                <p:cTn id="22" presetID="30" presetClass="entr" presetSubtype="0" fill="hold" nodeType="withEffect">
                                  <p:stCondLst>
                                    <p:cond delay="0"/>
                                  </p:stCondLst>
                                  <p:childTnLst>
                                    <p:set>
                                      <p:cBhvr>
                                        <p:cTn id="23" dur="1" fill="hold">
                                          <p:stCondLst>
                                            <p:cond delay="0"/>
                                          </p:stCondLst>
                                        </p:cTn>
                                        <p:tgtEl>
                                          <p:spTgt spid="51203">
                                            <p:txEl>
                                              <p:pRg st="2" end="2"/>
                                            </p:txEl>
                                          </p:spTgt>
                                        </p:tgtEl>
                                        <p:attrNameLst>
                                          <p:attrName>style.visibility</p:attrName>
                                        </p:attrNameLst>
                                      </p:cBhvr>
                                      <p:to>
                                        <p:strVal val="visible"/>
                                      </p:to>
                                    </p:set>
                                    <p:animEffect transition="in" filter="fade">
                                      <p:cBhvr>
                                        <p:cTn id="24" dur="800" decel="100000"/>
                                        <p:tgtEl>
                                          <p:spTgt spid="51203">
                                            <p:txEl>
                                              <p:pRg st="2" end="2"/>
                                            </p:txEl>
                                          </p:spTgt>
                                        </p:tgtEl>
                                      </p:cBhvr>
                                    </p:animEffect>
                                    <p:anim calcmode="lin" valueType="num">
                                      <p:cBhvr>
                                        <p:cTn id="25" dur="800" decel="100000" fill="hold"/>
                                        <p:tgtEl>
                                          <p:spTgt spid="51203">
                                            <p:txEl>
                                              <p:pRg st="2" end="2"/>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51203">
                                            <p:txEl>
                                              <p:pRg st="2" end="2"/>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51203">
                                            <p:txEl>
                                              <p:pRg st="2" end="2"/>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51203">
                                            <p:txEl>
                                              <p:pRg st="2" end="2"/>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51203">
                                            <p:txEl>
                                              <p:pRg st="2" end="2"/>
                                            </p:txEl>
                                          </p:spTgt>
                                        </p:tgtEl>
                                        <p:attrNameLst>
                                          <p:attrName>ppt_y</p:attrName>
                                        </p:attrNameLst>
                                      </p:cBhvr>
                                      <p:tavLst>
                                        <p:tav tm="0">
                                          <p:val>
                                            <p:strVal val="#ppt_y+0.1"/>
                                          </p:val>
                                        </p:tav>
                                        <p:tav tm="100000">
                                          <p:val>
                                            <p:strVal val="#ppt_y"/>
                                          </p:val>
                                        </p:tav>
                                      </p:tavLst>
                                    </p:anim>
                                  </p:childTnLst>
                                </p:cTn>
                              </p:par>
                              <p:par>
                                <p:cTn id="30" presetID="30" presetClass="entr" presetSubtype="0" fill="hold" nodeType="withEffect">
                                  <p:stCondLst>
                                    <p:cond delay="0"/>
                                  </p:stCondLst>
                                  <p:childTnLst>
                                    <p:set>
                                      <p:cBhvr>
                                        <p:cTn id="31" dur="1" fill="hold">
                                          <p:stCondLst>
                                            <p:cond delay="0"/>
                                          </p:stCondLst>
                                        </p:cTn>
                                        <p:tgtEl>
                                          <p:spTgt spid="51203">
                                            <p:txEl>
                                              <p:pRg st="3" end="3"/>
                                            </p:txEl>
                                          </p:spTgt>
                                        </p:tgtEl>
                                        <p:attrNameLst>
                                          <p:attrName>style.visibility</p:attrName>
                                        </p:attrNameLst>
                                      </p:cBhvr>
                                      <p:to>
                                        <p:strVal val="visible"/>
                                      </p:to>
                                    </p:set>
                                    <p:animEffect transition="in" filter="fade">
                                      <p:cBhvr>
                                        <p:cTn id="32" dur="800" decel="100000"/>
                                        <p:tgtEl>
                                          <p:spTgt spid="51203">
                                            <p:txEl>
                                              <p:pRg st="3" end="3"/>
                                            </p:txEl>
                                          </p:spTgt>
                                        </p:tgtEl>
                                      </p:cBhvr>
                                    </p:animEffect>
                                    <p:anim calcmode="lin" valueType="num">
                                      <p:cBhvr>
                                        <p:cTn id="33" dur="800" decel="100000" fill="hold"/>
                                        <p:tgtEl>
                                          <p:spTgt spid="51203">
                                            <p:txEl>
                                              <p:pRg st="3" end="3"/>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51203">
                                            <p:txEl>
                                              <p:pRg st="3" end="3"/>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51203">
                                            <p:txEl>
                                              <p:pRg st="3" end="3"/>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51203">
                                            <p:txEl>
                                              <p:pRg st="3" end="3"/>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51203">
                                            <p:txEl>
                                              <p:pRg st="3" end="3"/>
                                            </p:txEl>
                                          </p:spTgt>
                                        </p:tgtEl>
                                        <p:attrNameLst>
                                          <p:attrName>ppt_y</p:attrName>
                                        </p:attrNameLst>
                                      </p:cBhvr>
                                      <p:tavLst>
                                        <p:tav tm="0">
                                          <p:val>
                                            <p:strVal val="#ppt_y+0.1"/>
                                          </p:val>
                                        </p:tav>
                                        <p:tav tm="100000">
                                          <p:val>
                                            <p:strVal val="#ppt_y"/>
                                          </p:val>
                                        </p:tav>
                                      </p:tavLst>
                                    </p:anim>
                                  </p:childTnLst>
                                </p:cTn>
                              </p:par>
                              <p:par>
                                <p:cTn id="38" presetID="30" presetClass="entr" presetSubtype="0" fill="hold" nodeType="withEffect">
                                  <p:stCondLst>
                                    <p:cond delay="0"/>
                                  </p:stCondLst>
                                  <p:childTnLst>
                                    <p:set>
                                      <p:cBhvr>
                                        <p:cTn id="39" dur="1" fill="hold">
                                          <p:stCondLst>
                                            <p:cond delay="0"/>
                                          </p:stCondLst>
                                        </p:cTn>
                                        <p:tgtEl>
                                          <p:spTgt spid="51203">
                                            <p:txEl>
                                              <p:pRg st="4" end="4"/>
                                            </p:txEl>
                                          </p:spTgt>
                                        </p:tgtEl>
                                        <p:attrNameLst>
                                          <p:attrName>style.visibility</p:attrName>
                                        </p:attrNameLst>
                                      </p:cBhvr>
                                      <p:to>
                                        <p:strVal val="visible"/>
                                      </p:to>
                                    </p:set>
                                    <p:animEffect transition="in" filter="fade">
                                      <p:cBhvr>
                                        <p:cTn id="40" dur="800" decel="100000"/>
                                        <p:tgtEl>
                                          <p:spTgt spid="51203">
                                            <p:txEl>
                                              <p:pRg st="4" end="4"/>
                                            </p:txEl>
                                          </p:spTgt>
                                        </p:tgtEl>
                                      </p:cBhvr>
                                    </p:animEffect>
                                    <p:anim calcmode="lin" valueType="num">
                                      <p:cBhvr>
                                        <p:cTn id="41" dur="800" decel="100000" fill="hold"/>
                                        <p:tgtEl>
                                          <p:spTgt spid="51203">
                                            <p:txEl>
                                              <p:pRg st="4" end="4"/>
                                            </p:txEl>
                                          </p:spTgt>
                                        </p:tgtEl>
                                        <p:attrNameLst>
                                          <p:attrName>style.rotation</p:attrName>
                                        </p:attrNameLst>
                                      </p:cBhvr>
                                      <p:tavLst>
                                        <p:tav tm="0">
                                          <p:val>
                                            <p:fltVal val="-90"/>
                                          </p:val>
                                        </p:tav>
                                        <p:tav tm="100000">
                                          <p:val>
                                            <p:fltVal val="0"/>
                                          </p:val>
                                        </p:tav>
                                      </p:tavLst>
                                    </p:anim>
                                    <p:anim calcmode="lin" valueType="num">
                                      <p:cBhvr>
                                        <p:cTn id="42" dur="800" decel="100000" fill="hold"/>
                                        <p:tgtEl>
                                          <p:spTgt spid="51203">
                                            <p:txEl>
                                              <p:pRg st="4" end="4"/>
                                            </p:txEl>
                                          </p:spTgt>
                                        </p:tgtEl>
                                        <p:attrNameLst>
                                          <p:attrName>ppt_x</p:attrName>
                                        </p:attrNameLst>
                                      </p:cBhvr>
                                      <p:tavLst>
                                        <p:tav tm="0">
                                          <p:val>
                                            <p:strVal val="#ppt_x+0.4"/>
                                          </p:val>
                                        </p:tav>
                                        <p:tav tm="100000">
                                          <p:val>
                                            <p:strVal val="#ppt_x-0.05"/>
                                          </p:val>
                                        </p:tav>
                                      </p:tavLst>
                                    </p:anim>
                                    <p:anim calcmode="lin" valueType="num">
                                      <p:cBhvr>
                                        <p:cTn id="43" dur="800" decel="100000" fill="hold"/>
                                        <p:tgtEl>
                                          <p:spTgt spid="51203">
                                            <p:txEl>
                                              <p:pRg st="4" end="4"/>
                                            </p:txEl>
                                          </p:spTgt>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51203">
                                            <p:txEl>
                                              <p:pRg st="4" end="4"/>
                                            </p:txEl>
                                          </p:spTgt>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5120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2"/>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0" y="1085850"/>
            <a:ext cx="9372600" cy="57721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3" name="Rectangle 5"/>
          <p:cNvSpPr>
            <a:spLocks noChangeArrowheads="1"/>
          </p:cNvSpPr>
          <p:nvPr/>
        </p:nvSpPr>
        <p:spPr bwMode="auto">
          <a:xfrm>
            <a:off x="1752600" y="2117725"/>
            <a:ext cx="6553200" cy="247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vi-VN" sz="3600">
                <a:effectLst/>
              </a:rPr>
              <a:t>	</a:t>
            </a:r>
            <a:r>
              <a:rPr lang="en-US" altLang="vi-VN" i="1" u="sng">
                <a:effectLst/>
              </a:rPr>
              <a:t>Câu 2:</a:t>
            </a:r>
          </a:p>
          <a:p>
            <a:pPr eaLnBrk="1" hangingPunct="1"/>
            <a:r>
              <a:rPr lang="en-US" altLang="vi-VN" sz="4000">
                <a:effectLst/>
              </a:rPr>
              <a:t>	Bệnh lao phổi có thể lây </a:t>
            </a:r>
          </a:p>
          <a:p>
            <a:pPr eaLnBrk="1" hangingPunct="1"/>
            <a:r>
              <a:rPr lang="en-US" altLang="vi-VN" sz="4000">
                <a:effectLst/>
              </a:rPr>
              <a:t>từ người bệnh sang người lành qua đường nào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slide(fromBottom)">
                                      <p:cBhvr>
                                        <p:cTn id="7" dur="500"/>
                                        <p:tgtEl>
                                          <p:spTgt spid="225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 to="" calcmode="lin" valueType="num">
                                      <p:cBhvr>
                                        <p:cTn id="12" dur="1" fill="hold"/>
                                        <p:tgtEl>
                                          <p:spTgt spid="22533">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22533">
                                            <p:txEl>
                                              <p:pRg st="2" end="2"/>
                                            </p:txEl>
                                          </p:spTgt>
                                        </p:tgtEl>
                                        <p:attrNameLst>
                                          <p:attrName>style.visibility</p:attrName>
                                        </p:attrNameLst>
                                      </p:cBhvr>
                                      <p:to>
                                        <p:strVal val="visible"/>
                                      </p:to>
                                    </p:set>
                                    <p:anim to="" calcmode="lin" valueType="num">
                                      <p:cBhvr>
                                        <p:cTn id="15" dur="1" fill="hold"/>
                                        <p:tgtEl>
                                          <p:spTgt spid="2253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p:cNvPicPr>
          <p:nvPr/>
        </p:nvPicPr>
        <p:blipFill>
          <a:blip r:embed="rId2">
            <a:extLst>
              <a:ext uri="{28A0092B-C50C-407E-A947-70E740481C1C}">
                <a14:useLocalDpi xmlns:a14="http://schemas.microsoft.com/office/drawing/2010/main" val="0"/>
              </a:ext>
            </a:extLst>
          </a:blip>
          <a:stretch>
            <a:fillRect/>
          </a:stretch>
        </p:blipFill>
        <p:spPr>
          <a:xfrm>
            <a:off x="2514600" y="0"/>
            <a:ext cx="4241800" cy="6858000"/>
          </a:xfrm>
          <a:prstGeom prst="rect">
            <a:avLst/>
          </a:prstGeo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7" name="Rectangle 5"/>
          <p:cNvSpPr>
            <a:spLocks noGrp="1" noChangeArrowheads="1"/>
          </p:cNvSpPr>
          <p:nvPr>
            <p:ph type="body" idx="1"/>
          </p:nvPr>
        </p:nvSpPr>
        <p:spPr/>
        <p:txBody>
          <a:bodyPr/>
          <a:lstStyle/>
          <a:p>
            <a:pPr>
              <a:buFontTx/>
              <a:buNone/>
            </a:pPr>
            <a:r>
              <a:rPr lang="en-US" altLang="vi-VN" sz="3600" i="1" u="sng" dirty="0" err="1">
                <a:solidFill>
                  <a:srgbClr val="6600CC"/>
                </a:solidFill>
                <a:latin typeface="Times New Roman" pitchFamily="18" charset="0"/>
              </a:rPr>
              <a:t>Câu</a:t>
            </a:r>
            <a:r>
              <a:rPr lang="en-US" altLang="vi-VN" sz="3600" i="1" u="sng" dirty="0">
                <a:solidFill>
                  <a:srgbClr val="6600CC"/>
                </a:solidFill>
                <a:latin typeface="Times New Roman" pitchFamily="18" charset="0"/>
              </a:rPr>
              <a:t> 1</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Cơ</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quan</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tuần</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hoàn</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gồm</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những</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bộ</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phận</a:t>
            </a:r>
            <a:r>
              <a:rPr lang="en-US" altLang="vi-VN" sz="4000" dirty="0">
                <a:solidFill>
                  <a:srgbClr val="6600CC"/>
                </a:solidFill>
                <a:latin typeface="Times New Roman" pitchFamily="18" charset="0"/>
              </a:rPr>
              <a:t> </a:t>
            </a:r>
            <a:r>
              <a:rPr lang="en-US" altLang="vi-VN" sz="4000" dirty="0" err="1">
                <a:solidFill>
                  <a:srgbClr val="6600CC"/>
                </a:solidFill>
                <a:latin typeface="Times New Roman" pitchFamily="18" charset="0"/>
              </a:rPr>
              <a:t>nào</a:t>
            </a:r>
            <a:r>
              <a:rPr lang="en-US" altLang="vi-VN" sz="4000" dirty="0">
                <a:solidFill>
                  <a:srgbClr val="6600CC"/>
                </a:solidFill>
                <a:latin typeface="Times New Roman" pitchFamily="18" charset="0"/>
              </a:rPr>
              <a:t>?</a:t>
            </a:r>
          </a:p>
          <a:p>
            <a:pPr>
              <a:buFontTx/>
              <a:buNone/>
            </a:pPr>
            <a:r>
              <a:rPr lang="en-US" altLang="vi-VN" i="1" u="sng" dirty="0" err="1">
                <a:latin typeface="Times New Roman" pitchFamily="18" charset="0"/>
              </a:rPr>
              <a:t>Trả</a:t>
            </a:r>
            <a:r>
              <a:rPr lang="en-US" altLang="vi-VN" i="1" u="sng" dirty="0">
                <a:latin typeface="Times New Roman" pitchFamily="18" charset="0"/>
              </a:rPr>
              <a:t> </a:t>
            </a:r>
            <a:r>
              <a:rPr lang="en-US" altLang="vi-VN" i="1" u="sng" dirty="0" err="1">
                <a:latin typeface="Times New Roman" pitchFamily="18" charset="0"/>
              </a:rPr>
              <a:t>lời</a:t>
            </a:r>
            <a:r>
              <a:rPr lang="en-US" altLang="vi-VN" i="1" u="sng" dirty="0">
                <a:latin typeface="Times New Roman" pitchFamily="18" charset="0"/>
              </a:rPr>
              <a:t>:</a:t>
            </a:r>
          </a:p>
          <a:p>
            <a:pPr algn="ctr">
              <a:buFontTx/>
              <a:buNone/>
            </a:pPr>
            <a:r>
              <a:rPr lang="en-US" altLang="vi-VN" dirty="0" err="1">
                <a:solidFill>
                  <a:srgbClr val="CC3300"/>
                </a:solidFill>
                <a:latin typeface="Times New Roman" pitchFamily="18" charset="0"/>
              </a:rPr>
              <a:t>Gồm</a:t>
            </a:r>
            <a:r>
              <a:rPr lang="en-US" altLang="vi-VN" dirty="0">
                <a:solidFill>
                  <a:srgbClr val="CC3300"/>
                </a:solidFill>
                <a:latin typeface="Times New Roman" pitchFamily="18" charset="0"/>
              </a:rPr>
              <a:t> </a:t>
            </a:r>
            <a:r>
              <a:rPr lang="en-US" altLang="vi-VN" dirty="0" err="1">
                <a:solidFill>
                  <a:srgbClr val="CC3300"/>
                </a:solidFill>
                <a:latin typeface="Times New Roman" pitchFamily="18" charset="0"/>
              </a:rPr>
              <a:t>tim</a:t>
            </a:r>
            <a:r>
              <a:rPr lang="en-US" altLang="vi-VN" dirty="0">
                <a:solidFill>
                  <a:srgbClr val="CC3300"/>
                </a:solidFill>
                <a:latin typeface="Times New Roman" pitchFamily="18" charset="0"/>
              </a:rPr>
              <a:t> </a:t>
            </a:r>
            <a:r>
              <a:rPr lang="en-US" altLang="vi-VN" dirty="0" err="1">
                <a:solidFill>
                  <a:srgbClr val="CC3300"/>
                </a:solidFill>
                <a:latin typeface="Times New Roman" pitchFamily="18" charset="0"/>
              </a:rPr>
              <a:t>và</a:t>
            </a:r>
            <a:r>
              <a:rPr lang="en-US" altLang="vi-VN" dirty="0">
                <a:solidFill>
                  <a:srgbClr val="CC3300"/>
                </a:solidFill>
                <a:latin typeface="Times New Roman" pitchFamily="18" charset="0"/>
              </a:rPr>
              <a:t> </a:t>
            </a:r>
            <a:r>
              <a:rPr lang="en-US" altLang="vi-VN" dirty="0" err="1">
                <a:solidFill>
                  <a:srgbClr val="CC3300"/>
                </a:solidFill>
                <a:latin typeface="Times New Roman" pitchFamily="18" charset="0"/>
              </a:rPr>
              <a:t>các</a:t>
            </a:r>
            <a:r>
              <a:rPr lang="en-US" altLang="vi-VN" dirty="0">
                <a:solidFill>
                  <a:srgbClr val="CC3300"/>
                </a:solidFill>
                <a:latin typeface="Times New Roman" pitchFamily="18" charset="0"/>
              </a:rPr>
              <a:t> </a:t>
            </a:r>
            <a:r>
              <a:rPr lang="en-US" altLang="vi-VN" dirty="0" err="1">
                <a:solidFill>
                  <a:srgbClr val="CC3300"/>
                </a:solidFill>
                <a:latin typeface="Times New Roman" pitchFamily="18" charset="0"/>
              </a:rPr>
              <a:t>mạch</a:t>
            </a:r>
            <a:r>
              <a:rPr lang="en-US" altLang="vi-VN" dirty="0">
                <a:solidFill>
                  <a:srgbClr val="CC3300"/>
                </a:solidFill>
                <a:latin typeface="Times New Roman" pitchFamily="18" charset="0"/>
              </a:rPr>
              <a:t> </a:t>
            </a:r>
            <a:r>
              <a:rPr lang="en-US" altLang="vi-VN" dirty="0" err="1">
                <a:solidFill>
                  <a:srgbClr val="CC3300"/>
                </a:solidFill>
                <a:latin typeface="Times New Roman" pitchFamily="18" charset="0"/>
              </a:rPr>
              <a:t>máu</a:t>
            </a:r>
            <a:r>
              <a:rPr lang="en-US" altLang="vi-VN" dirty="0">
                <a:solidFill>
                  <a:srgbClr val="CC3300"/>
                </a:solidFill>
                <a:latin typeface="Times New Roman" pitchFamily="18" charset="0"/>
              </a:rPr>
              <a:t> </a:t>
            </a:r>
            <a:endParaRPr lang="en-US" altLang="vi-VN" sz="4000" dirty="0">
              <a:solidFill>
                <a:srgbClr val="CC3300"/>
              </a:solidFill>
              <a:latin typeface="Times New Roman" pitchFamily="18" charset="0"/>
            </a:endParaRPr>
          </a:p>
          <a:p>
            <a:pPr>
              <a:buFontTx/>
              <a:buNone/>
            </a:pPr>
            <a:endParaRPr lang="en-US" altLang="vi-VN" dirty="0">
              <a:solidFill>
                <a:srgbClr val="CC3300"/>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2867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8677">
                                            <p:txEl>
                                              <p:pRg st="0" end="0"/>
                                            </p:txEl>
                                          </p:spTgt>
                                        </p:tgtEl>
                                        <p:attrNameLst>
                                          <p:attrName>ppt_x</p:attrName>
                                        </p:attrNameLst>
                                      </p:cBhvr>
                                    </p:anim>
                                    <p:anim from="0" to="-1.0" calcmode="lin" valueType="num">
                                      <p:cBhvr>
                                        <p:cTn id="8" dur="200" decel="50000" autoRev="1" fill="hold">
                                          <p:stCondLst>
                                            <p:cond delay="600"/>
                                          </p:stCondLst>
                                        </p:cTn>
                                        <p:tgtEl>
                                          <p:spTgt spid="28677">
                                            <p:txEl>
                                              <p:pRg st="0" end="0"/>
                                            </p:txEl>
                                          </p:spTgt>
                                        </p:tgtEl>
                                        <p:attrNameLst>
                                          <p:attrName>xshear</p:attrName>
                                        </p:attrNameLst>
                                      </p:cBhvr>
                                    </p:anim>
                                    <p:animScale>
                                      <p:cBhvr>
                                        <p:cTn id="9" dur="200" decel="100000" autoRev="1" fill="hold">
                                          <p:stCondLst>
                                            <p:cond delay="600"/>
                                          </p:stCondLst>
                                        </p:cTn>
                                        <p:tgtEl>
                                          <p:spTgt spid="28677">
                                            <p:txEl>
                                              <p:pRg st="0" end="0"/>
                                            </p:txEl>
                                          </p:spTgt>
                                        </p:tgtEl>
                                      </p:cBhvr>
                                      <p:from x="100000" y="100000"/>
                                      <p:to x="80000" y="100000"/>
                                    </p:animScale>
                                    <p:anim by="(#ppt_h/3+#ppt_w*0.1)" calcmode="lin" valueType="num">
                                      <p:cBhvr additive="sum">
                                        <p:cTn id="10" dur="200" decel="100000" autoRev="1" fill="hold">
                                          <p:stCondLst>
                                            <p:cond delay="600"/>
                                          </p:stCondLst>
                                        </p:cTn>
                                        <p:tgtEl>
                                          <p:spTgt spid="28677">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28677">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28677">
                                            <p:txEl>
                                              <p:pRg st="1" end="1"/>
                                            </p:txEl>
                                          </p:spTgt>
                                        </p:tgtEl>
                                        <p:attrNameLst>
                                          <p:attrName>ppt_x</p:attrName>
                                        </p:attrNameLst>
                                      </p:cBhvr>
                                    </p:anim>
                                    <p:anim from="0" to="-1.0" calcmode="lin" valueType="num">
                                      <p:cBhvr>
                                        <p:cTn id="14" dur="200" decel="50000" autoRev="1" fill="hold">
                                          <p:stCondLst>
                                            <p:cond delay="600"/>
                                          </p:stCondLst>
                                        </p:cTn>
                                        <p:tgtEl>
                                          <p:spTgt spid="28677">
                                            <p:txEl>
                                              <p:pRg st="1" end="1"/>
                                            </p:txEl>
                                          </p:spTgt>
                                        </p:tgtEl>
                                        <p:attrNameLst>
                                          <p:attrName>xshear</p:attrName>
                                        </p:attrNameLst>
                                      </p:cBhvr>
                                    </p:anim>
                                    <p:animScale>
                                      <p:cBhvr>
                                        <p:cTn id="15" dur="200" decel="100000" autoRev="1" fill="hold">
                                          <p:stCondLst>
                                            <p:cond delay="600"/>
                                          </p:stCondLst>
                                        </p:cTn>
                                        <p:tgtEl>
                                          <p:spTgt spid="28677">
                                            <p:txEl>
                                              <p:pRg st="1" end="1"/>
                                            </p:txEl>
                                          </p:spTgt>
                                        </p:tgtEl>
                                      </p:cBhvr>
                                      <p:from x="100000" y="100000"/>
                                      <p:to x="80000" y="100000"/>
                                    </p:animScale>
                                    <p:anim by="(#ppt_h/3+#ppt_w*0.1)" calcmode="lin" valueType="num">
                                      <p:cBhvr additive="sum">
                                        <p:cTn id="16" dur="200" decel="100000" autoRev="1" fill="hold">
                                          <p:stCondLst>
                                            <p:cond delay="600"/>
                                          </p:stCondLst>
                                        </p:cTn>
                                        <p:tgtEl>
                                          <p:spTgt spid="28677">
                                            <p:txEl>
                                              <p:pRg st="1" end="1"/>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1" presetClass="entr" presetSubtype="0" fill="hold" nodeType="clickEffect">
                                  <p:stCondLst>
                                    <p:cond delay="0"/>
                                  </p:stCondLst>
                                  <p:childTnLst>
                                    <p:set>
                                      <p:cBhvr>
                                        <p:cTn id="20" dur="1" fill="hold">
                                          <p:stCondLst>
                                            <p:cond delay="0"/>
                                          </p:stCondLst>
                                        </p:cTn>
                                        <p:tgtEl>
                                          <p:spTgt spid="28677">
                                            <p:txEl>
                                              <p:pRg st="2" end="2"/>
                                            </p:txEl>
                                          </p:spTgt>
                                        </p:tgtEl>
                                        <p:attrNameLst>
                                          <p:attrName>style.visibility</p:attrName>
                                        </p:attrNameLst>
                                      </p:cBhvr>
                                      <p:to>
                                        <p:strVal val="visible"/>
                                      </p:to>
                                    </p:set>
                                    <p:animEffect transition="in" filter="fade">
                                      <p:cBhvr>
                                        <p:cTn id="21" dur="770" decel="100000"/>
                                        <p:tgtEl>
                                          <p:spTgt spid="28677">
                                            <p:txEl>
                                              <p:pRg st="2" end="2"/>
                                            </p:txEl>
                                          </p:spTgt>
                                        </p:tgtEl>
                                      </p:cBhvr>
                                    </p:animEffect>
                                    <p:animScale>
                                      <p:cBhvr>
                                        <p:cTn id="22" dur="770" decel="100000"/>
                                        <p:tgtEl>
                                          <p:spTgt spid="28677">
                                            <p:txEl>
                                              <p:pRg st="2" end="2"/>
                                            </p:txEl>
                                          </p:spTgt>
                                        </p:tgtEl>
                                      </p:cBhvr>
                                      <p:from x="10000" y="10000"/>
                                      <p:to x="200000" y="450000"/>
                                    </p:animScale>
                                    <p:animScale>
                                      <p:cBhvr>
                                        <p:cTn id="23" dur="1230" accel="100000" fill="hold">
                                          <p:stCondLst>
                                            <p:cond delay="770"/>
                                          </p:stCondLst>
                                        </p:cTn>
                                        <p:tgtEl>
                                          <p:spTgt spid="28677">
                                            <p:txEl>
                                              <p:pRg st="2" end="2"/>
                                            </p:txEl>
                                          </p:spTgt>
                                        </p:tgtEl>
                                      </p:cBhvr>
                                      <p:from x="200000" y="450000"/>
                                      <p:to x="100000" y="100000"/>
                                    </p:animScale>
                                    <p:set>
                                      <p:cBhvr>
                                        <p:cTn id="24" dur="770" fill="hold"/>
                                        <p:tgtEl>
                                          <p:spTgt spid="28677">
                                            <p:txEl>
                                              <p:pRg st="2" end="2"/>
                                            </p:txEl>
                                          </p:spTgt>
                                        </p:tgtEl>
                                        <p:attrNameLst>
                                          <p:attrName>ppt_x</p:attrName>
                                        </p:attrNameLst>
                                      </p:cBhvr>
                                      <p:to>
                                        <p:strVal val="(0.5)"/>
                                      </p:to>
                                    </p:set>
                                    <p:anim from="(0.5)" to="(#ppt_x)" calcmode="lin" valueType="num">
                                      <p:cBhvr>
                                        <p:cTn id="25" dur="1230" accel="100000" fill="hold">
                                          <p:stCondLst>
                                            <p:cond delay="770"/>
                                          </p:stCondLst>
                                        </p:cTn>
                                        <p:tgtEl>
                                          <p:spTgt spid="28677">
                                            <p:txEl>
                                              <p:pRg st="2" end="2"/>
                                            </p:txEl>
                                          </p:spTgt>
                                        </p:tgtEl>
                                        <p:attrNameLst>
                                          <p:attrName>ppt_x</p:attrName>
                                        </p:attrNameLst>
                                      </p:cBhvr>
                                    </p:anim>
                                    <p:set>
                                      <p:cBhvr>
                                        <p:cTn id="26" dur="770" fill="hold"/>
                                        <p:tgtEl>
                                          <p:spTgt spid="28677">
                                            <p:txEl>
                                              <p:pRg st="2" end="2"/>
                                            </p:txEl>
                                          </p:spTgt>
                                        </p:tgtEl>
                                        <p:attrNameLst>
                                          <p:attrName>ppt_y</p:attrName>
                                        </p:attrNameLst>
                                      </p:cBhvr>
                                      <p:to>
                                        <p:strVal val="(#ppt_y+0.4)"/>
                                      </p:to>
                                    </p:set>
                                    <p:anim from="(#ppt_y+0.4)" to="(#ppt_y)" calcmode="lin" valueType="num">
                                      <p:cBhvr>
                                        <p:cTn id="27" dur="1230" accel="100000" fill="hold">
                                          <p:stCondLst>
                                            <p:cond delay="770"/>
                                          </p:stCondLst>
                                        </p:cTn>
                                        <p:tgtEl>
                                          <p:spTgt spid="2867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p:txBody>
          <a:bodyPr/>
          <a:lstStyle/>
          <a:p>
            <a:pPr>
              <a:buFontTx/>
              <a:buNone/>
            </a:pPr>
            <a:r>
              <a:rPr lang="en-US" altLang="vi-VN" sz="4000" i="1" u="sng">
                <a:solidFill>
                  <a:srgbClr val="6600CC"/>
                </a:solidFill>
                <a:latin typeface="Times New Roman" pitchFamily="18" charset="0"/>
              </a:rPr>
              <a:t>Câu 2:</a:t>
            </a:r>
            <a:r>
              <a:rPr lang="en-US" altLang="vi-VN" sz="4000" b="1">
                <a:solidFill>
                  <a:srgbClr val="6600CC"/>
                </a:solidFill>
                <a:latin typeface="Times New Roman" pitchFamily="18" charset="0"/>
              </a:rPr>
              <a:t> </a:t>
            </a:r>
            <a:r>
              <a:rPr lang="en-US" altLang="vi-VN" sz="4000">
                <a:solidFill>
                  <a:srgbClr val="6600CC"/>
                </a:solidFill>
                <a:latin typeface="Times New Roman" pitchFamily="18" charset="0"/>
              </a:rPr>
              <a:t>Tim nằm ở vị trí nào trong lồng ngực?</a:t>
            </a:r>
          </a:p>
          <a:p>
            <a:pPr>
              <a:buFontTx/>
              <a:buNone/>
            </a:pPr>
            <a:r>
              <a:rPr lang="en-US" altLang="vi-VN" i="1" u="sng">
                <a:latin typeface="Times New Roman" pitchFamily="18" charset="0"/>
              </a:rPr>
              <a:t>Trả lời:</a:t>
            </a:r>
            <a:endParaRPr lang="en-US" altLang="vi-VN" b="1">
              <a:solidFill>
                <a:srgbClr val="CC3300"/>
              </a:solidFill>
              <a:latin typeface="Times New Roman" pitchFamily="18" charset="0"/>
            </a:endParaRPr>
          </a:p>
          <a:p>
            <a:pPr algn="ctr">
              <a:buFontTx/>
              <a:buNone/>
            </a:pPr>
            <a:endParaRPr lang="en-US" altLang="vi-VN" sz="1600" b="1">
              <a:solidFill>
                <a:srgbClr val="CC3300"/>
              </a:solidFill>
              <a:latin typeface="Times New Roman" pitchFamily="18" charset="0"/>
            </a:endParaRPr>
          </a:p>
          <a:p>
            <a:pPr algn="ctr">
              <a:buFontTx/>
              <a:buNone/>
            </a:pPr>
            <a:r>
              <a:rPr lang="en-US" altLang="vi-VN" b="1">
                <a:solidFill>
                  <a:srgbClr val="CC3300"/>
                </a:solidFill>
                <a:latin typeface="Times New Roman" pitchFamily="18" charset="0"/>
              </a:rPr>
              <a:t>Tim nằm ở lồng ngực phía bên trái.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fade">
                                      <p:cBhvr>
                                        <p:cTn id="7" dur="800" decel="100000"/>
                                        <p:tgtEl>
                                          <p:spTgt spid="63490">
                                            <p:txEl>
                                              <p:pRg st="0" end="0"/>
                                            </p:txEl>
                                          </p:spTgt>
                                        </p:tgtEl>
                                      </p:cBhvr>
                                    </p:animEffect>
                                    <p:anim calcmode="lin" valueType="num">
                                      <p:cBhvr>
                                        <p:cTn id="8" dur="800" decel="100000" fill="hold"/>
                                        <p:tgtEl>
                                          <p:spTgt spid="63490">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63490">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63490">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3490">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3490">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63490">
                                            <p:txEl>
                                              <p:pRg st="1" end="1"/>
                                            </p:txEl>
                                          </p:spTgt>
                                        </p:tgtEl>
                                        <p:attrNameLst>
                                          <p:attrName>style.visibility</p:attrName>
                                        </p:attrNameLst>
                                      </p:cBhvr>
                                      <p:to>
                                        <p:strVal val="visible"/>
                                      </p:to>
                                    </p:set>
                                    <p:animEffect transition="in" filter="fade">
                                      <p:cBhvr>
                                        <p:cTn id="15" dur="800" decel="100000"/>
                                        <p:tgtEl>
                                          <p:spTgt spid="63490">
                                            <p:txEl>
                                              <p:pRg st="1" end="1"/>
                                            </p:txEl>
                                          </p:spTgt>
                                        </p:tgtEl>
                                      </p:cBhvr>
                                    </p:animEffect>
                                    <p:anim calcmode="lin" valueType="num">
                                      <p:cBhvr>
                                        <p:cTn id="16" dur="800" decel="100000" fill="hold"/>
                                        <p:tgtEl>
                                          <p:spTgt spid="63490">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63490">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63490">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3490">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3490">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nodeType="clickEffect">
                                  <p:stCondLst>
                                    <p:cond delay="0"/>
                                  </p:stCondLst>
                                  <p:childTnLst>
                                    <p:set>
                                      <p:cBhvr>
                                        <p:cTn id="24" dur="1" fill="hold">
                                          <p:stCondLst>
                                            <p:cond delay="0"/>
                                          </p:stCondLst>
                                        </p:cTn>
                                        <p:tgtEl>
                                          <p:spTgt spid="63490">
                                            <p:txEl>
                                              <p:pRg st="3" end="3"/>
                                            </p:txEl>
                                          </p:spTgt>
                                        </p:tgtEl>
                                        <p:attrNameLst>
                                          <p:attrName>style.visibility</p:attrName>
                                        </p:attrNameLst>
                                      </p:cBhvr>
                                      <p:to>
                                        <p:strVal val="visible"/>
                                      </p:to>
                                    </p:set>
                                    <p:animScale>
                                      <p:cBhvr>
                                        <p:cTn id="25" dur="1000" decel="50000" fill="hold">
                                          <p:stCondLst>
                                            <p:cond delay="0"/>
                                          </p:stCondLst>
                                        </p:cTn>
                                        <p:tgtEl>
                                          <p:spTgt spid="63490">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3490">
                                            <p:txEl>
                                              <p:pRg st="3" end="3"/>
                                            </p:txEl>
                                          </p:spTgt>
                                        </p:tgtEl>
                                        <p:attrNameLst>
                                          <p:attrName>ppt_x</p:attrName>
                                          <p:attrName>ppt_y</p:attrName>
                                        </p:attrNameLst>
                                      </p:cBhvr>
                                    </p:animMotion>
                                    <p:animEffect transition="in" filter="fade">
                                      <p:cBhvr>
                                        <p:cTn id="27" dur="1000"/>
                                        <p:tgtEl>
                                          <p:spTgt spid="634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p:txBody>
          <a:bodyPr/>
          <a:lstStyle/>
          <a:p>
            <a:pPr>
              <a:buFontTx/>
              <a:buNone/>
            </a:pPr>
            <a:r>
              <a:rPr lang="en-US" altLang="vi-VN" sz="4000" i="1" u="sng">
                <a:solidFill>
                  <a:srgbClr val="6600CC"/>
                </a:solidFill>
                <a:latin typeface="Times New Roman" pitchFamily="18" charset="0"/>
              </a:rPr>
              <a:t>Câu 3:</a:t>
            </a:r>
            <a:r>
              <a:rPr lang="en-US" altLang="vi-VN" sz="4000">
                <a:solidFill>
                  <a:srgbClr val="6600CC"/>
                </a:solidFill>
                <a:latin typeface="Times New Roman" pitchFamily="18" charset="0"/>
              </a:rPr>
              <a:t>  Mạch máu đi đến những đâu trong cơ thể người?</a:t>
            </a:r>
          </a:p>
          <a:p>
            <a:pPr>
              <a:buFontTx/>
              <a:buNone/>
            </a:pPr>
            <a:r>
              <a:rPr lang="en-US" altLang="vi-VN" i="1" u="sng">
                <a:latin typeface="Times New Roman" pitchFamily="18" charset="0"/>
              </a:rPr>
              <a:t>Trả lời:</a:t>
            </a:r>
          </a:p>
          <a:p>
            <a:pPr>
              <a:buFontTx/>
              <a:buNone/>
            </a:pPr>
            <a:r>
              <a:rPr lang="en-US" altLang="vi-VN">
                <a:solidFill>
                  <a:srgbClr val="CC3300"/>
                </a:solidFill>
                <a:latin typeface="Times New Roman" pitchFamily="18" charset="0"/>
              </a:rPr>
              <a:t>		</a:t>
            </a:r>
          </a:p>
          <a:p>
            <a:pPr>
              <a:buFontTx/>
              <a:buNone/>
            </a:pPr>
            <a:r>
              <a:rPr lang="en-US" altLang="vi-VN" b="1">
                <a:solidFill>
                  <a:srgbClr val="CC3300"/>
                </a:solidFill>
                <a:latin typeface="Times New Roman" pitchFamily="18" charset="0"/>
              </a:rPr>
              <a:t>		Mạch máu đi đến khắp nơi trong cơ thể: đầu, chân, tay, mình, các nội tạng…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Scale>
                                      <p:cBhvr>
                                        <p:cTn id="7" dur="1000" decel="50000" fill="hold">
                                          <p:stCondLst>
                                            <p:cond delay="0"/>
                                          </p:stCondLst>
                                        </p:cTn>
                                        <p:tgtEl>
                                          <p:spTgt spid="65538">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5538">
                                            <p:txEl>
                                              <p:pRg st="0" end="0"/>
                                            </p:txEl>
                                          </p:spTgt>
                                        </p:tgtEl>
                                        <p:attrNameLst>
                                          <p:attrName>ppt_x</p:attrName>
                                          <p:attrName>ppt_y</p:attrName>
                                        </p:attrNameLst>
                                      </p:cBhvr>
                                    </p:animMotion>
                                    <p:animEffect transition="in" filter="fade">
                                      <p:cBhvr>
                                        <p:cTn id="9" dur="1000"/>
                                        <p:tgtEl>
                                          <p:spTgt spid="65538">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5538">
                                            <p:txEl>
                                              <p:pRg st="1" end="1"/>
                                            </p:txEl>
                                          </p:spTgt>
                                        </p:tgtEl>
                                        <p:attrNameLst>
                                          <p:attrName>style.visibility</p:attrName>
                                        </p:attrNameLst>
                                      </p:cBhvr>
                                      <p:to>
                                        <p:strVal val="visible"/>
                                      </p:to>
                                    </p:set>
                                    <p:animScale>
                                      <p:cBhvr>
                                        <p:cTn id="12" dur="1000" decel="50000" fill="hold">
                                          <p:stCondLst>
                                            <p:cond delay="0"/>
                                          </p:stCondLst>
                                        </p:cTn>
                                        <p:tgtEl>
                                          <p:spTgt spid="65538">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5538">
                                            <p:txEl>
                                              <p:pRg st="1" end="1"/>
                                            </p:txEl>
                                          </p:spTgt>
                                        </p:tgtEl>
                                        <p:attrNameLst>
                                          <p:attrName>ppt_x</p:attrName>
                                          <p:attrName>ppt_y</p:attrName>
                                        </p:attrNameLst>
                                      </p:cBhvr>
                                    </p:animMotion>
                                    <p:animEffect transition="in" filter="fade">
                                      <p:cBhvr>
                                        <p:cTn id="14" dur="1000"/>
                                        <p:tgtEl>
                                          <p:spTgt spid="65538">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65538">
                                            <p:txEl>
                                              <p:pRg st="3" end="3"/>
                                            </p:txEl>
                                          </p:spTgt>
                                        </p:tgtEl>
                                        <p:attrNameLst>
                                          <p:attrName>style.visibility</p:attrName>
                                        </p:attrNameLst>
                                      </p:cBhvr>
                                      <p:to>
                                        <p:strVal val="visible"/>
                                      </p:to>
                                    </p:set>
                                    <p:anim calcmode="lin" valueType="num">
                                      <p:cBhvr>
                                        <p:cTn id="19" dur="1000" fill="hold"/>
                                        <p:tgtEl>
                                          <p:spTgt spid="65538">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65538">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65538">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5538">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2133600" y="1447800"/>
            <a:ext cx="5334000" cy="4724400"/>
          </a:xfrm>
        </p:spPr>
        <p:txBody>
          <a:bodyPr/>
          <a:lstStyle/>
          <a:p>
            <a:pPr>
              <a:lnSpc>
                <a:spcPct val="90000"/>
              </a:lnSpc>
              <a:buFontTx/>
              <a:buNone/>
            </a:pPr>
            <a:r>
              <a:rPr lang="en-US" altLang="vi-VN" sz="2400" b="1">
                <a:latin typeface="Times New Roman" pitchFamily="18" charset="0"/>
              </a:rPr>
              <a:t>		</a:t>
            </a:r>
            <a:r>
              <a:rPr lang="en-US" altLang="vi-VN" b="1" i="1">
                <a:solidFill>
                  <a:srgbClr val="CC3300"/>
                </a:solidFill>
                <a:latin typeface="Times New Roman" pitchFamily="18" charset="0"/>
              </a:rPr>
              <a:t>Cơ quan tuần hoàn</a:t>
            </a:r>
            <a:r>
              <a:rPr lang="en-US" altLang="vi-VN" b="1">
                <a:solidFill>
                  <a:srgbClr val="CC3300"/>
                </a:solidFill>
                <a:latin typeface="Times New Roman" pitchFamily="18" charset="0"/>
              </a:rPr>
              <a:t> gồm </a:t>
            </a:r>
            <a:r>
              <a:rPr lang="en-US" altLang="vi-VN" b="1" i="1" u="sng">
                <a:solidFill>
                  <a:srgbClr val="CC3300"/>
                </a:solidFill>
                <a:latin typeface="Times New Roman" pitchFamily="18" charset="0"/>
              </a:rPr>
              <a:t>tim</a:t>
            </a:r>
            <a:r>
              <a:rPr lang="en-US" altLang="vi-VN" b="1" u="sng">
                <a:solidFill>
                  <a:srgbClr val="CC3300"/>
                </a:solidFill>
                <a:latin typeface="Times New Roman" pitchFamily="18" charset="0"/>
              </a:rPr>
              <a:t> </a:t>
            </a:r>
            <a:r>
              <a:rPr lang="en-US" altLang="vi-VN" b="1">
                <a:solidFill>
                  <a:srgbClr val="CC3300"/>
                </a:solidFill>
                <a:latin typeface="Times New Roman" pitchFamily="18" charset="0"/>
              </a:rPr>
              <a:t>và </a:t>
            </a:r>
            <a:r>
              <a:rPr lang="en-US" altLang="vi-VN" b="1" i="1" u="sng">
                <a:solidFill>
                  <a:srgbClr val="CC3300"/>
                </a:solidFill>
                <a:latin typeface="Times New Roman" pitchFamily="18" charset="0"/>
              </a:rPr>
              <a:t>các mạch máu</a:t>
            </a:r>
            <a:r>
              <a:rPr lang="en-US" altLang="vi-VN" b="1">
                <a:solidFill>
                  <a:srgbClr val="CC3300"/>
                </a:solidFill>
                <a:latin typeface="Times New Roman" pitchFamily="18" charset="0"/>
              </a:rPr>
              <a:t>. </a:t>
            </a:r>
          </a:p>
          <a:p>
            <a:pPr>
              <a:lnSpc>
                <a:spcPct val="90000"/>
              </a:lnSpc>
              <a:buFontTx/>
              <a:buNone/>
            </a:pPr>
            <a:r>
              <a:rPr lang="en-US" altLang="vi-VN" b="1">
                <a:solidFill>
                  <a:srgbClr val="CC3300"/>
                </a:solidFill>
                <a:latin typeface="Times New Roman" pitchFamily="18" charset="0"/>
              </a:rPr>
              <a:t>		Các mạch máu có thể đi đến tất cả mọi nơi trong cơ thể, vì thế nó có nhiệm vụ mang khí oxi và chất dinh dưỡng đi nuôi cơ thể và chuyên chở các chất thải, khí cacbonic về thận và phổi để thải ra ngoài.</a:t>
            </a:r>
            <a:endParaRPr lang="en-US" altLang="vi-VN">
              <a:solidFill>
                <a:srgbClr val="CC3300"/>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p:cTn id="7" dur="1000" fill="hold"/>
                                        <p:tgtEl>
                                          <p:spTgt spid="5427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427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427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427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54275">
                                            <p:txEl>
                                              <p:pRg st="1" end="1"/>
                                            </p:txEl>
                                          </p:spTgt>
                                        </p:tgtEl>
                                        <p:attrNameLst>
                                          <p:attrName>ppt_x</p:attrName>
                                        </p:attrNameLst>
                                      </p:cBhvr>
                                    </p:anim>
                                    <p:anim from="0" to="-1.0" calcmode="lin" valueType="num">
                                      <p:cBhvr>
                                        <p:cTn id="16" dur="200" decel="50000" autoRev="1" fill="hold">
                                          <p:stCondLst>
                                            <p:cond delay="600"/>
                                          </p:stCondLst>
                                        </p:cTn>
                                        <p:tgtEl>
                                          <p:spTgt spid="54275">
                                            <p:txEl>
                                              <p:pRg st="1" end="1"/>
                                            </p:txEl>
                                          </p:spTgt>
                                        </p:tgtEl>
                                        <p:attrNameLst>
                                          <p:attrName>xshear</p:attrName>
                                        </p:attrNameLst>
                                      </p:cBhvr>
                                    </p:anim>
                                    <p:animScale>
                                      <p:cBhvr>
                                        <p:cTn id="17" dur="200" decel="100000" autoRev="1" fill="hold">
                                          <p:stCondLst>
                                            <p:cond delay="600"/>
                                          </p:stCondLst>
                                        </p:cTn>
                                        <p:tgtEl>
                                          <p:spTgt spid="54275">
                                            <p:txEl>
                                              <p:pRg st="1" end="1"/>
                                            </p:txEl>
                                          </p:spTgt>
                                        </p:tgtEl>
                                      </p:cBhvr>
                                      <p:from x="100000" y="100000"/>
                                      <p:to x="80000" y="100000"/>
                                    </p:animScale>
                                    <p:anim by="(#ppt_h/3+#ppt_w*0.1)" calcmode="lin" valueType="num">
                                      <p:cBhvr additive="sum">
                                        <p:cTn id="18" dur="200" decel="100000" autoRev="1" fill="hold">
                                          <p:stCondLst>
                                            <p:cond delay="600"/>
                                          </p:stCondLst>
                                        </p:cTn>
                                        <p:tgtEl>
                                          <p:spTgt spid="54275">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1219200" y="457200"/>
            <a:ext cx="6096000" cy="1219200"/>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gn="ctr">
              <a:defRPr sz="4400">
                <a:solidFill>
                  <a:schemeClr val="tx1"/>
                </a:solidFill>
                <a:latin typeface="Comic Sans MS" pitchFamily="66" charset="0"/>
              </a:defRPr>
            </a:lvl1pPr>
            <a:lvl2pPr algn="ctr">
              <a:defRPr sz="4400">
                <a:solidFill>
                  <a:schemeClr val="tx1"/>
                </a:solidFill>
                <a:latin typeface="Comic Sans MS" pitchFamily="66" charset="0"/>
              </a:defRPr>
            </a:lvl2pPr>
            <a:lvl3pPr algn="ctr">
              <a:defRPr sz="4400">
                <a:solidFill>
                  <a:schemeClr val="tx1"/>
                </a:solidFill>
                <a:latin typeface="Comic Sans MS" pitchFamily="66" charset="0"/>
              </a:defRPr>
            </a:lvl3pPr>
            <a:lvl4pPr algn="ctr">
              <a:defRPr sz="4400">
                <a:solidFill>
                  <a:schemeClr val="tx1"/>
                </a:solidFill>
                <a:latin typeface="Comic Sans MS" pitchFamily="66" charset="0"/>
              </a:defRPr>
            </a:lvl4pPr>
            <a:lvl5pPr algn="ctr">
              <a:defRPr sz="4400">
                <a:solidFill>
                  <a:schemeClr val="tx1"/>
                </a:solidFill>
                <a:latin typeface="Comic Sans MS" pitchFamily="66" charset="0"/>
              </a:defRPr>
            </a:lvl5pPr>
            <a:lvl6pPr marL="457200" algn="ctr" fontAlgn="base">
              <a:spcBef>
                <a:spcPct val="0"/>
              </a:spcBef>
              <a:spcAft>
                <a:spcPct val="0"/>
              </a:spcAft>
              <a:defRPr sz="4400">
                <a:solidFill>
                  <a:schemeClr val="tx1"/>
                </a:solidFill>
                <a:latin typeface="Comic Sans MS" pitchFamily="66" charset="0"/>
              </a:defRPr>
            </a:lvl6pPr>
            <a:lvl7pPr marL="914400" algn="ctr" fontAlgn="base">
              <a:spcBef>
                <a:spcPct val="0"/>
              </a:spcBef>
              <a:spcAft>
                <a:spcPct val="0"/>
              </a:spcAft>
              <a:defRPr sz="4400">
                <a:solidFill>
                  <a:schemeClr val="tx1"/>
                </a:solidFill>
                <a:latin typeface="Comic Sans MS" pitchFamily="66" charset="0"/>
              </a:defRPr>
            </a:lvl7pPr>
            <a:lvl8pPr marL="1371600" algn="ctr" fontAlgn="base">
              <a:spcBef>
                <a:spcPct val="0"/>
              </a:spcBef>
              <a:spcAft>
                <a:spcPct val="0"/>
              </a:spcAft>
              <a:defRPr sz="4400">
                <a:solidFill>
                  <a:schemeClr val="tx1"/>
                </a:solidFill>
                <a:latin typeface="Comic Sans MS" pitchFamily="66" charset="0"/>
              </a:defRPr>
            </a:lvl8pPr>
            <a:lvl9pPr marL="1828800" algn="ctr" fontAlgn="base">
              <a:spcBef>
                <a:spcPct val="0"/>
              </a:spcBef>
              <a:spcAft>
                <a:spcPct val="0"/>
              </a:spcAft>
              <a:defRPr sz="4400">
                <a:solidFill>
                  <a:schemeClr val="tx1"/>
                </a:solidFill>
                <a:latin typeface="Comic Sans MS" pitchFamily="66" charset="0"/>
              </a:defRPr>
            </a:lvl9pPr>
          </a:lstStyle>
          <a:p>
            <a:pPr eaLnBrk="1" hangingPunct="1"/>
            <a:r>
              <a:rPr lang="en-US" altLang="vi-VN" sz="3600" b="1">
                <a:solidFill>
                  <a:srgbClr val="6600CC"/>
                </a:solidFill>
                <a:effectLst/>
                <a:latin typeface="Times New Roman" pitchFamily="18" charset="0"/>
              </a:rPr>
              <a:t>TRÒ CHƠI ĐÚNG SAI</a:t>
            </a:r>
          </a:p>
        </p:txBody>
      </p:sp>
      <p:pic>
        <p:nvPicPr>
          <p:cNvPr id="32795" name="Picture 27" descr="Bellcoll"/>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13" descr="Bellcoll"/>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3048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Rectangle 6"/>
          <p:cNvSpPr>
            <a:spLocks noGrp="1" noChangeArrowheads="1"/>
          </p:cNvSpPr>
          <p:nvPr>
            <p:ph type="body" idx="1"/>
          </p:nvPr>
        </p:nvSpPr>
        <p:spPr>
          <a:xfrm>
            <a:off x="762000" y="1752600"/>
            <a:ext cx="7696200" cy="3657600"/>
          </a:xfrm>
          <a:ln>
            <a:solidFill>
              <a:srgbClr val="FF0066"/>
            </a:solidFill>
            <a:miter lim="800000"/>
            <a:headEnd/>
            <a:tailEnd/>
          </a:ln>
        </p:spPr>
        <p:txBody>
          <a:bodyPr/>
          <a:lstStyle/>
          <a:p>
            <a:pPr>
              <a:lnSpc>
                <a:spcPct val="80000"/>
              </a:lnSpc>
              <a:buFontTx/>
              <a:buNone/>
            </a:pPr>
            <a:r>
              <a:rPr lang="en-US" altLang="vi-VN" sz="2400"/>
              <a:t>               </a:t>
            </a:r>
          </a:p>
          <a:p>
            <a:pPr>
              <a:lnSpc>
                <a:spcPct val="80000"/>
              </a:lnSpc>
              <a:buFontTx/>
              <a:buNone/>
            </a:pPr>
            <a:r>
              <a:rPr lang="en-US" altLang="vi-VN" sz="2400"/>
              <a:t>			</a:t>
            </a:r>
            <a:r>
              <a:rPr lang="en-US" altLang="vi-VN" sz="2400">
                <a:latin typeface="Times New Roman" pitchFamily="18" charset="0"/>
              </a:rPr>
              <a:t>Máu là một chất lỏng màu đỏ</a:t>
            </a:r>
          </a:p>
          <a:p>
            <a:pPr>
              <a:lnSpc>
                <a:spcPct val="80000"/>
              </a:lnSpc>
              <a:buFontTx/>
              <a:buNone/>
            </a:pPr>
            <a:endParaRPr lang="en-US" altLang="vi-VN" sz="2400"/>
          </a:p>
          <a:p>
            <a:pPr>
              <a:lnSpc>
                <a:spcPct val="80000"/>
              </a:lnSpc>
              <a:buFontTx/>
              <a:buNone/>
            </a:pPr>
            <a:r>
              <a:rPr lang="en-US" altLang="vi-VN" sz="2400"/>
              <a:t>                    </a:t>
            </a:r>
            <a:r>
              <a:rPr lang="en-US" altLang="vi-VN" sz="2400">
                <a:latin typeface="Times New Roman" pitchFamily="18" charset="0"/>
              </a:rPr>
              <a:t>Máu gồm có huyết tương và huyết cầu.</a:t>
            </a:r>
            <a:endParaRPr lang="en-US" altLang="vi-VN" sz="2400"/>
          </a:p>
          <a:p>
            <a:pPr>
              <a:lnSpc>
                <a:spcPct val="80000"/>
              </a:lnSpc>
              <a:buFontTx/>
              <a:buNone/>
            </a:pPr>
            <a:r>
              <a:rPr lang="en-US" altLang="vi-VN" sz="2400">
                <a:latin typeface="Times New Roman" pitchFamily="18" charset="0"/>
              </a:rPr>
              <a:t>			</a:t>
            </a:r>
          </a:p>
          <a:p>
            <a:pPr>
              <a:lnSpc>
                <a:spcPct val="80000"/>
              </a:lnSpc>
              <a:buFontTx/>
              <a:buNone/>
            </a:pPr>
            <a:r>
              <a:rPr lang="en-US" altLang="vi-VN" sz="2400">
                <a:latin typeface="Times New Roman" pitchFamily="18" charset="0"/>
              </a:rPr>
              <a:t>			Máu không thường xuyên lưu thông.</a:t>
            </a:r>
            <a:endParaRPr lang="en-US" altLang="vi-VN" sz="2400"/>
          </a:p>
          <a:p>
            <a:pPr>
              <a:lnSpc>
                <a:spcPct val="80000"/>
              </a:lnSpc>
              <a:buFontTx/>
              <a:buNone/>
            </a:pPr>
            <a:r>
              <a:rPr lang="en-US" altLang="vi-VN" sz="2400"/>
              <a:t>                        </a:t>
            </a:r>
          </a:p>
          <a:p>
            <a:pPr>
              <a:lnSpc>
                <a:spcPct val="80000"/>
              </a:lnSpc>
              <a:buFontTx/>
              <a:buNone/>
            </a:pPr>
            <a:r>
              <a:rPr lang="en-US" altLang="vi-VN" sz="2400"/>
              <a:t>			</a:t>
            </a:r>
            <a:r>
              <a:rPr lang="en-US" altLang="vi-VN" sz="2400">
                <a:latin typeface="Times New Roman" pitchFamily="18" charset="0"/>
              </a:rPr>
              <a:t>Cơ quan vận chuyển máu được gọi là cơ 			quan tuần hoàn.</a:t>
            </a:r>
            <a:endParaRPr lang="en-US" altLang="vi-VN" sz="2400"/>
          </a:p>
        </p:txBody>
      </p:sp>
      <p:sp>
        <p:nvSpPr>
          <p:cNvPr id="32775" name="Rectangle 7"/>
          <p:cNvSpPr>
            <a:spLocks noChangeArrowheads="1"/>
          </p:cNvSpPr>
          <p:nvPr/>
        </p:nvSpPr>
        <p:spPr bwMode="auto">
          <a:xfrm>
            <a:off x="1752600" y="2057400"/>
            <a:ext cx="609600" cy="609600"/>
          </a:xfrm>
          <a:prstGeom prst="rect">
            <a:avLst/>
          </a:prstGeom>
          <a:solidFill>
            <a:srgbClr val="0000FF"/>
          </a:solidFill>
          <a:ln w="9525">
            <a:solidFill>
              <a:srgbClr val="FFFF00"/>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vi-VN" altLang="vi-VN" sz="4800">
              <a:effectLst/>
            </a:endParaRPr>
          </a:p>
        </p:txBody>
      </p:sp>
      <p:sp>
        <p:nvSpPr>
          <p:cNvPr id="2" name="Rectangle 7"/>
          <p:cNvSpPr>
            <a:spLocks noChangeArrowheads="1"/>
          </p:cNvSpPr>
          <p:nvPr/>
        </p:nvSpPr>
        <p:spPr bwMode="auto">
          <a:xfrm>
            <a:off x="1752600" y="2819400"/>
            <a:ext cx="609600" cy="609600"/>
          </a:xfrm>
          <a:prstGeom prst="rect">
            <a:avLst/>
          </a:prstGeom>
          <a:solidFill>
            <a:srgbClr val="0000FF"/>
          </a:solidFill>
          <a:ln w="9525">
            <a:solidFill>
              <a:srgbClr val="FFFF00"/>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vi-VN" altLang="vi-VN" sz="4800">
              <a:effectLst/>
            </a:endParaRPr>
          </a:p>
        </p:txBody>
      </p:sp>
      <p:sp>
        <p:nvSpPr>
          <p:cNvPr id="3" name="Rectangle 7"/>
          <p:cNvSpPr>
            <a:spLocks noChangeArrowheads="1"/>
          </p:cNvSpPr>
          <p:nvPr/>
        </p:nvSpPr>
        <p:spPr bwMode="auto">
          <a:xfrm>
            <a:off x="1752600" y="3581400"/>
            <a:ext cx="609600" cy="609600"/>
          </a:xfrm>
          <a:prstGeom prst="rect">
            <a:avLst/>
          </a:prstGeom>
          <a:solidFill>
            <a:srgbClr val="0000FF"/>
          </a:solidFill>
          <a:ln w="9525">
            <a:solidFill>
              <a:srgbClr val="FFFF00"/>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vi-VN" altLang="vi-VN" sz="4800">
              <a:effectLst/>
            </a:endParaRPr>
          </a:p>
        </p:txBody>
      </p:sp>
      <p:sp>
        <p:nvSpPr>
          <p:cNvPr id="4" name="Rectangle 7"/>
          <p:cNvSpPr>
            <a:spLocks noChangeArrowheads="1"/>
          </p:cNvSpPr>
          <p:nvPr/>
        </p:nvSpPr>
        <p:spPr bwMode="auto">
          <a:xfrm>
            <a:off x="1752600" y="4343400"/>
            <a:ext cx="609600" cy="609600"/>
          </a:xfrm>
          <a:prstGeom prst="rect">
            <a:avLst/>
          </a:prstGeom>
          <a:solidFill>
            <a:srgbClr val="0000FF"/>
          </a:solidFill>
          <a:ln w="9525">
            <a:solidFill>
              <a:srgbClr val="FFFF00"/>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vi-VN" altLang="vi-VN" sz="4800">
              <a:effectLst/>
            </a:endParaRPr>
          </a:p>
        </p:txBody>
      </p:sp>
      <p:sp>
        <p:nvSpPr>
          <p:cNvPr id="32794" name="Text Box 26"/>
          <p:cNvSpPr txBox="1">
            <a:spLocks noChangeArrowheads="1"/>
          </p:cNvSpPr>
          <p:nvPr/>
        </p:nvSpPr>
        <p:spPr bwMode="auto">
          <a:xfrm>
            <a:off x="1752600" y="1981200"/>
            <a:ext cx="587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r>
              <a:rPr lang="en-US" altLang="vi-VN" sz="4400">
                <a:solidFill>
                  <a:srgbClr val="FF0066"/>
                </a:solidFill>
                <a:effectLst/>
              </a:rPr>
              <a:t>Đ</a:t>
            </a:r>
          </a:p>
        </p:txBody>
      </p:sp>
      <p:sp>
        <p:nvSpPr>
          <p:cNvPr id="32793" name="Text Box 25"/>
          <p:cNvSpPr txBox="1">
            <a:spLocks noChangeArrowheads="1"/>
          </p:cNvSpPr>
          <p:nvPr/>
        </p:nvSpPr>
        <p:spPr bwMode="auto">
          <a:xfrm>
            <a:off x="1828800" y="4267200"/>
            <a:ext cx="5508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r>
              <a:rPr lang="en-US" altLang="vi-VN" sz="4000">
                <a:solidFill>
                  <a:srgbClr val="FF0066"/>
                </a:solidFill>
                <a:effectLst/>
              </a:rPr>
              <a:t>Đ</a:t>
            </a:r>
          </a:p>
        </p:txBody>
      </p:sp>
      <p:sp>
        <p:nvSpPr>
          <p:cNvPr id="5" name="Text Box 25"/>
          <p:cNvSpPr txBox="1">
            <a:spLocks noChangeArrowheads="1"/>
          </p:cNvSpPr>
          <p:nvPr/>
        </p:nvSpPr>
        <p:spPr bwMode="auto">
          <a:xfrm>
            <a:off x="1752600" y="2743200"/>
            <a:ext cx="5508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r>
              <a:rPr lang="en-US" altLang="vi-VN" sz="4000">
                <a:solidFill>
                  <a:srgbClr val="FF0066"/>
                </a:solidFill>
                <a:effectLst/>
              </a:rPr>
              <a:t>Đ</a:t>
            </a:r>
          </a:p>
        </p:txBody>
      </p:sp>
      <p:sp>
        <p:nvSpPr>
          <p:cNvPr id="32792" name="Text Box 24"/>
          <p:cNvSpPr txBox="1">
            <a:spLocks noChangeArrowheads="1"/>
          </p:cNvSpPr>
          <p:nvPr/>
        </p:nvSpPr>
        <p:spPr bwMode="auto">
          <a:xfrm>
            <a:off x="1752600" y="3505200"/>
            <a:ext cx="4635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r>
              <a:rPr lang="en-US" altLang="vi-VN" sz="4400">
                <a:solidFill>
                  <a:srgbClr val="FF0066"/>
                </a:solidFill>
                <a:effectLst/>
              </a:rPr>
              <a: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 from="(-#ppt_w/2)" to="(#ppt_x)" calcmode="lin" valueType="num">
                                      <p:cBhvr>
                                        <p:cTn id="7" dur="600" fill="hold">
                                          <p:stCondLst>
                                            <p:cond delay="0"/>
                                          </p:stCondLst>
                                        </p:cTn>
                                        <p:tgtEl>
                                          <p:spTgt spid="32772"/>
                                        </p:tgtEl>
                                        <p:attrNameLst>
                                          <p:attrName>ppt_x</p:attrName>
                                        </p:attrNameLst>
                                      </p:cBhvr>
                                    </p:anim>
                                    <p:anim from="0" to="-1.0" calcmode="lin" valueType="num">
                                      <p:cBhvr>
                                        <p:cTn id="8" dur="200" decel="50000" autoRev="1" fill="hold">
                                          <p:stCondLst>
                                            <p:cond delay="600"/>
                                          </p:stCondLst>
                                        </p:cTn>
                                        <p:tgtEl>
                                          <p:spTgt spid="32772"/>
                                        </p:tgtEl>
                                        <p:attrNameLst>
                                          <p:attrName>xshear</p:attrName>
                                        </p:attrNameLst>
                                      </p:cBhvr>
                                    </p:anim>
                                    <p:animScale>
                                      <p:cBhvr>
                                        <p:cTn id="9" dur="200" decel="100000" autoRev="1" fill="hold">
                                          <p:stCondLst>
                                            <p:cond delay="600"/>
                                          </p:stCondLst>
                                        </p:cTn>
                                        <p:tgtEl>
                                          <p:spTgt spid="32772"/>
                                        </p:tgtEl>
                                      </p:cBhvr>
                                      <p:from x="100000" y="100000"/>
                                      <p:to x="80000" y="100000"/>
                                    </p:animScale>
                                    <p:anim by="(#ppt_h/3+#ppt_w*0.1)" calcmode="lin" valueType="num">
                                      <p:cBhvr additive="sum">
                                        <p:cTn id="10" dur="200" decel="100000" autoRev="1" fill="hold">
                                          <p:stCondLst>
                                            <p:cond delay="600"/>
                                          </p:stCondLst>
                                        </p:cTn>
                                        <p:tgtEl>
                                          <p:spTgt spid="32772"/>
                                        </p:tgtEl>
                                        <p:attrNameLst>
                                          <p:attrName>ppt_x</p:attrName>
                                        </p:attrNameLst>
                                      </p:cBhvr>
                                    </p:anim>
                                  </p:childTnLst>
                                </p:cTn>
                              </p:par>
                              <p:par>
                                <p:cTn id="11" presetID="39" presetClass="entr" presetSubtype="0" accel="100000" fill="hold" nodeType="withEffect">
                                  <p:stCondLst>
                                    <p:cond delay="0"/>
                                  </p:stCondLst>
                                  <p:childTnLst>
                                    <p:set>
                                      <p:cBhvr>
                                        <p:cTn id="12" dur="1" fill="hold">
                                          <p:stCondLst>
                                            <p:cond delay="0"/>
                                          </p:stCondLst>
                                        </p:cTn>
                                        <p:tgtEl>
                                          <p:spTgt spid="32795"/>
                                        </p:tgtEl>
                                        <p:attrNameLst>
                                          <p:attrName>style.visibility</p:attrName>
                                        </p:attrNameLst>
                                      </p:cBhvr>
                                      <p:to>
                                        <p:strVal val="visible"/>
                                      </p:to>
                                    </p:set>
                                    <p:anim calcmode="lin" valueType="num">
                                      <p:cBhvr>
                                        <p:cTn id="13" dur="500" fill="hold"/>
                                        <p:tgtEl>
                                          <p:spTgt spid="32795"/>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2795"/>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2795"/>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2795"/>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32775"/>
                                        </p:tgtEl>
                                        <p:attrNameLst>
                                          <p:attrName>style.visibility</p:attrName>
                                        </p:attrNameLst>
                                      </p:cBhvr>
                                      <p:to>
                                        <p:strVal val="visible"/>
                                      </p:to>
                                    </p:set>
                                    <p:anim by="(-#ppt_w*2)" calcmode="lin" valueType="num">
                                      <p:cBhvr rctx="PPT">
                                        <p:cTn id="21" dur="500" autoRev="1" fill="hold">
                                          <p:stCondLst>
                                            <p:cond delay="0"/>
                                          </p:stCondLst>
                                        </p:cTn>
                                        <p:tgtEl>
                                          <p:spTgt spid="32775"/>
                                        </p:tgtEl>
                                        <p:attrNameLst>
                                          <p:attrName>ppt_w</p:attrName>
                                        </p:attrNameLst>
                                      </p:cBhvr>
                                    </p:anim>
                                    <p:anim by="(#ppt_w*0.50)" calcmode="lin" valueType="num">
                                      <p:cBhvr>
                                        <p:cTn id="22" dur="500" decel="50000" autoRev="1" fill="hold">
                                          <p:stCondLst>
                                            <p:cond delay="0"/>
                                          </p:stCondLst>
                                        </p:cTn>
                                        <p:tgtEl>
                                          <p:spTgt spid="32775"/>
                                        </p:tgtEl>
                                        <p:attrNameLst>
                                          <p:attrName>ppt_x</p:attrName>
                                        </p:attrNameLst>
                                      </p:cBhvr>
                                    </p:anim>
                                    <p:anim from="(-#ppt_h/2)" to="(#ppt_y)" calcmode="lin" valueType="num">
                                      <p:cBhvr>
                                        <p:cTn id="23" dur="1000" fill="hold">
                                          <p:stCondLst>
                                            <p:cond delay="0"/>
                                          </p:stCondLst>
                                        </p:cTn>
                                        <p:tgtEl>
                                          <p:spTgt spid="32775"/>
                                        </p:tgtEl>
                                        <p:attrNameLst>
                                          <p:attrName>ppt_y</p:attrName>
                                        </p:attrNameLst>
                                      </p:cBhvr>
                                    </p:anim>
                                    <p:animRot by="21600000">
                                      <p:cBhvr>
                                        <p:cTn id="24" dur="1000" fill="hold">
                                          <p:stCondLst>
                                            <p:cond delay="0"/>
                                          </p:stCondLst>
                                        </p:cTn>
                                        <p:tgtEl>
                                          <p:spTgt spid="32775"/>
                                        </p:tgtEl>
                                        <p:attrNameLst>
                                          <p:attrName>r</p:attrName>
                                        </p:attrNameLst>
                                      </p:cBhvr>
                                    </p:animRot>
                                  </p:childTnLst>
                                </p:cTn>
                              </p:par>
                              <p:par>
                                <p:cTn id="25" presetID="56" presetClass="entr" presetSubtype="0" fill="hold" grpId="0" nodeType="withEffect">
                                  <p:stCondLst>
                                    <p:cond delay="0"/>
                                  </p:stCondLst>
                                  <p:iterate type="lt">
                                    <p:tmPct val="10000"/>
                                  </p:iterate>
                                  <p:childTnLst>
                                    <p:set>
                                      <p:cBhvr>
                                        <p:cTn id="26" dur="1" fill="hold">
                                          <p:stCondLst>
                                            <p:cond delay="0"/>
                                          </p:stCondLst>
                                        </p:cTn>
                                        <p:tgtEl>
                                          <p:spTgt spid="2"/>
                                        </p:tgtEl>
                                        <p:attrNameLst>
                                          <p:attrName>style.visibility</p:attrName>
                                        </p:attrNameLst>
                                      </p:cBhvr>
                                      <p:to>
                                        <p:strVal val="visible"/>
                                      </p:to>
                                    </p:set>
                                    <p:anim by="(-#ppt_w*2)" calcmode="lin" valueType="num">
                                      <p:cBhvr rctx="PPT">
                                        <p:cTn id="27" dur="500" autoRev="1" fill="hold">
                                          <p:stCondLst>
                                            <p:cond delay="0"/>
                                          </p:stCondLst>
                                        </p:cTn>
                                        <p:tgtEl>
                                          <p:spTgt spid="2"/>
                                        </p:tgtEl>
                                        <p:attrNameLst>
                                          <p:attrName>ppt_w</p:attrName>
                                        </p:attrNameLst>
                                      </p:cBhvr>
                                    </p:anim>
                                    <p:anim by="(#ppt_w*0.50)" calcmode="lin" valueType="num">
                                      <p:cBhvr>
                                        <p:cTn id="28" dur="500" decel="50000" autoRev="1" fill="hold">
                                          <p:stCondLst>
                                            <p:cond delay="0"/>
                                          </p:stCondLst>
                                        </p:cTn>
                                        <p:tgtEl>
                                          <p:spTgt spid="2"/>
                                        </p:tgtEl>
                                        <p:attrNameLst>
                                          <p:attrName>ppt_x</p:attrName>
                                        </p:attrNameLst>
                                      </p:cBhvr>
                                    </p:anim>
                                    <p:anim from="(-#ppt_h/2)" to="(#ppt_y)" calcmode="lin" valueType="num">
                                      <p:cBhvr>
                                        <p:cTn id="29" dur="1000" fill="hold">
                                          <p:stCondLst>
                                            <p:cond delay="0"/>
                                          </p:stCondLst>
                                        </p:cTn>
                                        <p:tgtEl>
                                          <p:spTgt spid="2"/>
                                        </p:tgtEl>
                                        <p:attrNameLst>
                                          <p:attrName>ppt_y</p:attrName>
                                        </p:attrNameLst>
                                      </p:cBhvr>
                                    </p:anim>
                                    <p:animRot by="21600000">
                                      <p:cBhvr>
                                        <p:cTn id="30" dur="1000" fill="hold">
                                          <p:stCondLst>
                                            <p:cond delay="0"/>
                                          </p:stCondLst>
                                        </p:cTn>
                                        <p:tgtEl>
                                          <p:spTgt spid="2"/>
                                        </p:tgtEl>
                                        <p:attrNameLst>
                                          <p:attrName>r</p:attrName>
                                        </p:attrNameLst>
                                      </p:cBhvr>
                                    </p:animRot>
                                  </p:childTnLst>
                                </p:cTn>
                              </p:par>
                              <p:par>
                                <p:cTn id="31" presetID="56" presetClass="entr" presetSubtype="0" fill="hold" grpId="0" nodeType="withEffect">
                                  <p:stCondLst>
                                    <p:cond delay="0"/>
                                  </p:stCondLst>
                                  <p:iterate type="lt">
                                    <p:tmPct val="10000"/>
                                  </p:iterate>
                                  <p:childTnLst>
                                    <p:set>
                                      <p:cBhvr>
                                        <p:cTn id="32" dur="1" fill="hold">
                                          <p:stCondLst>
                                            <p:cond delay="0"/>
                                          </p:stCondLst>
                                        </p:cTn>
                                        <p:tgtEl>
                                          <p:spTgt spid="3"/>
                                        </p:tgtEl>
                                        <p:attrNameLst>
                                          <p:attrName>style.visibility</p:attrName>
                                        </p:attrNameLst>
                                      </p:cBhvr>
                                      <p:to>
                                        <p:strVal val="visible"/>
                                      </p:to>
                                    </p:set>
                                    <p:anim by="(-#ppt_w*2)" calcmode="lin" valueType="num">
                                      <p:cBhvr rctx="PPT">
                                        <p:cTn id="33" dur="500" autoRev="1" fill="hold">
                                          <p:stCondLst>
                                            <p:cond delay="0"/>
                                          </p:stCondLst>
                                        </p:cTn>
                                        <p:tgtEl>
                                          <p:spTgt spid="3"/>
                                        </p:tgtEl>
                                        <p:attrNameLst>
                                          <p:attrName>ppt_w</p:attrName>
                                        </p:attrNameLst>
                                      </p:cBhvr>
                                    </p:anim>
                                    <p:anim by="(#ppt_w*0.50)" calcmode="lin" valueType="num">
                                      <p:cBhvr>
                                        <p:cTn id="34" dur="500" decel="50000" autoRev="1" fill="hold">
                                          <p:stCondLst>
                                            <p:cond delay="0"/>
                                          </p:stCondLst>
                                        </p:cTn>
                                        <p:tgtEl>
                                          <p:spTgt spid="3"/>
                                        </p:tgtEl>
                                        <p:attrNameLst>
                                          <p:attrName>ppt_x</p:attrName>
                                        </p:attrNameLst>
                                      </p:cBhvr>
                                    </p:anim>
                                    <p:anim from="(-#ppt_h/2)" to="(#ppt_y)" calcmode="lin" valueType="num">
                                      <p:cBhvr>
                                        <p:cTn id="35" dur="1000" fill="hold">
                                          <p:stCondLst>
                                            <p:cond delay="0"/>
                                          </p:stCondLst>
                                        </p:cTn>
                                        <p:tgtEl>
                                          <p:spTgt spid="3"/>
                                        </p:tgtEl>
                                        <p:attrNameLst>
                                          <p:attrName>ppt_y</p:attrName>
                                        </p:attrNameLst>
                                      </p:cBhvr>
                                    </p:anim>
                                    <p:animRot by="21600000">
                                      <p:cBhvr>
                                        <p:cTn id="36" dur="1000" fill="hold">
                                          <p:stCondLst>
                                            <p:cond delay="0"/>
                                          </p:stCondLst>
                                        </p:cTn>
                                        <p:tgtEl>
                                          <p:spTgt spid="3"/>
                                        </p:tgtEl>
                                        <p:attrNameLst>
                                          <p:attrName>r</p:attrName>
                                        </p:attrNameLst>
                                      </p:cBhvr>
                                    </p:animRot>
                                  </p:childTnLst>
                                </p:cTn>
                              </p:par>
                              <p:par>
                                <p:cTn id="37" presetID="56" presetClass="entr" presetSubtype="0" fill="hold" grpId="0" nodeType="withEffect">
                                  <p:stCondLst>
                                    <p:cond delay="0"/>
                                  </p:stCondLst>
                                  <p:iterate type="lt">
                                    <p:tmPct val="10000"/>
                                  </p:iterate>
                                  <p:childTnLst>
                                    <p:set>
                                      <p:cBhvr>
                                        <p:cTn id="38" dur="1" fill="hold">
                                          <p:stCondLst>
                                            <p:cond delay="0"/>
                                          </p:stCondLst>
                                        </p:cTn>
                                        <p:tgtEl>
                                          <p:spTgt spid="4"/>
                                        </p:tgtEl>
                                        <p:attrNameLst>
                                          <p:attrName>style.visibility</p:attrName>
                                        </p:attrNameLst>
                                      </p:cBhvr>
                                      <p:to>
                                        <p:strVal val="visible"/>
                                      </p:to>
                                    </p:set>
                                    <p:anim by="(-#ppt_w*2)" calcmode="lin" valueType="num">
                                      <p:cBhvr rctx="PPT">
                                        <p:cTn id="39" dur="500" autoRev="1" fill="hold">
                                          <p:stCondLst>
                                            <p:cond delay="0"/>
                                          </p:stCondLst>
                                        </p:cTn>
                                        <p:tgtEl>
                                          <p:spTgt spid="4"/>
                                        </p:tgtEl>
                                        <p:attrNameLst>
                                          <p:attrName>ppt_w</p:attrName>
                                        </p:attrNameLst>
                                      </p:cBhvr>
                                    </p:anim>
                                    <p:anim by="(#ppt_w*0.50)" calcmode="lin" valueType="num">
                                      <p:cBhvr>
                                        <p:cTn id="40" dur="500" decel="50000" autoRev="1" fill="hold">
                                          <p:stCondLst>
                                            <p:cond delay="0"/>
                                          </p:stCondLst>
                                        </p:cTn>
                                        <p:tgtEl>
                                          <p:spTgt spid="4"/>
                                        </p:tgtEl>
                                        <p:attrNameLst>
                                          <p:attrName>ppt_x</p:attrName>
                                        </p:attrNameLst>
                                      </p:cBhvr>
                                    </p:anim>
                                    <p:anim from="(-#ppt_h/2)" to="(#ppt_y)" calcmode="lin" valueType="num">
                                      <p:cBhvr>
                                        <p:cTn id="41" dur="1000" fill="hold">
                                          <p:stCondLst>
                                            <p:cond delay="0"/>
                                          </p:stCondLst>
                                        </p:cTn>
                                        <p:tgtEl>
                                          <p:spTgt spid="4"/>
                                        </p:tgtEl>
                                        <p:attrNameLst>
                                          <p:attrName>ppt_y</p:attrName>
                                        </p:attrNameLst>
                                      </p:cBhvr>
                                    </p:anim>
                                    <p:animRot by="21600000">
                                      <p:cBhvr>
                                        <p:cTn id="42" dur="1000" fill="hold">
                                          <p:stCondLst>
                                            <p:cond delay="0"/>
                                          </p:stCondLst>
                                        </p:cTn>
                                        <p:tgtEl>
                                          <p:spTgt spid="4"/>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51" presetClass="entr" presetSubtype="0" fill="hold" nodeType="clickEffect">
                                  <p:stCondLst>
                                    <p:cond delay="0"/>
                                  </p:stCondLst>
                                  <p:childTnLst>
                                    <p:set>
                                      <p:cBhvr>
                                        <p:cTn id="46" dur="1" fill="hold">
                                          <p:stCondLst>
                                            <p:cond delay="0"/>
                                          </p:stCondLst>
                                        </p:cTn>
                                        <p:tgtEl>
                                          <p:spTgt spid="32774">
                                            <p:txEl>
                                              <p:pRg st="1" end="1"/>
                                            </p:txEl>
                                          </p:spTgt>
                                        </p:tgtEl>
                                        <p:attrNameLst>
                                          <p:attrName>style.visibility</p:attrName>
                                        </p:attrNameLst>
                                      </p:cBhvr>
                                      <p:to>
                                        <p:strVal val="visible"/>
                                      </p:to>
                                    </p:set>
                                    <p:animEffect transition="in" filter="fade">
                                      <p:cBhvr>
                                        <p:cTn id="47" dur="770" decel="100000"/>
                                        <p:tgtEl>
                                          <p:spTgt spid="32774">
                                            <p:txEl>
                                              <p:pRg st="1" end="1"/>
                                            </p:txEl>
                                          </p:spTgt>
                                        </p:tgtEl>
                                      </p:cBhvr>
                                    </p:animEffect>
                                    <p:animScale>
                                      <p:cBhvr>
                                        <p:cTn id="48" dur="770" decel="100000"/>
                                        <p:tgtEl>
                                          <p:spTgt spid="32774">
                                            <p:txEl>
                                              <p:pRg st="1" end="1"/>
                                            </p:txEl>
                                          </p:spTgt>
                                        </p:tgtEl>
                                      </p:cBhvr>
                                      <p:from x="10000" y="10000"/>
                                      <p:to x="200000" y="450000"/>
                                    </p:animScale>
                                    <p:animScale>
                                      <p:cBhvr>
                                        <p:cTn id="49" dur="1230" accel="100000" fill="hold">
                                          <p:stCondLst>
                                            <p:cond delay="770"/>
                                          </p:stCondLst>
                                        </p:cTn>
                                        <p:tgtEl>
                                          <p:spTgt spid="32774">
                                            <p:txEl>
                                              <p:pRg st="1" end="1"/>
                                            </p:txEl>
                                          </p:spTgt>
                                        </p:tgtEl>
                                      </p:cBhvr>
                                      <p:from x="200000" y="450000"/>
                                      <p:to x="100000" y="100000"/>
                                    </p:animScale>
                                    <p:set>
                                      <p:cBhvr>
                                        <p:cTn id="50" dur="770" fill="hold"/>
                                        <p:tgtEl>
                                          <p:spTgt spid="32774">
                                            <p:txEl>
                                              <p:pRg st="1" end="1"/>
                                            </p:txEl>
                                          </p:spTgt>
                                        </p:tgtEl>
                                        <p:attrNameLst>
                                          <p:attrName>ppt_x</p:attrName>
                                        </p:attrNameLst>
                                      </p:cBhvr>
                                      <p:to>
                                        <p:strVal val="(0.5)"/>
                                      </p:to>
                                    </p:set>
                                    <p:anim from="(0.5)" to="(#ppt_x)" calcmode="lin" valueType="num">
                                      <p:cBhvr>
                                        <p:cTn id="51" dur="1230" accel="100000" fill="hold">
                                          <p:stCondLst>
                                            <p:cond delay="770"/>
                                          </p:stCondLst>
                                        </p:cTn>
                                        <p:tgtEl>
                                          <p:spTgt spid="32774">
                                            <p:txEl>
                                              <p:pRg st="1" end="1"/>
                                            </p:txEl>
                                          </p:spTgt>
                                        </p:tgtEl>
                                        <p:attrNameLst>
                                          <p:attrName>ppt_x</p:attrName>
                                        </p:attrNameLst>
                                      </p:cBhvr>
                                    </p:anim>
                                    <p:set>
                                      <p:cBhvr>
                                        <p:cTn id="52" dur="770" fill="hold"/>
                                        <p:tgtEl>
                                          <p:spTgt spid="32774">
                                            <p:txEl>
                                              <p:pRg st="1" end="1"/>
                                            </p:txEl>
                                          </p:spTgt>
                                        </p:tgtEl>
                                        <p:attrNameLst>
                                          <p:attrName>ppt_y</p:attrName>
                                        </p:attrNameLst>
                                      </p:cBhvr>
                                      <p:to>
                                        <p:strVal val="(#ppt_y+0.4)"/>
                                      </p:to>
                                    </p:set>
                                    <p:anim from="(#ppt_y+0.4)" to="(#ppt_y)" calcmode="lin" valueType="num">
                                      <p:cBhvr>
                                        <p:cTn id="53" dur="1230" accel="100000" fill="hold">
                                          <p:stCondLst>
                                            <p:cond delay="770"/>
                                          </p:stCondLst>
                                        </p:cTn>
                                        <p:tgtEl>
                                          <p:spTgt spid="32774">
                                            <p:txEl>
                                              <p:pRg st="1" end="1"/>
                                            </p:txEl>
                                          </p:spTgt>
                                        </p:tgtEl>
                                        <p:attrNameLst>
                                          <p:attrName>ppt_y</p:attrName>
                                        </p:attrNameLst>
                                      </p:cBhvr>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30" presetClass="entr" presetSubtype="0" fill="hold" grpId="0" nodeType="clickEffect">
                                  <p:stCondLst>
                                    <p:cond delay="0"/>
                                  </p:stCondLst>
                                  <p:childTnLst>
                                    <p:set>
                                      <p:cBhvr>
                                        <p:cTn id="57" dur="1" fill="hold">
                                          <p:stCondLst>
                                            <p:cond delay="0"/>
                                          </p:stCondLst>
                                        </p:cTn>
                                        <p:tgtEl>
                                          <p:spTgt spid="32794"/>
                                        </p:tgtEl>
                                        <p:attrNameLst>
                                          <p:attrName>style.visibility</p:attrName>
                                        </p:attrNameLst>
                                      </p:cBhvr>
                                      <p:to>
                                        <p:strVal val="visible"/>
                                      </p:to>
                                    </p:set>
                                    <p:animEffect transition="in" filter="fade">
                                      <p:cBhvr>
                                        <p:cTn id="58" dur="800" decel="100000"/>
                                        <p:tgtEl>
                                          <p:spTgt spid="32794"/>
                                        </p:tgtEl>
                                      </p:cBhvr>
                                    </p:animEffect>
                                    <p:anim calcmode="lin" valueType="num">
                                      <p:cBhvr>
                                        <p:cTn id="59" dur="800" decel="100000" fill="hold"/>
                                        <p:tgtEl>
                                          <p:spTgt spid="32794"/>
                                        </p:tgtEl>
                                        <p:attrNameLst>
                                          <p:attrName>style.rotation</p:attrName>
                                        </p:attrNameLst>
                                      </p:cBhvr>
                                      <p:tavLst>
                                        <p:tav tm="0">
                                          <p:val>
                                            <p:fltVal val="-90"/>
                                          </p:val>
                                        </p:tav>
                                        <p:tav tm="100000">
                                          <p:val>
                                            <p:fltVal val="0"/>
                                          </p:val>
                                        </p:tav>
                                      </p:tavLst>
                                    </p:anim>
                                    <p:anim calcmode="lin" valueType="num">
                                      <p:cBhvr>
                                        <p:cTn id="60" dur="800" decel="100000" fill="hold"/>
                                        <p:tgtEl>
                                          <p:spTgt spid="32794"/>
                                        </p:tgtEl>
                                        <p:attrNameLst>
                                          <p:attrName>ppt_x</p:attrName>
                                        </p:attrNameLst>
                                      </p:cBhvr>
                                      <p:tavLst>
                                        <p:tav tm="0">
                                          <p:val>
                                            <p:strVal val="#ppt_x+0.4"/>
                                          </p:val>
                                        </p:tav>
                                        <p:tav tm="100000">
                                          <p:val>
                                            <p:strVal val="#ppt_x-0.05"/>
                                          </p:val>
                                        </p:tav>
                                      </p:tavLst>
                                    </p:anim>
                                    <p:anim calcmode="lin" valueType="num">
                                      <p:cBhvr>
                                        <p:cTn id="61" dur="800" decel="100000" fill="hold"/>
                                        <p:tgtEl>
                                          <p:spTgt spid="32794"/>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32794"/>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32794"/>
                                        </p:tgtEl>
                                        <p:attrNameLst>
                                          <p:attrName>ppt_y</p:attrName>
                                        </p:attrNameLst>
                                      </p:cBhvr>
                                      <p:tavLst>
                                        <p:tav tm="0">
                                          <p:val>
                                            <p:strVal val="#ppt_y+0.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30" presetClass="entr" presetSubtype="0" fill="hold" nodeType="clickEffect">
                                  <p:stCondLst>
                                    <p:cond delay="0"/>
                                  </p:stCondLst>
                                  <p:childTnLst>
                                    <p:set>
                                      <p:cBhvr>
                                        <p:cTn id="67" dur="1" fill="hold">
                                          <p:stCondLst>
                                            <p:cond delay="0"/>
                                          </p:stCondLst>
                                        </p:cTn>
                                        <p:tgtEl>
                                          <p:spTgt spid="32774">
                                            <p:txEl>
                                              <p:pRg st="3" end="3"/>
                                            </p:txEl>
                                          </p:spTgt>
                                        </p:tgtEl>
                                        <p:attrNameLst>
                                          <p:attrName>style.visibility</p:attrName>
                                        </p:attrNameLst>
                                      </p:cBhvr>
                                      <p:to>
                                        <p:strVal val="visible"/>
                                      </p:to>
                                    </p:set>
                                    <p:animEffect transition="in" filter="fade">
                                      <p:cBhvr>
                                        <p:cTn id="68" dur="800" decel="100000"/>
                                        <p:tgtEl>
                                          <p:spTgt spid="32774">
                                            <p:txEl>
                                              <p:pRg st="3" end="3"/>
                                            </p:txEl>
                                          </p:spTgt>
                                        </p:tgtEl>
                                      </p:cBhvr>
                                    </p:animEffect>
                                    <p:anim calcmode="lin" valueType="num">
                                      <p:cBhvr>
                                        <p:cTn id="69" dur="800" decel="100000" fill="hold"/>
                                        <p:tgtEl>
                                          <p:spTgt spid="32774">
                                            <p:txEl>
                                              <p:pRg st="3" end="3"/>
                                            </p:txEl>
                                          </p:spTgt>
                                        </p:tgtEl>
                                        <p:attrNameLst>
                                          <p:attrName>style.rotation</p:attrName>
                                        </p:attrNameLst>
                                      </p:cBhvr>
                                      <p:tavLst>
                                        <p:tav tm="0">
                                          <p:val>
                                            <p:fltVal val="-90"/>
                                          </p:val>
                                        </p:tav>
                                        <p:tav tm="100000">
                                          <p:val>
                                            <p:fltVal val="0"/>
                                          </p:val>
                                        </p:tav>
                                      </p:tavLst>
                                    </p:anim>
                                    <p:anim calcmode="lin" valueType="num">
                                      <p:cBhvr>
                                        <p:cTn id="70" dur="800" decel="100000" fill="hold"/>
                                        <p:tgtEl>
                                          <p:spTgt spid="32774">
                                            <p:txEl>
                                              <p:pRg st="3" end="3"/>
                                            </p:txEl>
                                          </p:spTgt>
                                        </p:tgtEl>
                                        <p:attrNameLst>
                                          <p:attrName>ppt_x</p:attrName>
                                        </p:attrNameLst>
                                      </p:cBhvr>
                                      <p:tavLst>
                                        <p:tav tm="0">
                                          <p:val>
                                            <p:strVal val="#ppt_x+0.4"/>
                                          </p:val>
                                        </p:tav>
                                        <p:tav tm="100000">
                                          <p:val>
                                            <p:strVal val="#ppt_x-0.05"/>
                                          </p:val>
                                        </p:tav>
                                      </p:tavLst>
                                    </p:anim>
                                    <p:anim calcmode="lin" valueType="num">
                                      <p:cBhvr>
                                        <p:cTn id="71" dur="800" decel="100000" fill="hold"/>
                                        <p:tgtEl>
                                          <p:spTgt spid="32774">
                                            <p:txEl>
                                              <p:pRg st="3" end="3"/>
                                            </p:txEl>
                                          </p:spTgt>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32774">
                                            <p:txEl>
                                              <p:pRg st="3" end="3"/>
                                            </p:txEl>
                                          </p:spTgt>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32774">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5"/>
                                        </p:tgtEl>
                                        <p:attrNameLst>
                                          <p:attrName>style.visibility</p:attrName>
                                        </p:attrNameLst>
                                      </p:cBhvr>
                                      <p:to>
                                        <p:strVal val="visible"/>
                                      </p:to>
                                    </p:set>
                                    <p:set>
                                      <p:cBhvr>
                                        <p:cTn id="78" dur="455" fill="hold">
                                          <p:stCondLst>
                                            <p:cond delay="0"/>
                                          </p:stCondLst>
                                        </p:cTn>
                                        <p:tgtEl>
                                          <p:spTgt spid="5"/>
                                        </p:tgtEl>
                                        <p:attrNameLst>
                                          <p:attrName>style.rotation</p:attrName>
                                        </p:attrNameLst>
                                      </p:cBhvr>
                                      <p:to>
                                        <p:strVal val="-45.0"/>
                                      </p:to>
                                    </p:set>
                                    <p:anim calcmode="lin" valueType="num">
                                      <p:cBhvr>
                                        <p:cTn id="79"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58" presetClass="entr" presetSubtype="0" accel="100000" fill="hold" nodeType="clickEffect">
                                  <p:stCondLst>
                                    <p:cond delay="0"/>
                                  </p:stCondLst>
                                  <p:childTnLst>
                                    <p:set>
                                      <p:cBhvr>
                                        <p:cTn id="86" dur="1" fill="hold">
                                          <p:stCondLst>
                                            <p:cond delay="0"/>
                                          </p:stCondLst>
                                        </p:cTn>
                                        <p:tgtEl>
                                          <p:spTgt spid="32774">
                                            <p:txEl>
                                              <p:pRg st="5" end="5"/>
                                            </p:txEl>
                                          </p:spTgt>
                                        </p:tgtEl>
                                        <p:attrNameLst>
                                          <p:attrName>style.visibility</p:attrName>
                                        </p:attrNameLst>
                                      </p:cBhvr>
                                      <p:to>
                                        <p:strVal val="visible"/>
                                      </p:to>
                                    </p:set>
                                    <p:anim calcmode="lin" valueType="num">
                                      <p:cBhvr>
                                        <p:cTn id="87" dur="500" fill="hold"/>
                                        <p:tgtEl>
                                          <p:spTgt spid="32774">
                                            <p:txEl>
                                              <p:pRg st="5" end="5"/>
                                            </p:txEl>
                                          </p:spTgt>
                                        </p:tgtEl>
                                        <p:attrNameLst>
                                          <p:attrName>ppt_w</p:attrName>
                                        </p:attrNameLst>
                                      </p:cBhvr>
                                      <p:tavLst>
                                        <p:tav tm="0">
                                          <p:val>
                                            <p:strVal val="#ppt_w*2.5"/>
                                          </p:val>
                                        </p:tav>
                                        <p:tav tm="100000">
                                          <p:val>
                                            <p:strVal val="#ppt_w"/>
                                          </p:val>
                                        </p:tav>
                                      </p:tavLst>
                                    </p:anim>
                                    <p:anim calcmode="lin" valueType="num">
                                      <p:cBhvr>
                                        <p:cTn id="88" dur="500" fill="hold"/>
                                        <p:tgtEl>
                                          <p:spTgt spid="32774">
                                            <p:txEl>
                                              <p:pRg st="5" end="5"/>
                                            </p:txEl>
                                          </p:spTgt>
                                        </p:tgtEl>
                                        <p:attrNameLst>
                                          <p:attrName>ppt_h</p:attrName>
                                        </p:attrNameLst>
                                      </p:cBhvr>
                                      <p:tavLst>
                                        <p:tav tm="0">
                                          <p:val>
                                            <p:strVal val="#ppt_h*0.01"/>
                                          </p:val>
                                        </p:tav>
                                        <p:tav tm="100000">
                                          <p:val>
                                            <p:strVal val="#ppt_h"/>
                                          </p:val>
                                        </p:tav>
                                      </p:tavLst>
                                    </p:anim>
                                    <p:anim calcmode="lin" valueType="num">
                                      <p:cBhvr>
                                        <p:cTn id="89" dur="500" fill="hold"/>
                                        <p:tgtEl>
                                          <p:spTgt spid="32774">
                                            <p:txEl>
                                              <p:pRg st="5" end="5"/>
                                            </p:txEl>
                                          </p:spTgt>
                                        </p:tgtEl>
                                        <p:attrNameLst>
                                          <p:attrName>ppt_x</p:attrName>
                                        </p:attrNameLst>
                                      </p:cBhvr>
                                      <p:tavLst>
                                        <p:tav tm="0">
                                          <p:val>
                                            <p:strVal val="#ppt_x"/>
                                          </p:val>
                                        </p:tav>
                                        <p:tav tm="100000">
                                          <p:val>
                                            <p:strVal val="#ppt_x"/>
                                          </p:val>
                                        </p:tav>
                                      </p:tavLst>
                                    </p:anim>
                                    <p:anim calcmode="lin" valueType="num">
                                      <p:cBhvr>
                                        <p:cTn id="90" dur="500" fill="hold"/>
                                        <p:tgtEl>
                                          <p:spTgt spid="32774">
                                            <p:txEl>
                                              <p:pRg st="5" end="5"/>
                                            </p:txEl>
                                          </p:spTgt>
                                        </p:tgtEl>
                                        <p:attrNameLst>
                                          <p:attrName>ppt_y</p:attrName>
                                        </p:attrNameLst>
                                      </p:cBhvr>
                                      <p:tavLst>
                                        <p:tav tm="0">
                                          <p:val>
                                            <p:strVal val="#ppt_h+1"/>
                                          </p:val>
                                        </p:tav>
                                        <p:tav tm="100000">
                                          <p:val>
                                            <p:strVal val="#ppt_y"/>
                                          </p:val>
                                        </p:tav>
                                      </p:tavLst>
                                    </p:anim>
                                    <p:animEffect transition="in" filter="fade">
                                      <p:cBhvr>
                                        <p:cTn id="91" dur="500"/>
                                        <p:tgtEl>
                                          <p:spTgt spid="32774">
                                            <p:txEl>
                                              <p:pRg st="5" end="5"/>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0" presetClass="entr" presetSubtype="0" fill="hold" grpId="0" nodeType="clickEffect">
                                  <p:stCondLst>
                                    <p:cond delay="0"/>
                                  </p:stCondLst>
                                  <p:childTnLst>
                                    <p:set>
                                      <p:cBhvr>
                                        <p:cTn id="95" dur="1" fill="hold">
                                          <p:stCondLst>
                                            <p:cond delay="0"/>
                                          </p:stCondLst>
                                        </p:cTn>
                                        <p:tgtEl>
                                          <p:spTgt spid="32792"/>
                                        </p:tgtEl>
                                        <p:attrNameLst>
                                          <p:attrName>style.visibility</p:attrName>
                                        </p:attrNameLst>
                                      </p:cBhvr>
                                      <p:to>
                                        <p:strVal val="visible"/>
                                      </p:to>
                                    </p:set>
                                    <p:animEffect transition="in" filter="fade">
                                      <p:cBhvr>
                                        <p:cTn id="96" dur="800" decel="100000"/>
                                        <p:tgtEl>
                                          <p:spTgt spid="32792"/>
                                        </p:tgtEl>
                                      </p:cBhvr>
                                    </p:animEffect>
                                    <p:anim calcmode="lin" valueType="num">
                                      <p:cBhvr>
                                        <p:cTn id="97" dur="800" decel="100000" fill="hold"/>
                                        <p:tgtEl>
                                          <p:spTgt spid="32792"/>
                                        </p:tgtEl>
                                        <p:attrNameLst>
                                          <p:attrName>style.rotation</p:attrName>
                                        </p:attrNameLst>
                                      </p:cBhvr>
                                      <p:tavLst>
                                        <p:tav tm="0">
                                          <p:val>
                                            <p:fltVal val="-90"/>
                                          </p:val>
                                        </p:tav>
                                        <p:tav tm="100000">
                                          <p:val>
                                            <p:fltVal val="0"/>
                                          </p:val>
                                        </p:tav>
                                      </p:tavLst>
                                    </p:anim>
                                    <p:anim calcmode="lin" valueType="num">
                                      <p:cBhvr>
                                        <p:cTn id="98" dur="800" decel="100000" fill="hold"/>
                                        <p:tgtEl>
                                          <p:spTgt spid="32792"/>
                                        </p:tgtEl>
                                        <p:attrNameLst>
                                          <p:attrName>ppt_x</p:attrName>
                                        </p:attrNameLst>
                                      </p:cBhvr>
                                      <p:tavLst>
                                        <p:tav tm="0">
                                          <p:val>
                                            <p:strVal val="#ppt_x+0.4"/>
                                          </p:val>
                                        </p:tav>
                                        <p:tav tm="100000">
                                          <p:val>
                                            <p:strVal val="#ppt_x-0.05"/>
                                          </p:val>
                                        </p:tav>
                                      </p:tavLst>
                                    </p:anim>
                                    <p:anim calcmode="lin" valueType="num">
                                      <p:cBhvr>
                                        <p:cTn id="99" dur="800" decel="100000" fill="hold"/>
                                        <p:tgtEl>
                                          <p:spTgt spid="32792"/>
                                        </p:tgtEl>
                                        <p:attrNameLst>
                                          <p:attrName>ppt_y</p:attrName>
                                        </p:attrNameLst>
                                      </p:cBhvr>
                                      <p:tavLst>
                                        <p:tav tm="0">
                                          <p:val>
                                            <p:strVal val="#ppt_y-0.4"/>
                                          </p:val>
                                        </p:tav>
                                        <p:tav tm="100000">
                                          <p:val>
                                            <p:strVal val="#ppt_y+0.1"/>
                                          </p:val>
                                        </p:tav>
                                      </p:tavLst>
                                    </p:anim>
                                    <p:anim calcmode="lin" valueType="num">
                                      <p:cBhvr>
                                        <p:cTn id="100" dur="200" accel="100000" fill="hold">
                                          <p:stCondLst>
                                            <p:cond delay="800"/>
                                          </p:stCondLst>
                                        </p:cTn>
                                        <p:tgtEl>
                                          <p:spTgt spid="32792"/>
                                        </p:tgtEl>
                                        <p:attrNameLst>
                                          <p:attrName>ppt_x</p:attrName>
                                        </p:attrNameLst>
                                      </p:cBhvr>
                                      <p:tavLst>
                                        <p:tav tm="0">
                                          <p:val>
                                            <p:strVal val="#ppt_x-0.05"/>
                                          </p:val>
                                        </p:tav>
                                        <p:tav tm="100000">
                                          <p:val>
                                            <p:strVal val="#ppt_x"/>
                                          </p:val>
                                        </p:tav>
                                      </p:tavLst>
                                    </p:anim>
                                    <p:anim calcmode="lin" valueType="num">
                                      <p:cBhvr>
                                        <p:cTn id="101" dur="200" accel="100000" fill="hold">
                                          <p:stCondLst>
                                            <p:cond delay="800"/>
                                          </p:stCondLst>
                                        </p:cTn>
                                        <p:tgtEl>
                                          <p:spTgt spid="32792"/>
                                        </p:tgtEl>
                                        <p:attrNameLst>
                                          <p:attrName>ppt_y</p:attrName>
                                        </p:attrNameLst>
                                      </p:cBhvr>
                                      <p:tavLst>
                                        <p:tav tm="0">
                                          <p:val>
                                            <p:strVal val="#ppt_y+0.1"/>
                                          </p:val>
                                        </p:tav>
                                        <p:tav tm="100000">
                                          <p:val>
                                            <p:strVal val="#ppt_y"/>
                                          </p:val>
                                        </p:tav>
                                      </p:tavLst>
                                    </p:anim>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0" presetClass="entr" presetSubtype="0" fill="hold" nodeType="clickEffect">
                                  <p:stCondLst>
                                    <p:cond delay="0"/>
                                  </p:stCondLst>
                                  <p:childTnLst>
                                    <p:set>
                                      <p:cBhvr>
                                        <p:cTn id="105" dur="1" fill="hold">
                                          <p:stCondLst>
                                            <p:cond delay="0"/>
                                          </p:stCondLst>
                                        </p:cTn>
                                        <p:tgtEl>
                                          <p:spTgt spid="32774">
                                            <p:txEl>
                                              <p:pRg st="7" end="7"/>
                                            </p:txEl>
                                          </p:spTgt>
                                        </p:tgtEl>
                                        <p:attrNameLst>
                                          <p:attrName>style.visibility</p:attrName>
                                        </p:attrNameLst>
                                      </p:cBhvr>
                                      <p:to>
                                        <p:strVal val="visible"/>
                                      </p:to>
                                    </p:set>
                                    <p:animEffect transition="in" filter="fade">
                                      <p:cBhvr>
                                        <p:cTn id="106" dur="800" decel="100000"/>
                                        <p:tgtEl>
                                          <p:spTgt spid="32774">
                                            <p:txEl>
                                              <p:pRg st="7" end="7"/>
                                            </p:txEl>
                                          </p:spTgt>
                                        </p:tgtEl>
                                      </p:cBhvr>
                                    </p:animEffect>
                                    <p:anim calcmode="lin" valueType="num">
                                      <p:cBhvr>
                                        <p:cTn id="107" dur="800" decel="100000" fill="hold"/>
                                        <p:tgtEl>
                                          <p:spTgt spid="32774">
                                            <p:txEl>
                                              <p:pRg st="7" end="7"/>
                                            </p:txEl>
                                          </p:spTgt>
                                        </p:tgtEl>
                                        <p:attrNameLst>
                                          <p:attrName>style.rotation</p:attrName>
                                        </p:attrNameLst>
                                      </p:cBhvr>
                                      <p:tavLst>
                                        <p:tav tm="0">
                                          <p:val>
                                            <p:fltVal val="-90"/>
                                          </p:val>
                                        </p:tav>
                                        <p:tav tm="100000">
                                          <p:val>
                                            <p:fltVal val="0"/>
                                          </p:val>
                                        </p:tav>
                                      </p:tavLst>
                                    </p:anim>
                                    <p:anim calcmode="lin" valueType="num">
                                      <p:cBhvr>
                                        <p:cTn id="108" dur="800" decel="100000" fill="hold"/>
                                        <p:tgtEl>
                                          <p:spTgt spid="32774">
                                            <p:txEl>
                                              <p:pRg st="7" end="7"/>
                                            </p:txEl>
                                          </p:spTgt>
                                        </p:tgtEl>
                                        <p:attrNameLst>
                                          <p:attrName>ppt_x</p:attrName>
                                        </p:attrNameLst>
                                      </p:cBhvr>
                                      <p:tavLst>
                                        <p:tav tm="0">
                                          <p:val>
                                            <p:strVal val="#ppt_x+0.4"/>
                                          </p:val>
                                        </p:tav>
                                        <p:tav tm="100000">
                                          <p:val>
                                            <p:strVal val="#ppt_x-0.05"/>
                                          </p:val>
                                        </p:tav>
                                      </p:tavLst>
                                    </p:anim>
                                    <p:anim calcmode="lin" valueType="num">
                                      <p:cBhvr>
                                        <p:cTn id="109" dur="800" decel="100000" fill="hold"/>
                                        <p:tgtEl>
                                          <p:spTgt spid="32774">
                                            <p:txEl>
                                              <p:pRg st="7" end="7"/>
                                            </p:txEl>
                                          </p:spTgt>
                                        </p:tgtEl>
                                        <p:attrNameLst>
                                          <p:attrName>ppt_y</p:attrName>
                                        </p:attrNameLst>
                                      </p:cBhvr>
                                      <p:tavLst>
                                        <p:tav tm="0">
                                          <p:val>
                                            <p:strVal val="#ppt_y-0.4"/>
                                          </p:val>
                                        </p:tav>
                                        <p:tav tm="100000">
                                          <p:val>
                                            <p:strVal val="#ppt_y+0.1"/>
                                          </p:val>
                                        </p:tav>
                                      </p:tavLst>
                                    </p:anim>
                                    <p:anim calcmode="lin" valueType="num">
                                      <p:cBhvr>
                                        <p:cTn id="110" dur="200" accel="100000" fill="hold">
                                          <p:stCondLst>
                                            <p:cond delay="800"/>
                                          </p:stCondLst>
                                        </p:cTn>
                                        <p:tgtEl>
                                          <p:spTgt spid="32774">
                                            <p:txEl>
                                              <p:pRg st="7" end="7"/>
                                            </p:txEl>
                                          </p:spTgt>
                                        </p:tgtEl>
                                        <p:attrNameLst>
                                          <p:attrName>ppt_x</p:attrName>
                                        </p:attrNameLst>
                                      </p:cBhvr>
                                      <p:tavLst>
                                        <p:tav tm="0">
                                          <p:val>
                                            <p:strVal val="#ppt_x-0.05"/>
                                          </p:val>
                                        </p:tav>
                                        <p:tav tm="100000">
                                          <p:val>
                                            <p:strVal val="#ppt_x"/>
                                          </p:val>
                                        </p:tav>
                                      </p:tavLst>
                                    </p:anim>
                                    <p:anim calcmode="lin" valueType="num">
                                      <p:cBhvr>
                                        <p:cTn id="111" dur="200" accel="100000" fill="hold">
                                          <p:stCondLst>
                                            <p:cond delay="800"/>
                                          </p:stCondLst>
                                        </p:cTn>
                                        <p:tgtEl>
                                          <p:spTgt spid="32774">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112" fill="hold" nodeType="clickPar">
                      <p:stCondLst>
                        <p:cond delay="indefinite"/>
                      </p:stCondLst>
                      <p:childTnLst>
                        <p:par>
                          <p:cTn id="113" fill="hold" nodeType="withGroup">
                            <p:stCondLst>
                              <p:cond delay="0"/>
                            </p:stCondLst>
                            <p:childTnLst>
                              <p:par>
                                <p:cTn id="114" presetID="52" presetClass="entr" presetSubtype="0" fill="hold" grpId="0" nodeType="clickEffect">
                                  <p:stCondLst>
                                    <p:cond delay="0"/>
                                  </p:stCondLst>
                                  <p:childTnLst>
                                    <p:set>
                                      <p:cBhvr>
                                        <p:cTn id="115" dur="1" fill="hold">
                                          <p:stCondLst>
                                            <p:cond delay="0"/>
                                          </p:stCondLst>
                                        </p:cTn>
                                        <p:tgtEl>
                                          <p:spTgt spid="32793"/>
                                        </p:tgtEl>
                                        <p:attrNameLst>
                                          <p:attrName>style.visibility</p:attrName>
                                        </p:attrNameLst>
                                      </p:cBhvr>
                                      <p:to>
                                        <p:strVal val="visible"/>
                                      </p:to>
                                    </p:set>
                                    <p:animScale>
                                      <p:cBhvr>
                                        <p:cTn id="116" dur="1000" decel="50000" fill="hold">
                                          <p:stCondLst>
                                            <p:cond delay="0"/>
                                          </p:stCondLst>
                                        </p:cTn>
                                        <p:tgtEl>
                                          <p:spTgt spid="3279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7" dur="1000" decel="50000" fill="hold">
                                          <p:stCondLst>
                                            <p:cond delay="0"/>
                                          </p:stCondLst>
                                        </p:cTn>
                                        <p:tgtEl>
                                          <p:spTgt spid="32793"/>
                                        </p:tgtEl>
                                        <p:attrNameLst>
                                          <p:attrName>ppt_x</p:attrName>
                                          <p:attrName>ppt_y</p:attrName>
                                        </p:attrNameLst>
                                      </p:cBhvr>
                                    </p:animMotion>
                                    <p:animEffect transition="in" filter="fade">
                                      <p:cBhvr>
                                        <p:cTn id="118" dur="1000"/>
                                        <p:tgtEl>
                                          <p:spTgt spid="32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P spid="32775" grpId="0" animBg="1"/>
      <p:bldP spid="2" grpId="0" animBg="1"/>
      <p:bldP spid="3" grpId="0" animBg="1"/>
      <p:bldP spid="4" grpId="0" animBg="1"/>
      <p:bldP spid="32794" grpId="0"/>
      <p:bldP spid="32793" grpId="0"/>
      <p:bldP spid="5" grpId="0"/>
      <p:bldP spid="3279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2" name="Text Box 3" descr="Green marble"/>
          <p:cNvSpPr txBox="1">
            <a:spLocks noChangeArrowheads="1"/>
          </p:cNvSpPr>
          <p:nvPr/>
        </p:nvSpPr>
        <p:spPr bwMode="auto">
          <a:xfrm>
            <a:off x="0" y="990600"/>
            <a:ext cx="9144000" cy="1189038"/>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US" altLang="vi-VN" sz="7200" b="1">
                <a:solidFill>
                  <a:srgbClr val="FDD9EE"/>
                </a:solidFill>
                <a:effectLst/>
                <a:latin typeface="Times New Roman" pitchFamily="18" charset="0"/>
                <a:cs typeface="Times New Roman" pitchFamily="18" charset="0"/>
              </a:rPr>
              <a:t>Trò chơi</a:t>
            </a:r>
          </a:p>
        </p:txBody>
      </p:sp>
      <p:sp>
        <p:nvSpPr>
          <p:cNvPr id="68613" name="WordArt 6"/>
          <p:cNvSpPr>
            <a:spLocks noChangeArrowheads="1" noChangeShapeType="1" noTextEdit="1"/>
          </p:cNvSpPr>
          <p:nvPr/>
        </p:nvSpPr>
        <p:spPr bwMode="auto">
          <a:xfrm>
            <a:off x="838200" y="2209800"/>
            <a:ext cx="5486400" cy="2892425"/>
          </a:xfrm>
          <a:prstGeom prst="rect">
            <a:avLst/>
          </a:prstGeom>
        </p:spPr>
        <p:txBody>
          <a:bodyPr wrap="none" fromWordArt="1">
            <a:prstTxWarp prst="textPlain">
              <a:avLst>
                <a:gd name="adj" fmla="val 50000"/>
              </a:avLst>
            </a:prstTxWarp>
          </a:bodyPr>
          <a:lstStyle/>
          <a:p>
            <a:pPr algn="ctr"/>
            <a:r>
              <a:rPr lang="vi-VN" sz="3600" b="1" kern="10" dirty="0" smtClean="0">
                <a:ln w="12700">
                  <a:solidFill>
                    <a:srgbClr val="EAEAEA"/>
                  </a:solidFill>
                  <a:round/>
                  <a:headEnd/>
                  <a:tailEnd/>
                </a:ln>
                <a:solidFill>
                  <a:srgbClr val="0000FF"/>
                </a:solidFill>
                <a:effectLst>
                  <a:outerShdw dist="35921" dir="2700000" sy="50000" kx="2115830" algn="bl" rotWithShape="0">
                    <a:srgbClr val="C0C0C0">
                      <a:alpha val="79999"/>
                    </a:srgbClr>
                  </a:outerShdw>
                </a:effectLst>
              </a:rPr>
              <a:t>Rung chuông vàng</a:t>
            </a:r>
            <a:endParaRPr lang="vi-VN" sz="3600" b="1" kern="10" dirty="0">
              <a:ln w="12700">
                <a:solidFill>
                  <a:srgbClr val="EAEAEA"/>
                </a:solidFill>
                <a:round/>
                <a:headEnd/>
                <a:tailEnd/>
              </a:ln>
              <a:solidFill>
                <a:srgbClr val="0000FF"/>
              </a:solidFill>
              <a:effectLst>
                <a:outerShdw dist="35921" dir="2700000" sy="50000" kx="2115830" algn="bl" rotWithShape="0">
                  <a:srgbClr val="C0C0C0">
                    <a:alpha val="79999"/>
                  </a:srgbClr>
                </a:outerShdw>
              </a:effectLst>
            </a:endParaRPr>
          </a:p>
        </p:txBody>
      </p:sp>
      <p:pic>
        <p:nvPicPr>
          <p:cNvPr id="68614" name="Picture 7" descr="Bellcoll">
            <a:hlinkClick r:id="rId3" action="ppaction://hlinksldjump"/>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190500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Oval 10">
            <a:hlinkClick r:id="rId5" action="ppaction://hlinksldjump"/>
          </p:cNvPr>
          <p:cNvSpPr>
            <a:spLocks noChangeArrowheads="1"/>
          </p:cNvSpPr>
          <p:nvPr/>
        </p:nvSpPr>
        <p:spPr bwMode="auto">
          <a:xfrm>
            <a:off x="0" y="5257800"/>
            <a:ext cx="1143000" cy="1600200"/>
          </a:xfrm>
          <a:prstGeom prst="ellipse">
            <a:avLst/>
          </a:prstGeom>
          <a:gradFill rotWithShape="1">
            <a:gsLst>
              <a:gs pos="0">
                <a:schemeClr val="bg1">
                  <a:alpha val="78000"/>
                </a:schemeClr>
              </a:gs>
              <a:gs pos="100000">
                <a:srgbClr val="0000FF">
                  <a:alpha val="60001"/>
                </a:srgbClr>
              </a:gs>
            </a:gsLst>
            <a:path path="shape">
              <a:fillToRect l="50000" t="50000" r="50000" b="50000"/>
            </a:path>
          </a:gradFill>
          <a:ln w="9525">
            <a:solidFill>
              <a:srgbClr val="0000FF"/>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1</a:t>
            </a:r>
          </a:p>
        </p:txBody>
      </p:sp>
      <p:sp>
        <p:nvSpPr>
          <p:cNvPr id="14347" name="Oval 11">
            <a:hlinkClick r:id="rId6" action="ppaction://hlinksldjump"/>
          </p:cNvPr>
          <p:cNvSpPr>
            <a:spLocks noChangeArrowheads="1"/>
          </p:cNvSpPr>
          <p:nvPr/>
        </p:nvSpPr>
        <p:spPr bwMode="auto">
          <a:xfrm>
            <a:off x="1219200" y="5257800"/>
            <a:ext cx="1143000" cy="1600200"/>
          </a:xfrm>
          <a:prstGeom prst="ellipse">
            <a:avLst/>
          </a:prstGeom>
          <a:gradFill rotWithShape="1">
            <a:gsLst>
              <a:gs pos="0">
                <a:schemeClr val="bg1">
                  <a:alpha val="78000"/>
                </a:schemeClr>
              </a:gs>
              <a:gs pos="100000">
                <a:srgbClr val="FF0000">
                  <a:alpha val="60001"/>
                </a:srgbClr>
              </a:gs>
            </a:gsLst>
            <a:path path="shape">
              <a:fillToRect l="50000" t="50000" r="50000" b="50000"/>
            </a:path>
          </a:gradFill>
          <a:ln w="9525">
            <a:solidFill>
              <a:srgbClr val="FF0000"/>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2</a:t>
            </a:r>
          </a:p>
        </p:txBody>
      </p:sp>
      <p:sp>
        <p:nvSpPr>
          <p:cNvPr id="14348" name="Oval 12">
            <a:hlinkClick r:id="rId7" action="ppaction://hlinksldjump"/>
          </p:cNvPr>
          <p:cNvSpPr>
            <a:spLocks noChangeArrowheads="1"/>
          </p:cNvSpPr>
          <p:nvPr/>
        </p:nvSpPr>
        <p:spPr bwMode="auto">
          <a:xfrm>
            <a:off x="2438400" y="5257800"/>
            <a:ext cx="1143000" cy="1600200"/>
          </a:xfrm>
          <a:prstGeom prst="ellipse">
            <a:avLst/>
          </a:prstGeom>
          <a:gradFill rotWithShape="1">
            <a:gsLst>
              <a:gs pos="0">
                <a:schemeClr val="bg1">
                  <a:alpha val="78000"/>
                </a:schemeClr>
              </a:gs>
              <a:gs pos="100000">
                <a:srgbClr val="9900FF">
                  <a:alpha val="60001"/>
                </a:srgbClr>
              </a:gs>
            </a:gsLst>
            <a:path path="shape">
              <a:fillToRect l="50000" t="50000" r="50000" b="50000"/>
            </a:path>
          </a:gradFill>
          <a:ln w="9525">
            <a:solidFill>
              <a:srgbClr val="9900FF"/>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3</a:t>
            </a:r>
          </a:p>
        </p:txBody>
      </p:sp>
      <p:sp>
        <p:nvSpPr>
          <p:cNvPr id="14349" name="Oval 13">
            <a:hlinkClick r:id="rId8" action="ppaction://hlinksldjump"/>
          </p:cNvPr>
          <p:cNvSpPr>
            <a:spLocks noChangeArrowheads="1"/>
          </p:cNvSpPr>
          <p:nvPr/>
        </p:nvSpPr>
        <p:spPr bwMode="auto">
          <a:xfrm>
            <a:off x="3657600" y="5334000"/>
            <a:ext cx="1143000" cy="15240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4</a:t>
            </a:r>
          </a:p>
        </p:txBody>
      </p:sp>
      <p:sp>
        <p:nvSpPr>
          <p:cNvPr id="14350" name="Oval 14">
            <a:hlinkClick r:id="rId9" action="ppaction://hlinksldjump"/>
          </p:cNvPr>
          <p:cNvSpPr>
            <a:spLocks noChangeArrowheads="1"/>
          </p:cNvSpPr>
          <p:nvPr/>
        </p:nvSpPr>
        <p:spPr bwMode="auto">
          <a:xfrm>
            <a:off x="4876800" y="5334000"/>
            <a:ext cx="1066800" cy="1524000"/>
          </a:xfrm>
          <a:prstGeom prst="ellipse">
            <a:avLst/>
          </a:prstGeom>
          <a:gradFill rotWithShape="1">
            <a:gsLst>
              <a:gs pos="0">
                <a:schemeClr val="bg1">
                  <a:alpha val="78000"/>
                </a:schemeClr>
              </a:gs>
              <a:gs pos="100000">
                <a:srgbClr val="993300">
                  <a:alpha val="60001"/>
                </a:srgbClr>
              </a:gs>
            </a:gsLst>
            <a:path path="shape">
              <a:fillToRect l="50000" t="50000" r="50000" b="50000"/>
            </a:path>
          </a:gradFill>
          <a:ln w="9525">
            <a:solidFill>
              <a:srgbClr val="993300"/>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5</a:t>
            </a:r>
          </a:p>
        </p:txBody>
      </p:sp>
      <p:sp>
        <p:nvSpPr>
          <p:cNvPr id="14351" name="Oval 15">
            <a:hlinkClick r:id="rId10" action="ppaction://hlinksldjump"/>
          </p:cNvPr>
          <p:cNvSpPr>
            <a:spLocks noChangeArrowheads="1"/>
          </p:cNvSpPr>
          <p:nvPr/>
        </p:nvSpPr>
        <p:spPr bwMode="auto">
          <a:xfrm>
            <a:off x="5943600" y="5334000"/>
            <a:ext cx="990600" cy="1524000"/>
          </a:xfrm>
          <a:prstGeom prst="ellipse">
            <a:avLst/>
          </a:prstGeom>
          <a:gradFill rotWithShape="1">
            <a:gsLst>
              <a:gs pos="0">
                <a:schemeClr val="bg1">
                  <a:alpha val="78000"/>
                </a:schemeClr>
              </a:gs>
              <a:gs pos="100000">
                <a:srgbClr val="006600">
                  <a:alpha val="60001"/>
                </a:srgbClr>
              </a:gs>
            </a:gsLst>
            <a:path path="shape">
              <a:fillToRect l="50000" t="50000" r="50000" b="50000"/>
            </a:path>
          </a:gradFill>
          <a:ln w="9525">
            <a:solidFill>
              <a:srgbClr val="006600"/>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6</a:t>
            </a:r>
          </a:p>
        </p:txBody>
      </p:sp>
      <p:sp>
        <p:nvSpPr>
          <p:cNvPr id="2" name="Oval 11">
            <a:hlinkClick r:id="rId6" action="ppaction://hlinksldjump"/>
          </p:cNvPr>
          <p:cNvSpPr>
            <a:spLocks noChangeArrowheads="1"/>
          </p:cNvSpPr>
          <p:nvPr/>
        </p:nvSpPr>
        <p:spPr bwMode="auto">
          <a:xfrm>
            <a:off x="6934200" y="5334000"/>
            <a:ext cx="1066800" cy="1524000"/>
          </a:xfrm>
          <a:prstGeom prst="ellipse">
            <a:avLst/>
          </a:prstGeom>
          <a:gradFill rotWithShape="1">
            <a:gsLst>
              <a:gs pos="0">
                <a:schemeClr val="bg1">
                  <a:alpha val="78000"/>
                </a:schemeClr>
              </a:gs>
              <a:gs pos="100000">
                <a:srgbClr val="FF0000">
                  <a:alpha val="60001"/>
                </a:srgbClr>
              </a:gs>
            </a:gsLst>
            <a:path path="shape">
              <a:fillToRect l="50000" t="50000" r="50000" b="50000"/>
            </a:path>
          </a:gradFill>
          <a:ln w="9525">
            <a:solidFill>
              <a:srgbClr val="FF0000"/>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7</a:t>
            </a:r>
          </a:p>
        </p:txBody>
      </p:sp>
      <p:sp>
        <p:nvSpPr>
          <p:cNvPr id="3" name="Oval 12">
            <a:hlinkClick r:id="rId7" action="ppaction://hlinksldjump"/>
          </p:cNvPr>
          <p:cNvSpPr>
            <a:spLocks noChangeArrowheads="1"/>
          </p:cNvSpPr>
          <p:nvPr/>
        </p:nvSpPr>
        <p:spPr bwMode="auto">
          <a:xfrm>
            <a:off x="8001000" y="5410200"/>
            <a:ext cx="1143000" cy="1447800"/>
          </a:xfrm>
          <a:prstGeom prst="ellipse">
            <a:avLst/>
          </a:prstGeom>
          <a:gradFill rotWithShape="1">
            <a:gsLst>
              <a:gs pos="0">
                <a:schemeClr val="bg1">
                  <a:alpha val="78000"/>
                </a:schemeClr>
              </a:gs>
              <a:gs pos="100000">
                <a:srgbClr val="9900FF">
                  <a:alpha val="60001"/>
                </a:srgbClr>
              </a:gs>
            </a:gsLst>
            <a:path path="shape">
              <a:fillToRect l="50000" t="50000" r="50000" b="50000"/>
            </a:path>
          </a:gradFill>
          <a:ln w="9525">
            <a:solidFill>
              <a:srgbClr val="9900FF"/>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4800" b="1">
                <a:effectLst/>
              </a:rPr>
              <a:t>8</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7" name="WordArt 5"/>
          <p:cNvSpPr>
            <a:spLocks noChangeArrowheads="1" noChangeShapeType="1" noTextEdit="1"/>
          </p:cNvSpPr>
          <p:nvPr/>
        </p:nvSpPr>
        <p:spPr bwMode="auto">
          <a:xfrm>
            <a:off x="2971800" y="685800"/>
            <a:ext cx="51054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1</a:t>
            </a:r>
            <a:endParaRPr lang="vi-VN" sz="3600" kern="10" dirty="0">
              <a:solidFill>
                <a:srgbClr val="0000FF"/>
              </a:solidFill>
              <a:effectLst>
                <a:outerShdw dist="35921" dir="2700000" algn="ctr" rotWithShape="0">
                  <a:srgbClr val="C0C0C0">
                    <a:alpha val="80000"/>
                  </a:srgbClr>
                </a:outerShdw>
              </a:effectLst>
            </a:endParaRPr>
          </a:p>
        </p:txBody>
      </p:sp>
      <p:sp>
        <p:nvSpPr>
          <p:cNvPr id="69639" name="AutoShape 7"/>
          <p:cNvSpPr>
            <a:spLocks noChangeArrowheads="1"/>
          </p:cNvSpPr>
          <p:nvPr/>
        </p:nvSpPr>
        <p:spPr bwMode="auto">
          <a:xfrm>
            <a:off x="0" y="28956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69640" name="AutoShape 8"/>
          <p:cNvSpPr>
            <a:spLocks noChangeArrowheads="1"/>
          </p:cNvSpPr>
          <p:nvPr/>
        </p:nvSpPr>
        <p:spPr bwMode="auto">
          <a:xfrm>
            <a:off x="0" y="36576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69641" name="AutoShape 9"/>
          <p:cNvSpPr>
            <a:spLocks noChangeArrowheads="1"/>
          </p:cNvSpPr>
          <p:nvPr/>
        </p:nvSpPr>
        <p:spPr bwMode="auto">
          <a:xfrm>
            <a:off x="0" y="44196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69642" name="AutoShape 10"/>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69643" name="AutoShape 11"/>
          <p:cNvSpPr>
            <a:spLocks noChangeArrowheads="1"/>
          </p:cNvSpPr>
          <p:nvPr/>
        </p:nvSpPr>
        <p:spPr bwMode="auto">
          <a:xfrm>
            <a:off x="0" y="57912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69644" name="Rectangle 12"/>
          <p:cNvSpPr>
            <a:spLocks noGrp="1" noChangeArrowheads="1"/>
          </p:cNvSpPr>
          <p:nvPr>
            <p:ph type="title"/>
          </p:nvPr>
        </p:nvSpPr>
        <p:spPr>
          <a:xfrm>
            <a:off x="1219200" y="2514600"/>
            <a:ext cx="6870700" cy="1600200"/>
          </a:xfrm>
        </p:spPr>
        <p:txBody>
          <a:bodyPr/>
          <a:lstStyle/>
          <a:p>
            <a:r>
              <a:rPr lang="en-US" altLang="vi-VN" b="1">
                <a:solidFill>
                  <a:srgbClr val="CC3300"/>
                </a:solidFill>
                <a:latin typeface="Times New Roman" pitchFamily="18" charset="0"/>
              </a:rPr>
              <a:t>Máu được chia thành mấy phần, gọi tên từng phần?</a:t>
            </a:r>
          </a:p>
        </p:txBody>
      </p:sp>
      <p:sp>
        <p:nvSpPr>
          <p:cNvPr id="17419" name="Oval 11">
            <a:hlinkClick r:id="rId5" action="ppaction://hlinksldjump"/>
          </p:cNvPr>
          <p:cNvSpPr>
            <a:spLocks noChangeArrowheads="1"/>
          </p:cNvSpPr>
          <p:nvPr/>
        </p:nvSpPr>
        <p:spPr bwMode="auto">
          <a:xfrm>
            <a:off x="4648200" y="4572000"/>
            <a:ext cx="3276600" cy="1905000"/>
          </a:xfrm>
          <a:prstGeom prst="ellipse">
            <a:avLst/>
          </a:prstGeom>
          <a:gradFill rotWithShape="1">
            <a:gsLst>
              <a:gs pos="0">
                <a:schemeClr val="bg1">
                  <a:alpha val="78000"/>
                </a:schemeClr>
              </a:gs>
              <a:gs pos="100000">
                <a:srgbClr val="0000FF">
                  <a:alpha val="60001"/>
                </a:srgbClr>
              </a:gs>
            </a:gsLst>
            <a:path path="shape">
              <a:fillToRect l="50000" t="50000" r="50000" b="50000"/>
            </a:path>
          </a:gradFill>
          <a:ln w="9525">
            <a:solidFill>
              <a:srgbClr val="0000FF"/>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2800" b="1">
                <a:solidFill>
                  <a:srgbClr val="FF0066"/>
                </a:solidFill>
                <a:effectLst>
                  <a:outerShdw blurRad="38100" dist="38100" dir="2700000" algn="tl">
                    <a:srgbClr val="C0C0C0"/>
                  </a:outerShdw>
                </a:effectLst>
              </a:rPr>
              <a:t>2 phần:</a:t>
            </a:r>
          </a:p>
          <a:p>
            <a:pPr algn="ctr" eaLnBrk="1" hangingPunct="1"/>
            <a:r>
              <a:rPr lang="en-US" altLang="vi-VN" sz="2800" b="1">
                <a:solidFill>
                  <a:srgbClr val="FF0066"/>
                </a:solidFill>
                <a:effectLst>
                  <a:outerShdw blurRad="38100" dist="38100" dir="2700000" algn="tl">
                    <a:srgbClr val="C0C0C0"/>
                  </a:outerShdw>
                </a:effectLst>
              </a:rPr>
              <a:t> Huyết tương, </a:t>
            </a:r>
          </a:p>
          <a:p>
            <a:pPr algn="ctr" eaLnBrk="1" hangingPunct="1"/>
            <a:r>
              <a:rPr lang="en-US" altLang="vi-VN" sz="2800" b="1">
                <a:solidFill>
                  <a:srgbClr val="FF0066"/>
                </a:solidFill>
                <a:effectLst>
                  <a:outerShdw blurRad="38100" dist="38100" dir="2700000" algn="tl">
                    <a:srgbClr val="C0C0C0"/>
                  </a:outerShdw>
                </a:effectLst>
              </a:rPr>
              <a:t>huyết cầu</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9644"/>
                                        </p:tgtEl>
                                        <p:attrNameLst>
                                          <p:attrName>style.visibility</p:attrName>
                                        </p:attrNameLst>
                                      </p:cBhvr>
                                      <p:to>
                                        <p:strVal val="visible"/>
                                      </p:to>
                                    </p:set>
                                    <p:animEffect transition="in" filter="fade">
                                      <p:cBhvr>
                                        <p:cTn id="7" dur="770" decel="100000"/>
                                        <p:tgtEl>
                                          <p:spTgt spid="69644"/>
                                        </p:tgtEl>
                                      </p:cBhvr>
                                    </p:animEffect>
                                    <p:animScale>
                                      <p:cBhvr>
                                        <p:cTn id="8" dur="770" decel="100000"/>
                                        <p:tgtEl>
                                          <p:spTgt spid="69644"/>
                                        </p:tgtEl>
                                      </p:cBhvr>
                                      <p:from x="10000" y="10000"/>
                                      <p:to x="200000" y="450000"/>
                                    </p:animScale>
                                    <p:animScale>
                                      <p:cBhvr>
                                        <p:cTn id="9" dur="1230" accel="100000" fill="hold">
                                          <p:stCondLst>
                                            <p:cond delay="770"/>
                                          </p:stCondLst>
                                        </p:cTn>
                                        <p:tgtEl>
                                          <p:spTgt spid="69644"/>
                                        </p:tgtEl>
                                      </p:cBhvr>
                                      <p:from x="200000" y="450000"/>
                                      <p:to x="100000" y="100000"/>
                                    </p:animScale>
                                    <p:set>
                                      <p:cBhvr>
                                        <p:cTn id="10" dur="770" fill="hold"/>
                                        <p:tgtEl>
                                          <p:spTgt spid="69644"/>
                                        </p:tgtEl>
                                        <p:attrNameLst>
                                          <p:attrName>ppt_x</p:attrName>
                                        </p:attrNameLst>
                                      </p:cBhvr>
                                      <p:to>
                                        <p:strVal val="(0.5)"/>
                                      </p:to>
                                    </p:set>
                                    <p:anim from="(0.5)" to="(#ppt_x)" calcmode="lin" valueType="num">
                                      <p:cBhvr>
                                        <p:cTn id="11" dur="1230" accel="100000" fill="hold">
                                          <p:stCondLst>
                                            <p:cond delay="770"/>
                                          </p:stCondLst>
                                        </p:cTn>
                                        <p:tgtEl>
                                          <p:spTgt spid="69644"/>
                                        </p:tgtEl>
                                        <p:attrNameLst>
                                          <p:attrName>ppt_x</p:attrName>
                                        </p:attrNameLst>
                                      </p:cBhvr>
                                    </p:anim>
                                    <p:set>
                                      <p:cBhvr>
                                        <p:cTn id="12" dur="770" fill="hold"/>
                                        <p:tgtEl>
                                          <p:spTgt spid="69644"/>
                                        </p:tgtEl>
                                        <p:attrNameLst>
                                          <p:attrName>ppt_y</p:attrName>
                                        </p:attrNameLst>
                                      </p:cBhvr>
                                      <p:to>
                                        <p:strVal val="(#ppt_y+0.4)"/>
                                      </p:to>
                                    </p:set>
                                    <p:anim from="(#ppt_y+0.4)" to="(#ppt_y)" calcmode="lin" valueType="num">
                                      <p:cBhvr>
                                        <p:cTn id="13" dur="1230" accel="100000" fill="hold">
                                          <p:stCondLst>
                                            <p:cond delay="770"/>
                                          </p:stCondLst>
                                        </p:cTn>
                                        <p:tgtEl>
                                          <p:spTgt spid="6964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4" presetClass="exit" presetSubtype="0" decel="100000" fill="hold" grpId="0" nodeType="clickEffect">
                                  <p:stCondLst>
                                    <p:cond delay="0"/>
                                  </p:stCondLst>
                                  <p:childTnLst>
                                    <p:anim calcmode="lin" valueType="num">
                                      <p:cBhvr>
                                        <p:cTn id="17" dur="1000"/>
                                        <p:tgtEl>
                                          <p:spTgt spid="69639"/>
                                        </p:tgtEl>
                                        <p:attrNameLst>
                                          <p:attrName>ppt_w</p:attrName>
                                        </p:attrNameLst>
                                      </p:cBhvr>
                                      <p:tavLst>
                                        <p:tav tm="0">
                                          <p:val>
                                            <p:strVal val="ppt_w"/>
                                          </p:val>
                                        </p:tav>
                                        <p:tav tm="100000">
                                          <p:val>
                                            <p:strVal val="ppt_w*0.05"/>
                                          </p:val>
                                        </p:tav>
                                      </p:tavLst>
                                    </p:anim>
                                    <p:anim calcmode="lin" valueType="num">
                                      <p:cBhvr>
                                        <p:cTn id="18" dur="1000"/>
                                        <p:tgtEl>
                                          <p:spTgt spid="69639"/>
                                        </p:tgtEl>
                                        <p:attrNameLst>
                                          <p:attrName>ppt_h</p:attrName>
                                        </p:attrNameLst>
                                      </p:cBhvr>
                                      <p:tavLst>
                                        <p:tav tm="0">
                                          <p:val>
                                            <p:strVal val="ppt_h"/>
                                          </p:val>
                                        </p:tav>
                                        <p:tav tm="100000">
                                          <p:val>
                                            <p:strVal val="ppt_h"/>
                                          </p:val>
                                        </p:tav>
                                      </p:tavLst>
                                    </p:anim>
                                    <p:anim calcmode="lin" valueType="num">
                                      <p:cBhvr>
                                        <p:cTn id="19" dur="1000"/>
                                        <p:tgtEl>
                                          <p:spTgt spid="69639"/>
                                        </p:tgtEl>
                                        <p:attrNameLst>
                                          <p:attrName>ppt_x</p:attrName>
                                        </p:attrNameLst>
                                      </p:cBhvr>
                                      <p:tavLst>
                                        <p:tav tm="0">
                                          <p:val>
                                            <p:strVal val="ppt_x"/>
                                          </p:val>
                                        </p:tav>
                                        <p:tav tm="100000">
                                          <p:val>
                                            <p:strVal val="ppt_x-.2"/>
                                          </p:val>
                                        </p:tav>
                                      </p:tavLst>
                                    </p:anim>
                                    <p:anim calcmode="lin" valueType="num">
                                      <p:cBhvr>
                                        <p:cTn id="20" dur="1000"/>
                                        <p:tgtEl>
                                          <p:spTgt spid="69639"/>
                                        </p:tgtEl>
                                        <p:attrNameLst>
                                          <p:attrName>ppt_y</p:attrName>
                                        </p:attrNameLst>
                                      </p:cBhvr>
                                      <p:tavLst>
                                        <p:tav tm="0">
                                          <p:val>
                                            <p:strVal val="ppt_y"/>
                                          </p:val>
                                        </p:tav>
                                        <p:tav tm="100000">
                                          <p:val>
                                            <p:strVal val="ppt_y"/>
                                          </p:val>
                                        </p:tav>
                                      </p:tavLst>
                                    </p:anim>
                                    <p:animEffect transition="out" filter="fade">
                                      <p:cBhvr>
                                        <p:cTn id="21" dur="1000"/>
                                        <p:tgtEl>
                                          <p:spTgt spid="69639"/>
                                        </p:tgtEl>
                                      </p:cBhvr>
                                    </p:animEffect>
                                    <p:set>
                                      <p:cBhvr>
                                        <p:cTn id="22" dur="1" fill="hold">
                                          <p:stCondLst>
                                            <p:cond delay="999"/>
                                          </p:stCondLst>
                                        </p:cTn>
                                        <p:tgtEl>
                                          <p:spTgt spid="69639"/>
                                        </p:tgtEl>
                                        <p:attrNameLst>
                                          <p:attrName>style.visibility</p:attrName>
                                        </p:attrNameLst>
                                      </p:cBhvr>
                                      <p:to>
                                        <p:strVal val="hidden"/>
                                      </p:to>
                                    </p:set>
                                  </p:childTnLst>
                                  <p:subTnLst>
                                    <p:audio>
                                      <p:cMediaNode>
                                        <p:cTn display="0" masterRel="sameClick">
                                          <p:stCondLst>
                                            <p:cond evt="begin" delay="0">
                                              <p:tn val="16"/>
                                            </p:cond>
                                          </p:stCondLst>
                                          <p:endCondLst>
                                            <p:cond evt="onStopAudio" delay="0">
                                              <p:tgtEl>
                                                <p:sldTgt/>
                                              </p:tgtEl>
                                            </p:cond>
                                          </p:endCondLst>
                                        </p:cTn>
                                        <p:tgtEl>
                                          <p:sndTgt r:embed="rId2" name="click.wav"/>
                                        </p:tgtEl>
                                      </p:cMediaNode>
                                    </p:audio>
                                  </p:subTnLst>
                                </p:cTn>
                              </p:par>
                            </p:childTnLst>
                          </p:cTn>
                        </p:par>
                        <p:par>
                          <p:cTn id="23" fill="hold" nodeType="afterGroup">
                            <p:stCondLst>
                              <p:cond delay="1000"/>
                            </p:stCondLst>
                            <p:childTnLst>
                              <p:par>
                                <p:cTn id="24" presetID="54" presetClass="exit" presetSubtype="0" decel="100000" fill="hold" grpId="0" nodeType="afterEffect">
                                  <p:stCondLst>
                                    <p:cond delay="0"/>
                                  </p:stCondLst>
                                  <p:childTnLst>
                                    <p:anim calcmode="lin" valueType="num">
                                      <p:cBhvr>
                                        <p:cTn id="25" dur="1000"/>
                                        <p:tgtEl>
                                          <p:spTgt spid="69640"/>
                                        </p:tgtEl>
                                        <p:attrNameLst>
                                          <p:attrName>ppt_w</p:attrName>
                                        </p:attrNameLst>
                                      </p:cBhvr>
                                      <p:tavLst>
                                        <p:tav tm="0">
                                          <p:val>
                                            <p:strVal val="ppt_w"/>
                                          </p:val>
                                        </p:tav>
                                        <p:tav tm="100000">
                                          <p:val>
                                            <p:strVal val="ppt_w*0.05"/>
                                          </p:val>
                                        </p:tav>
                                      </p:tavLst>
                                    </p:anim>
                                    <p:anim calcmode="lin" valueType="num">
                                      <p:cBhvr>
                                        <p:cTn id="26" dur="1000"/>
                                        <p:tgtEl>
                                          <p:spTgt spid="69640"/>
                                        </p:tgtEl>
                                        <p:attrNameLst>
                                          <p:attrName>ppt_h</p:attrName>
                                        </p:attrNameLst>
                                      </p:cBhvr>
                                      <p:tavLst>
                                        <p:tav tm="0">
                                          <p:val>
                                            <p:strVal val="ppt_h"/>
                                          </p:val>
                                        </p:tav>
                                        <p:tav tm="100000">
                                          <p:val>
                                            <p:strVal val="ppt_h"/>
                                          </p:val>
                                        </p:tav>
                                      </p:tavLst>
                                    </p:anim>
                                    <p:anim calcmode="lin" valueType="num">
                                      <p:cBhvr>
                                        <p:cTn id="27" dur="1000"/>
                                        <p:tgtEl>
                                          <p:spTgt spid="69640"/>
                                        </p:tgtEl>
                                        <p:attrNameLst>
                                          <p:attrName>ppt_x</p:attrName>
                                        </p:attrNameLst>
                                      </p:cBhvr>
                                      <p:tavLst>
                                        <p:tav tm="0">
                                          <p:val>
                                            <p:strVal val="ppt_x"/>
                                          </p:val>
                                        </p:tav>
                                        <p:tav tm="100000">
                                          <p:val>
                                            <p:strVal val="ppt_x-.2"/>
                                          </p:val>
                                        </p:tav>
                                      </p:tavLst>
                                    </p:anim>
                                    <p:anim calcmode="lin" valueType="num">
                                      <p:cBhvr>
                                        <p:cTn id="28" dur="1000"/>
                                        <p:tgtEl>
                                          <p:spTgt spid="69640"/>
                                        </p:tgtEl>
                                        <p:attrNameLst>
                                          <p:attrName>ppt_y</p:attrName>
                                        </p:attrNameLst>
                                      </p:cBhvr>
                                      <p:tavLst>
                                        <p:tav tm="0">
                                          <p:val>
                                            <p:strVal val="ppt_y"/>
                                          </p:val>
                                        </p:tav>
                                        <p:tav tm="100000">
                                          <p:val>
                                            <p:strVal val="ppt_y"/>
                                          </p:val>
                                        </p:tav>
                                      </p:tavLst>
                                    </p:anim>
                                    <p:animEffect transition="out" filter="fade">
                                      <p:cBhvr>
                                        <p:cTn id="29" dur="1000"/>
                                        <p:tgtEl>
                                          <p:spTgt spid="69640"/>
                                        </p:tgtEl>
                                      </p:cBhvr>
                                    </p:animEffect>
                                    <p:set>
                                      <p:cBhvr>
                                        <p:cTn id="30" dur="1" fill="hold">
                                          <p:stCondLst>
                                            <p:cond delay="999"/>
                                          </p:stCondLst>
                                        </p:cTn>
                                        <p:tgtEl>
                                          <p:spTgt spid="69640"/>
                                        </p:tgtEl>
                                        <p:attrNameLst>
                                          <p:attrName>style.visibility</p:attrName>
                                        </p:attrNameLst>
                                      </p:cBhvr>
                                      <p:to>
                                        <p:strVal val="hidden"/>
                                      </p:to>
                                    </p:set>
                                  </p:childTnLst>
                                  <p:subTnLst>
                                    <p:audio>
                                      <p:cMediaNode>
                                        <p:cTn display="0" masterRel="sameClick">
                                          <p:stCondLst>
                                            <p:cond evt="begin" delay="0">
                                              <p:tn val="24"/>
                                            </p:cond>
                                          </p:stCondLst>
                                          <p:endCondLst>
                                            <p:cond evt="onStopAudio" delay="0">
                                              <p:tgtEl>
                                                <p:sldTgt/>
                                              </p:tgtEl>
                                            </p:cond>
                                          </p:endCondLst>
                                        </p:cTn>
                                        <p:tgtEl>
                                          <p:sndTgt r:embed="rId2" name="click.wav"/>
                                        </p:tgtEl>
                                      </p:cMediaNode>
                                    </p:audio>
                                  </p:subTnLst>
                                </p:cTn>
                              </p:par>
                            </p:childTnLst>
                          </p:cTn>
                        </p:par>
                        <p:par>
                          <p:cTn id="31" fill="hold" nodeType="afterGroup">
                            <p:stCondLst>
                              <p:cond delay="2000"/>
                            </p:stCondLst>
                            <p:childTnLst>
                              <p:par>
                                <p:cTn id="32" presetID="54" presetClass="exit" presetSubtype="0" decel="100000" fill="hold" grpId="0" nodeType="afterEffect">
                                  <p:stCondLst>
                                    <p:cond delay="0"/>
                                  </p:stCondLst>
                                  <p:childTnLst>
                                    <p:anim calcmode="lin" valueType="num">
                                      <p:cBhvr>
                                        <p:cTn id="33" dur="1000"/>
                                        <p:tgtEl>
                                          <p:spTgt spid="69641"/>
                                        </p:tgtEl>
                                        <p:attrNameLst>
                                          <p:attrName>ppt_w</p:attrName>
                                        </p:attrNameLst>
                                      </p:cBhvr>
                                      <p:tavLst>
                                        <p:tav tm="0">
                                          <p:val>
                                            <p:strVal val="ppt_w"/>
                                          </p:val>
                                        </p:tav>
                                        <p:tav tm="100000">
                                          <p:val>
                                            <p:strVal val="ppt_w*0.05"/>
                                          </p:val>
                                        </p:tav>
                                      </p:tavLst>
                                    </p:anim>
                                    <p:anim calcmode="lin" valueType="num">
                                      <p:cBhvr>
                                        <p:cTn id="34" dur="1000"/>
                                        <p:tgtEl>
                                          <p:spTgt spid="69641"/>
                                        </p:tgtEl>
                                        <p:attrNameLst>
                                          <p:attrName>ppt_h</p:attrName>
                                        </p:attrNameLst>
                                      </p:cBhvr>
                                      <p:tavLst>
                                        <p:tav tm="0">
                                          <p:val>
                                            <p:strVal val="ppt_h"/>
                                          </p:val>
                                        </p:tav>
                                        <p:tav tm="100000">
                                          <p:val>
                                            <p:strVal val="ppt_h"/>
                                          </p:val>
                                        </p:tav>
                                      </p:tavLst>
                                    </p:anim>
                                    <p:anim calcmode="lin" valueType="num">
                                      <p:cBhvr>
                                        <p:cTn id="35" dur="1000"/>
                                        <p:tgtEl>
                                          <p:spTgt spid="69641"/>
                                        </p:tgtEl>
                                        <p:attrNameLst>
                                          <p:attrName>ppt_x</p:attrName>
                                        </p:attrNameLst>
                                      </p:cBhvr>
                                      <p:tavLst>
                                        <p:tav tm="0">
                                          <p:val>
                                            <p:strVal val="ppt_x"/>
                                          </p:val>
                                        </p:tav>
                                        <p:tav tm="100000">
                                          <p:val>
                                            <p:strVal val="ppt_x-.2"/>
                                          </p:val>
                                        </p:tav>
                                      </p:tavLst>
                                    </p:anim>
                                    <p:anim calcmode="lin" valueType="num">
                                      <p:cBhvr>
                                        <p:cTn id="36" dur="1000"/>
                                        <p:tgtEl>
                                          <p:spTgt spid="69641"/>
                                        </p:tgtEl>
                                        <p:attrNameLst>
                                          <p:attrName>ppt_y</p:attrName>
                                        </p:attrNameLst>
                                      </p:cBhvr>
                                      <p:tavLst>
                                        <p:tav tm="0">
                                          <p:val>
                                            <p:strVal val="ppt_y"/>
                                          </p:val>
                                        </p:tav>
                                        <p:tav tm="100000">
                                          <p:val>
                                            <p:strVal val="ppt_y"/>
                                          </p:val>
                                        </p:tav>
                                      </p:tavLst>
                                    </p:anim>
                                    <p:animEffect transition="out" filter="fade">
                                      <p:cBhvr>
                                        <p:cTn id="37" dur="1000"/>
                                        <p:tgtEl>
                                          <p:spTgt spid="69641"/>
                                        </p:tgtEl>
                                      </p:cBhvr>
                                    </p:animEffect>
                                    <p:set>
                                      <p:cBhvr>
                                        <p:cTn id="38" dur="1" fill="hold">
                                          <p:stCondLst>
                                            <p:cond delay="999"/>
                                          </p:stCondLst>
                                        </p:cTn>
                                        <p:tgtEl>
                                          <p:spTgt spid="69641"/>
                                        </p:tgtEl>
                                        <p:attrNameLst>
                                          <p:attrName>style.visibility</p:attrName>
                                        </p:attrNameLst>
                                      </p:cBhvr>
                                      <p:to>
                                        <p:strVal val="hidden"/>
                                      </p:to>
                                    </p:set>
                                  </p:childTnLst>
                                  <p:subTnLst>
                                    <p:audio>
                                      <p:cMediaNode>
                                        <p:cTn display="0" masterRel="sameClick">
                                          <p:stCondLst>
                                            <p:cond evt="begin" delay="0">
                                              <p:tn val="32"/>
                                            </p:cond>
                                          </p:stCondLst>
                                          <p:endCondLst>
                                            <p:cond evt="onStopAudio" delay="0">
                                              <p:tgtEl>
                                                <p:sldTgt/>
                                              </p:tgtEl>
                                            </p:cond>
                                          </p:endCondLst>
                                        </p:cTn>
                                        <p:tgtEl>
                                          <p:sndTgt r:embed="rId2" name="click.wav"/>
                                        </p:tgtEl>
                                      </p:cMediaNode>
                                    </p:audio>
                                  </p:subTnLst>
                                </p:cTn>
                              </p:par>
                            </p:childTnLst>
                          </p:cTn>
                        </p:par>
                        <p:par>
                          <p:cTn id="39" fill="hold" nodeType="afterGroup">
                            <p:stCondLst>
                              <p:cond delay="3000"/>
                            </p:stCondLst>
                            <p:childTnLst>
                              <p:par>
                                <p:cTn id="40" presetID="54" presetClass="exit" presetSubtype="0" decel="100000" fill="hold" grpId="0" nodeType="afterEffect">
                                  <p:stCondLst>
                                    <p:cond delay="0"/>
                                  </p:stCondLst>
                                  <p:childTnLst>
                                    <p:anim calcmode="lin" valueType="num">
                                      <p:cBhvr>
                                        <p:cTn id="41" dur="1000"/>
                                        <p:tgtEl>
                                          <p:spTgt spid="69642"/>
                                        </p:tgtEl>
                                        <p:attrNameLst>
                                          <p:attrName>ppt_w</p:attrName>
                                        </p:attrNameLst>
                                      </p:cBhvr>
                                      <p:tavLst>
                                        <p:tav tm="0">
                                          <p:val>
                                            <p:strVal val="ppt_w"/>
                                          </p:val>
                                        </p:tav>
                                        <p:tav tm="100000">
                                          <p:val>
                                            <p:strVal val="ppt_w*0.05"/>
                                          </p:val>
                                        </p:tav>
                                      </p:tavLst>
                                    </p:anim>
                                    <p:anim calcmode="lin" valueType="num">
                                      <p:cBhvr>
                                        <p:cTn id="42" dur="1000"/>
                                        <p:tgtEl>
                                          <p:spTgt spid="69642"/>
                                        </p:tgtEl>
                                        <p:attrNameLst>
                                          <p:attrName>ppt_h</p:attrName>
                                        </p:attrNameLst>
                                      </p:cBhvr>
                                      <p:tavLst>
                                        <p:tav tm="0">
                                          <p:val>
                                            <p:strVal val="ppt_h"/>
                                          </p:val>
                                        </p:tav>
                                        <p:tav tm="100000">
                                          <p:val>
                                            <p:strVal val="ppt_h"/>
                                          </p:val>
                                        </p:tav>
                                      </p:tavLst>
                                    </p:anim>
                                    <p:anim calcmode="lin" valueType="num">
                                      <p:cBhvr>
                                        <p:cTn id="43" dur="1000"/>
                                        <p:tgtEl>
                                          <p:spTgt spid="69642"/>
                                        </p:tgtEl>
                                        <p:attrNameLst>
                                          <p:attrName>ppt_x</p:attrName>
                                        </p:attrNameLst>
                                      </p:cBhvr>
                                      <p:tavLst>
                                        <p:tav tm="0">
                                          <p:val>
                                            <p:strVal val="ppt_x"/>
                                          </p:val>
                                        </p:tav>
                                        <p:tav tm="100000">
                                          <p:val>
                                            <p:strVal val="ppt_x-.2"/>
                                          </p:val>
                                        </p:tav>
                                      </p:tavLst>
                                    </p:anim>
                                    <p:anim calcmode="lin" valueType="num">
                                      <p:cBhvr>
                                        <p:cTn id="44" dur="1000"/>
                                        <p:tgtEl>
                                          <p:spTgt spid="69642"/>
                                        </p:tgtEl>
                                        <p:attrNameLst>
                                          <p:attrName>ppt_y</p:attrName>
                                        </p:attrNameLst>
                                      </p:cBhvr>
                                      <p:tavLst>
                                        <p:tav tm="0">
                                          <p:val>
                                            <p:strVal val="ppt_y"/>
                                          </p:val>
                                        </p:tav>
                                        <p:tav tm="100000">
                                          <p:val>
                                            <p:strVal val="ppt_y"/>
                                          </p:val>
                                        </p:tav>
                                      </p:tavLst>
                                    </p:anim>
                                    <p:animEffect transition="out" filter="fade">
                                      <p:cBhvr>
                                        <p:cTn id="45" dur="1000"/>
                                        <p:tgtEl>
                                          <p:spTgt spid="69642"/>
                                        </p:tgtEl>
                                      </p:cBhvr>
                                    </p:animEffect>
                                    <p:set>
                                      <p:cBhvr>
                                        <p:cTn id="46" dur="1" fill="hold">
                                          <p:stCondLst>
                                            <p:cond delay="999"/>
                                          </p:stCondLst>
                                        </p:cTn>
                                        <p:tgtEl>
                                          <p:spTgt spid="69642"/>
                                        </p:tgtEl>
                                        <p:attrNameLst>
                                          <p:attrName>style.visibility</p:attrName>
                                        </p:attrNameLst>
                                      </p:cBhvr>
                                      <p:to>
                                        <p:strVal val="hidden"/>
                                      </p:to>
                                    </p:set>
                                  </p:childTnLst>
                                  <p:subTnLst>
                                    <p:audio>
                                      <p:cMediaNode>
                                        <p:cTn display="0" masterRel="sameClick">
                                          <p:stCondLst>
                                            <p:cond evt="begin" delay="0">
                                              <p:tn val="40"/>
                                            </p:cond>
                                          </p:stCondLst>
                                          <p:endCondLst>
                                            <p:cond evt="onStopAudio" delay="0">
                                              <p:tgtEl>
                                                <p:sldTgt/>
                                              </p:tgtEl>
                                            </p:cond>
                                          </p:endCondLst>
                                        </p:cTn>
                                        <p:tgtEl>
                                          <p:sndTgt r:embed="rId2" name="click.wav"/>
                                        </p:tgtEl>
                                      </p:cMediaNode>
                                    </p:audio>
                                  </p:subTnLst>
                                </p:cTn>
                              </p:par>
                            </p:childTnLst>
                          </p:cTn>
                        </p:par>
                        <p:par>
                          <p:cTn id="47" fill="hold" nodeType="afterGroup">
                            <p:stCondLst>
                              <p:cond delay="4000"/>
                            </p:stCondLst>
                            <p:childTnLst>
                              <p:par>
                                <p:cTn id="48" presetID="54" presetClass="exit" presetSubtype="0" decel="100000" fill="hold" grpId="0" nodeType="afterEffect">
                                  <p:stCondLst>
                                    <p:cond delay="0"/>
                                  </p:stCondLst>
                                  <p:childTnLst>
                                    <p:anim calcmode="lin" valueType="num">
                                      <p:cBhvr>
                                        <p:cTn id="49" dur="1000"/>
                                        <p:tgtEl>
                                          <p:spTgt spid="69643"/>
                                        </p:tgtEl>
                                        <p:attrNameLst>
                                          <p:attrName>ppt_w</p:attrName>
                                        </p:attrNameLst>
                                      </p:cBhvr>
                                      <p:tavLst>
                                        <p:tav tm="0">
                                          <p:val>
                                            <p:strVal val="ppt_w"/>
                                          </p:val>
                                        </p:tav>
                                        <p:tav tm="100000">
                                          <p:val>
                                            <p:strVal val="ppt_w*0.05"/>
                                          </p:val>
                                        </p:tav>
                                      </p:tavLst>
                                    </p:anim>
                                    <p:anim calcmode="lin" valueType="num">
                                      <p:cBhvr>
                                        <p:cTn id="50" dur="1000"/>
                                        <p:tgtEl>
                                          <p:spTgt spid="69643"/>
                                        </p:tgtEl>
                                        <p:attrNameLst>
                                          <p:attrName>ppt_h</p:attrName>
                                        </p:attrNameLst>
                                      </p:cBhvr>
                                      <p:tavLst>
                                        <p:tav tm="0">
                                          <p:val>
                                            <p:strVal val="ppt_h"/>
                                          </p:val>
                                        </p:tav>
                                        <p:tav tm="100000">
                                          <p:val>
                                            <p:strVal val="ppt_h"/>
                                          </p:val>
                                        </p:tav>
                                      </p:tavLst>
                                    </p:anim>
                                    <p:anim calcmode="lin" valueType="num">
                                      <p:cBhvr>
                                        <p:cTn id="51" dur="1000"/>
                                        <p:tgtEl>
                                          <p:spTgt spid="69643"/>
                                        </p:tgtEl>
                                        <p:attrNameLst>
                                          <p:attrName>ppt_x</p:attrName>
                                        </p:attrNameLst>
                                      </p:cBhvr>
                                      <p:tavLst>
                                        <p:tav tm="0">
                                          <p:val>
                                            <p:strVal val="ppt_x"/>
                                          </p:val>
                                        </p:tav>
                                        <p:tav tm="100000">
                                          <p:val>
                                            <p:strVal val="ppt_x-.2"/>
                                          </p:val>
                                        </p:tav>
                                      </p:tavLst>
                                    </p:anim>
                                    <p:anim calcmode="lin" valueType="num">
                                      <p:cBhvr>
                                        <p:cTn id="52" dur="1000"/>
                                        <p:tgtEl>
                                          <p:spTgt spid="69643"/>
                                        </p:tgtEl>
                                        <p:attrNameLst>
                                          <p:attrName>ppt_y</p:attrName>
                                        </p:attrNameLst>
                                      </p:cBhvr>
                                      <p:tavLst>
                                        <p:tav tm="0">
                                          <p:val>
                                            <p:strVal val="ppt_y"/>
                                          </p:val>
                                        </p:tav>
                                        <p:tav tm="100000">
                                          <p:val>
                                            <p:strVal val="ppt_y"/>
                                          </p:val>
                                        </p:tav>
                                      </p:tavLst>
                                    </p:anim>
                                    <p:animEffect transition="out" filter="fade">
                                      <p:cBhvr>
                                        <p:cTn id="53" dur="1000"/>
                                        <p:tgtEl>
                                          <p:spTgt spid="69643"/>
                                        </p:tgtEl>
                                      </p:cBhvr>
                                    </p:animEffect>
                                    <p:set>
                                      <p:cBhvr>
                                        <p:cTn id="54" dur="1" fill="hold">
                                          <p:stCondLst>
                                            <p:cond delay="999"/>
                                          </p:stCondLst>
                                        </p:cTn>
                                        <p:tgtEl>
                                          <p:spTgt spid="69643"/>
                                        </p:tgtEl>
                                        <p:attrNameLst>
                                          <p:attrName>style.visibility</p:attrName>
                                        </p:attrNameLst>
                                      </p:cBhvr>
                                      <p:to>
                                        <p:strVal val="hidden"/>
                                      </p:to>
                                    </p:set>
                                  </p:childTnLst>
                                  <p:subTnLst>
                                    <p:audio>
                                      <p:cMediaNode>
                                        <p:cTn display="0" masterRel="sameClick">
                                          <p:stCondLst>
                                            <p:cond evt="begin" delay="0">
                                              <p:tn val="48"/>
                                            </p:cond>
                                          </p:stCondLst>
                                          <p:endCondLst>
                                            <p:cond evt="onStopAudio" delay="0">
                                              <p:tgtEl>
                                                <p:sldTgt/>
                                              </p:tgtEl>
                                            </p:cond>
                                          </p:endCondLst>
                                        </p:cTn>
                                        <p:tgtEl>
                                          <p:sndTgt r:embed="rId2" name="click.wav"/>
                                        </p:tgtEl>
                                      </p:cMediaNode>
                                    </p:audio>
                                  </p:subTnLst>
                                </p:cTn>
                              </p:par>
                            </p:childTnLst>
                          </p:cTn>
                        </p:par>
                      </p:childTnLst>
                    </p:cTn>
                  </p:par>
                  <p:par>
                    <p:cTn id="55" fill="hold" nodeType="clickPar">
                      <p:stCondLst>
                        <p:cond delay="indefinite"/>
                      </p:stCondLst>
                      <p:childTnLst>
                        <p:par>
                          <p:cTn id="56" fill="hold" nodeType="withGroup">
                            <p:stCondLst>
                              <p:cond delay="0"/>
                            </p:stCondLst>
                            <p:childTnLst>
                              <p:par>
                                <p:cTn id="57" presetID="13" presetClass="entr" presetSubtype="16" fill="hold" nodeType="clickEffect">
                                  <p:stCondLst>
                                    <p:cond delay="0"/>
                                  </p:stCondLst>
                                  <p:childTnLst>
                                    <p:set>
                                      <p:cBhvr>
                                        <p:cTn id="58" dur="1" fill="hold">
                                          <p:stCondLst>
                                            <p:cond delay="0"/>
                                          </p:stCondLst>
                                        </p:cTn>
                                        <p:tgtEl>
                                          <p:spTgt spid="17419"/>
                                        </p:tgtEl>
                                        <p:attrNameLst>
                                          <p:attrName>style.visibility</p:attrName>
                                        </p:attrNameLst>
                                      </p:cBhvr>
                                      <p:to>
                                        <p:strVal val="visible"/>
                                      </p:to>
                                    </p:set>
                                    <p:animEffect transition="in" filter="plus(in)">
                                      <p:cBhvr>
                                        <p:cTn id="59" dur="2000"/>
                                        <p:tgtEl>
                                          <p:spTgt spid="17419"/>
                                        </p:tgtEl>
                                      </p:cBhvr>
                                    </p:animEffect>
                                  </p:childTnLst>
                                  <p:subTnLst>
                                    <p:audio>
                                      <p:cMediaNode>
                                        <p:cTn display="0" masterRel="sameClick">
                                          <p:stCondLst>
                                            <p:cond evt="begin" delay="0">
                                              <p:tn val="57"/>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animBg="1"/>
      <p:bldP spid="69640" grpId="0" animBg="1"/>
      <p:bldP spid="69641" grpId="0" animBg="1"/>
      <p:bldP spid="69642" grpId="0" animBg="1"/>
      <p:bldP spid="69643" grpId="0" animBg="1"/>
      <p:bldP spid="6964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1524000" y="2743200"/>
            <a:ext cx="6477000" cy="1981200"/>
          </a:xfrm>
        </p:spPr>
        <p:txBody>
          <a:bodyPr/>
          <a:lstStyle/>
          <a:p>
            <a:pPr>
              <a:buFontTx/>
              <a:buNone/>
            </a:pPr>
            <a:r>
              <a:rPr lang="en-US" altLang="vi-VN" sz="3600" b="1">
                <a:solidFill>
                  <a:srgbClr val="CC3300"/>
                </a:solidFill>
                <a:latin typeface="Times New Roman" pitchFamily="18" charset="0"/>
              </a:rPr>
              <a:t>	Huyết cầu đỏ có hình  dạng gì?</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5" name="WordArt 5"/>
          <p:cNvSpPr>
            <a:spLocks noChangeArrowheads="1" noChangeShapeType="1" noTextEdit="1"/>
          </p:cNvSpPr>
          <p:nvPr/>
        </p:nvSpPr>
        <p:spPr bwMode="auto">
          <a:xfrm>
            <a:off x="2971800" y="685800"/>
            <a:ext cx="51054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hai</a:t>
            </a:r>
            <a:endParaRPr lang="vi-VN" sz="3600" kern="10" dirty="0">
              <a:solidFill>
                <a:srgbClr val="0000FF"/>
              </a:solidFill>
              <a:effectLst>
                <a:outerShdw dist="35921" dir="2700000" algn="ctr" rotWithShape="0">
                  <a:srgbClr val="C0C0C0">
                    <a:alpha val="80000"/>
                  </a:srgbClr>
                </a:outerShdw>
              </a:effectLst>
            </a:endParaRPr>
          </a:p>
        </p:txBody>
      </p:sp>
      <p:sp>
        <p:nvSpPr>
          <p:cNvPr id="71686" name="AutoShape 6"/>
          <p:cNvSpPr>
            <a:spLocks noChangeArrowheads="1"/>
          </p:cNvSpPr>
          <p:nvPr/>
        </p:nvSpPr>
        <p:spPr bwMode="auto">
          <a:xfrm>
            <a:off x="0" y="28956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1687" name="AutoShape 7"/>
          <p:cNvSpPr>
            <a:spLocks noChangeArrowheads="1"/>
          </p:cNvSpPr>
          <p:nvPr/>
        </p:nvSpPr>
        <p:spPr bwMode="auto">
          <a:xfrm>
            <a:off x="0" y="36576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1688" name="AutoShape 8"/>
          <p:cNvSpPr>
            <a:spLocks noChangeArrowheads="1"/>
          </p:cNvSpPr>
          <p:nvPr/>
        </p:nvSpPr>
        <p:spPr bwMode="auto">
          <a:xfrm>
            <a:off x="0" y="44196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1689" name="AutoShape 9"/>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1690" name="AutoShape 10"/>
          <p:cNvSpPr>
            <a:spLocks noChangeArrowheads="1"/>
          </p:cNvSpPr>
          <p:nvPr/>
        </p:nvSpPr>
        <p:spPr bwMode="auto">
          <a:xfrm>
            <a:off x="0" y="57912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4267200" y="4495800"/>
            <a:ext cx="2514600" cy="1600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Tròn như</a:t>
            </a:r>
          </a:p>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 cái dĩa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Scale>
                                      <p:cBhvr>
                                        <p:cTn id="7" dur="1000" decel="50000" fill="hold">
                                          <p:stCondLst>
                                            <p:cond delay="0"/>
                                          </p:stCondLst>
                                        </p:cTn>
                                        <p:tgtEl>
                                          <p:spTgt spid="7168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1683">
                                            <p:txEl>
                                              <p:pRg st="0" end="0"/>
                                            </p:txEl>
                                          </p:spTgt>
                                        </p:tgtEl>
                                        <p:attrNameLst>
                                          <p:attrName>ppt_x</p:attrName>
                                          <p:attrName>ppt_y</p:attrName>
                                        </p:attrNameLst>
                                      </p:cBhvr>
                                    </p:animMotion>
                                    <p:animEffect transition="in" filter="fade">
                                      <p:cBhvr>
                                        <p:cTn id="9" dur="1000"/>
                                        <p:tgtEl>
                                          <p:spTgt spid="7168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4" presetClass="exit" presetSubtype="0" decel="100000" fill="hold" grpId="0" nodeType="clickEffect">
                                  <p:stCondLst>
                                    <p:cond delay="0"/>
                                  </p:stCondLst>
                                  <p:childTnLst>
                                    <p:anim calcmode="lin" valueType="num">
                                      <p:cBhvr>
                                        <p:cTn id="13" dur="1000"/>
                                        <p:tgtEl>
                                          <p:spTgt spid="71686"/>
                                        </p:tgtEl>
                                        <p:attrNameLst>
                                          <p:attrName>ppt_w</p:attrName>
                                        </p:attrNameLst>
                                      </p:cBhvr>
                                      <p:tavLst>
                                        <p:tav tm="0">
                                          <p:val>
                                            <p:strVal val="ppt_w"/>
                                          </p:val>
                                        </p:tav>
                                        <p:tav tm="100000">
                                          <p:val>
                                            <p:strVal val="ppt_w*0.05"/>
                                          </p:val>
                                        </p:tav>
                                      </p:tavLst>
                                    </p:anim>
                                    <p:anim calcmode="lin" valueType="num">
                                      <p:cBhvr>
                                        <p:cTn id="14" dur="1000"/>
                                        <p:tgtEl>
                                          <p:spTgt spid="71686"/>
                                        </p:tgtEl>
                                        <p:attrNameLst>
                                          <p:attrName>ppt_h</p:attrName>
                                        </p:attrNameLst>
                                      </p:cBhvr>
                                      <p:tavLst>
                                        <p:tav tm="0">
                                          <p:val>
                                            <p:strVal val="ppt_h"/>
                                          </p:val>
                                        </p:tav>
                                        <p:tav tm="100000">
                                          <p:val>
                                            <p:strVal val="ppt_h"/>
                                          </p:val>
                                        </p:tav>
                                      </p:tavLst>
                                    </p:anim>
                                    <p:anim calcmode="lin" valueType="num">
                                      <p:cBhvr>
                                        <p:cTn id="15" dur="1000"/>
                                        <p:tgtEl>
                                          <p:spTgt spid="71686"/>
                                        </p:tgtEl>
                                        <p:attrNameLst>
                                          <p:attrName>ppt_x</p:attrName>
                                        </p:attrNameLst>
                                      </p:cBhvr>
                                      <p:tavLst>
                                        <p:tav tm="0">
                                          <p:val>
                                            <p:strVal val="ppt_x"/>
                                          </p:val>
                                        </p:tav>
                                        <p:tav tm="100000">
                                          <p:val>
                                            <p:strVal val="ppt_x-.2"/>
                                          </p:val>
                                        </p:tav>
                                      </p:tavLst>
                                    </p:anim>
                                    <p:anim calcmode="lin" valueType="num">
                                      <p:cBhvr>
                                        <p:cTn id="16" dur="1000"/>
                                        <p:tgtEl>
                                          <p:spTgt spid="71686"/>
                                        </p:tgtEl>
                                        <p:attrNameLst>
                                          <p:attrName>ppt_y</p:attrName>
                                        </p:attrNameLst>
                                      </p:cBhvr>
                                      <p:tavLst>
                                        <p:tav tm="0">
                                          <p:val>
                                            <p:strVal val="ppt_y"/>
                                          </p:val>
                                        </p:tav>
                                        <p:tav tm="100000">
                                          <p:val>
                                            <p:strVal val="ppt_y"/>
                                          </p:val>
                                        </p:tav>
                                      </p:tavLst>
                                    </p:anim>
                                    <p:animEffect transition="out" filter="fade">
                                      <p:cBhvr>
                                        <p:cTn id="17" dur="1000"/>
                                        <p:tgtEl>
                                          <p:spTgt spid="71686"/>
                                        </p:tgtEl>
                                      </p:cBhvr>
                                    </p:animEffect>
                                    <p:set>
                                      <p:cBhvr>
                                        <p:cTn id="18" dur="1" fill="hold">
                                          <p:stCondLst>
                                            <p:cond delay="999"/>
                                          </p:stCondLst>
                                        </p:cTn>
                                        <p:tgtEl>
                                          <p:spTgt spid="71686"/>
                                        </p:tgtEl>
                                        <p:attrNameLst>
                                          <p:attrName>style.visibility</p:attrName>
                                        </p:attrNameLst>
                                      </p:cBhvr>
                                      <p:to>
                                        <p:strVal val="hidden"/>
                                      </p:to>
                                    </p:set>
                                  </p:childTnLst>
                                  <p:subTnLst>
                                    <p:audio>
                                      <p:cMediaNode>
                                        <p:cTn display="0" masterRel="sameClick">
                                          <p:stCondLst>
                                            <p:cond evt="begin" delay="0">
                                              <p:tn val="12"/>
                                            </p:cond>
                                          </p:stCondLst>
                                          <p:endCondLst>
                                            <p:cond evt="onStopAudio" delay="0">
                                              <p:tgtEl>
                                                <p:sldTgt/>
                                              </p:tgtEl>
                                            </p:cond>
                                          </p:endCondLst>
                                        </p:cTn>
                                        <p:tgtEl>
                                          <p:sndTgt r:embed="rId2" name="click.wav"/>
                                        </p:tgtEl>
                                      </p:cMediaNode>
                                    </p:audio>
                                  </p:subTnLst>
                                </p:cTn>
                              </p:par>
                            </p:childTnLst>
                          </p:cTn>
                        </p:par>
                        <p:par>
                          <p:cTn id="19" fill="hold" nodeType="afterGroup">
                            <p:stCondLst>
                              <p:cond delay="1000"/>
                            </p:stCondLst>
                            <p:childTnLst>
                              <p:par>
                                <p:cTn id="20" presetID="54" presetClass="exit" presetSubtype="0" decel="100000" fill="hold" grpId="0" nodeType="afterEffect">
                                  <p:stCondLst>
                                    <p:cond delay="0"/>
                                  </p:stCondLst>
                                  <p:childTnLst>
                                    <p:anim calcmode="lin" valueType="num">
                                      <p:cBhvr>
                                        <p:cTn id="21" dur="1000"/>
                                        <p:tgtEl>
                                          <p:spTgt spid="71687"/>
                                        </p:tgtEl>
                                        <p:attrNameLst>
                                          <p:attrName>ppt_w</p:attrName>
                                        </p:attrNameLst>
                                      </p:cBhvr>
                                      <p:tavLst>
                                        <p:tav tm="0">
                                          <p:val>
                                            <p:strVal val="ppt_w"/>
                                          </p:val>
                                        </p:tav>
                                        <p:tav tm="100000">
                                          <p:val>
                                            <p:strVal val="ppt_w*0.05"/>
                                          </p:val>
                                        </p:tav>
                                      </p:tavLst>
                                    </p:anim>
                                    <p:anim calcmode="lin" valueType="num">
                                      <p:cBhvr>
                                        <p:cTn id="22" dur="1000"/>
                                        <p:tgtEl>
                                          <p:spTgt spid="71687"/>
                                        </p:tgtEl>
                                        <p:attrNameLst>
                                          <p:attrName>ppt_h</p:attrName>
                                        </p:attrNameLst>
                                      </p:cBhvr>
                                      <p:tavLst>
                                        <p:tav tm="0">
                                          <p:val>
                                            <p:strVal val="ppt_h"/>
                                          </p:val>
                                        </p:tav>
                                        <p:tav tm="100000">
                                          <p:val>
                                            <p:strVal val="ppt_h"/>
                                          </p:val>
                                        </p:tav>
                                      </p:tavLst>
                                    </p:anim>
                                    <p:anim calcmode="lin" valueType="num">
                                      <p:cBhvr>
                                        <p:cTn id="23" dur="1000"/>
                                        <p:tgtEl>
                                          <p:spTgt spid="71687"/>
                                        </p:tgtEl>
                                        <p:attrNameLst>
                                          <p:attrName>ppt_x</p:attrName>
                                        </p:attrNameLst>
                                      </p:cBhvr>
                                      <p:tavLst>
                                        <p:tav tm="0">
                                          <p:val>
                                            <p:strVal val="ppt_x"/>
                                          </p:val>
                                        </p:tav>
                                        <p:tav tm="100000">
                                          <p:val>
                                            <p:strVal val="ppt_x-.2"/>
                                          </p:val>
                                        </p:tav>
                                      </p:tavLst>
                                    </p:anim>
                                    <p:anim calcmode="lin" valueType="num">
                                      <p:cBhvr>
                                        <p:cTn id="24" dur="1000"/>
                                        <p:tgtEl>
                                          <p:spTgt spid="71687"/>
                                        </p:tgtEl>
                                        <p:attrNameLst>
                                          <p:attrName>ppt_y</p:attrName>
                                        </p:attrNameLst>
                                      </p:cBhvr>
                                      <p:tavLst>
                                        <p:tav tm="0">
                                          <p:val>
                                            <p:strVal val="ppt_y"/>
                                          </p:val>
                                        </p:tav>
                                        <p:tav tm="100000">
                                          <p:val>
                                            <p:strVal val="ppt_y"/>
                                          </p:val>
                                        </p:tav>
                                      </p:tavLst>
                                    </p:anim>
                                    <p:animEffect transition="out" filter="fade">
                                      <p:cBhvr>
                                        <p:cTn id="25" dur="1000"/>
                                        <p:tgtEl>
                                          <p:spTgt spid="71687"/>
                                        </p:tgtEl>
                                      </p:cBhvr>
                                    </p:animEffect>
                                    <p:set>
                                      <p:cBhvr>
                                        <p:cTn id="26" dur="1" fill="hold">
                                          <p:stCondLst>
                                            <p:cond delay="999"/>
                                          </p:stCondLst>
                                        </p:cTn>
                                        <p:tgtEl>
                                          <p:spTgt spid="71687"/>
                                        </p:tgtEl>
                                        <p:attrNameLst>
                                          <p:attrName>style.visibility</p:attrName>
                                        </p:attrNameLst>
                                      </p:cBhvr>
                                      <p:to>
                                        <p:strVal val="hidden"/>
                                      </p:to>
                                    </p:set>
                                  </p:childTnLst>
                                  <p:subTnLst>
                                    <p:audio>
                                      <p:cMediaNode>
                                        <p:cTn display="0" masterRel="sameClick">
                                          <p:stCondLst>
                                            <p:cond evt="begin" delay="0">
                                              <p:tn val="20"/>
                                            </p:cond>
                                          </p:stCondLst>
                                          <p:endCondLst>
                                            <p:cond evt="onStopAudio" delay="0">
                                              <p:tgtEl>
                                                <p:sldTgt/>
                                              </p:tgtEl>
                                            </p:cond>
                                          </p:endCondLst>
                                        </p:cTn>
                                        <p:tgtEl>
                                          <p:sndTgt r:embed="rId2" name="click.wav"/>
                                        </p:tgtEl>
                                      </p:cMediaNode>
                                    </p:audio>
                                  </p:subTnLst>
                                </p:cTn>
                              </p:par>
                            </p:childTnLst>
                          </p:cTn>
                        </p:par>
                        <p:par>
                          <p:cTn id="27" fill="hold" nodeType="afterGroup">
                            <p:stCondLst>
                              <p:cond delay="2000"/>
                            </p:stCondLst>
                            <p:childTnLst>
                              <p:par>
                                <p:cTn id="28" presetID="54" presetClass="exit" presetSubtype="0" decel="100000" fill="hold" grpId="0" nodeType="afterEffect">
                                  <p:stCondLst>
                                    <p:cond delay="0"/>
                                  </p:stCondLst>
                                  <p:childTnLst>
                                    <p:anim calcmode="lin" valueType="num">
                                      <p:cBhvr>
                                        <p:cTn id="29" dur="1000"/>
                                        <p:tgtEl>
                                          <p:spTgt spid="71688"/>
                                        </p:tgtEl>
                                        <p:attrNameLst>
                                          <p:attrName>ppt_w</p:attrName>
                                        </p:attrNameLst>
                                      </p:cBhvr>
                                      <p:tavLst>
                                        <p:tav tm="0">
                                          <p:val>
                                            <p:strVal val="ppt_w"/>
                                          </p:val>
                                        </p:tav>
                                        <p:tav tm="100000">
                                          <p:val>
                                            <p:strVal val="ppt_w*0.05"/>
                                          </p:val>
                                        </p:tav>
                                      </p:tavLst>
                                    </p:anim>
                                    <p:anim calcmode="lin" valueType="num">
                                      <p:cBhvr>
                                        <p:cTn id="30" dur="1000"/>
                                        <p:tgtEl>
                                          <p:spTgt spid="71688"/>
                                        </p:tgtEl>
                                        <p:attrNameLst>
                                          <p:attrName>ppt_h</p:attrName>
                                        </p:attrNameLst>
                                      </p:cBhvr>
                                      <p:tavLst>
                                        <p:tav tm="0">
                                          <p:val>
                                            <p:strVal val="ppt_h"/>
                                          </p:val>
                                        </p:tav>
                                        <p:tav tm="100000">
                                          <p:val>
                                            <p:strVal val="ppt_h"/>
                                          </p:val>
                                        </p:tav>
                                      </p:tavLst>
                                    </p:anim>
                                    <p:anim calcmode="lin" valueType="num">
                                      <p:cBhvr>
                                        <p:cTn id="31" dur="1000"/>
                                        <p:tgtEl>
                                          <p:spTgt spid="71688"/>
                                        </p:tgtEl>
                                        <p:attrNameLst>
                                          <p:attrName>ppt_x</p:attrName>
                                        </p:attrNameLst>
                                      </p:cBhvr>
                                      <p:tavLst>
                                        <p:tav tm="0">
                                          <p:val>
                                            <p:strVal val="ppt_x"/>
                                          </p:val>
                                        </p:tav>
                                        <p:tav tm="100000">
                                          <p:val>
                                            <p:strVal val="ppt_x-.2"/>
                                          </p:val>
                                        </p:tav>
                                      </p:tavLst>
                                    </p:anim>
                                    <p:anim calcmode="lin" valueType="num">
                                      <p:cBhvr>
                                        <p:cTn id="32" dur="1000"/>
                                        <p:tgtEl>
                                          <p:spTgt spid="71688"/>
                                        </p:tgtEl>
                                        <p:attrNameLst>
                                          <p:attrName>ppt_y</p:attrName>
                                        </p:attrNameLst>
                                      </p:cBhvr>
                                      <p:tavLst>
                                        <p:tav tm="0">
                                          <p:val>
                                            <p:strVal val="ppt_y"/>
                                          </p:val>
                                        </p:tav>
                                        <p:tav tm="100000">
                                          <p:val>
                                            <p:strVal val="ppt_y"/>
                                          </p:val>
                                        </p:tav>
                                      </p:tavLst>
                                    </p:anim>
                                    <p:animEffect transition="out" filter="fade">
                                      <p:cBhvr>
                                        <p:cTn id="33" dur="1000"/>
                                        <p:tgtEl>
                                          <p:spTgt spid="71688"/>
                                        </p:tgtEl>
                                      </p:cBhvr>
                                    </p:animEffect>
                                    <p:set>
                                      <p:cBhvr>
                                        <p:cTn id="34" dur="1" fill="hold">
                                          <p:stCondLst>
                                            <p:cond delay="999"/>
                                          </p:stCondLst>
                                        </p:cTn>
                                        <p:tgtEl>
                                          <p:spTgt spid="71688"/>
                                        </p:tgtEl>
                                        <p:attrNameLst>
                                          <p:attrName>style.visibility</p:attrName>
                                        </p:attrNameLst>
                                      </p:cBhvr>
                                      <p:to>
                                        <p:strVal val="hidden"/>
                                      </p:to>
                                    </p:set>
                                  </p:childTnLst>
                                  <p:subTnLst>
                                    <p:audio>
                                      <p:cMediaNode>
                                        <p:cTn display="0" masterRel="sameClick">
                                          <p:stCondLst>
                                            <p:cond evt="begin" delay="0">
                                              <p:tn val="28"/>
                                            </p:cond>
                                          </p:stCondLst>
                                          <p:endCondLst>
                                            <p:cond evt="onStopAudio" delay="0">
                                              <p:tgtEl>
                                                <p:sldTgt/>
                                              </p:tgtEl>
                                            </p:cond>
                                          </p:endCondLst>
                                        </p:cTn>
                                        <p:tgtEl>
                                          <p:sndTgt r:embed="rId2" name="click.wav"/>
                                        </p:tgtEl>
                                      </p:cMediaNode>
                                    </p:audio>
                                  </p:subTnLst>
                                </p:cTn>
                              </p:par>
                            </p:childTnLst>
                          </p:cTn>
                        </p:par>
                        <p:par>
                          <p:cTn id="35" fill="hold" nodeType="afterGroup">
                            <p:stCondLst>
                              <p:cond delay="3000"/>
                            </p:stCondLst>
                            <p:childTnLst>
                              <p:par>
                                <p:cTn id="36" presetID="54" presetClass="exit" presetSubtype="0" decel="100000" fill="hold" grpId="0" nodeType="afterEffect">
                                  <p:stCondLst>
                                    <p:cond delay="0"/>
                                  </p:stCondLst>
                                  <p:childTnLst>
                                    <p:anim calcmode="lin" valueType="num">
                                      <p:cBhvr>
                                        <p:cTn id="37" dur="1000"/>
                                        <p:tgtEl>
                                          <p:spTgt spid="71689"/>
                                        </p:tgtEl>
                                        <p:attrNameLst>
                                          <p:attrName>ppt_w</p:attrName>
                                        </p:attrNameLst>
                                      </p:cBhvr>
                                      <p:tavLst>
                                        <p:tav tm="0">
                                          <p:val>
                                            <p:strVal val="ppt_w"/>
                                          </p:val>
                                        </p:tav>
                                        <p:tav tm="100000">
                                          <p:val>
                                            <p:strVal val="ppt_w*0.05"/>
                                          </p:val>
                                        </p:tav>
                                      </p:tavLst>
                                    </p:anim>
                                    <p:anim calcmode="lin" valueType="num">
                                      <p:cBhvr>
                                        <p:cTn id="38" dur="1000"/>
                                        <p:tgtEl>
                                          <p:spTgt spid="71689"/>
                                        </p:tgtEl>
                                        <p:attrNameLst>
                                          <p:attrName>ppt_h</p:attrName>
                                        </p:attrNameLst>
                                      </p:cBhvr>
                                      <p:tavLst>
                                        <p:tav tm="0">
                                          <p:val>
                                            <p:strVal val="ppt_h"/>
                                          </p:val>
                                        </p:tav>
                                        <p:tav tm="100000">
                                          <p:val>
                                            <p:strVal val="ppt_h"/>
                                          </p:val>
                                        </p:tav>
                                      </p:tavLst>
                                    </p:anim>
                                    <p:anim calcmode="lin" valueType="num">
                                      <p:cBhvr>
                                        <p:cTn id="39" dur="1000"/>
                                        <p:tgtEl>
                                          <p:spTgt spid="71689"/>
                                        </p:tgtEl>
                                        <p:attrNameLst>
                                          <p:attrName>ppt_x</p:attrName>
                                        </p:attrNameLst>
                                      </p:cBhvr>
                                      <p:tavLst>
                                        <p:tav tm="0">
                                          <p:val>
                                            <p:strVal val="ppt_x"/>
                                          </p:val>
                                        </p:tav>
                                        <p:tav tm="100000">
                                          <p:val>
                                            <p:strVal val="ppt_x-.2"/>
                                          </p:val>
                                        </p:tav>
                                      </p:tavLst>
                                    </p:anim>
                                    <p:anim calcmode="lin" valueType="num">
                                      <p:cBhvr>
                                        <p:cTn id="40" dur="1000"/>
                                        <p:tgtEl>
                                          <p:spTgt spid="71689"/>
                                        </p:tgtEl>
                                        <p:attrNameLst>
                                          <p:attrName>ppt_y</p:attrName>
                                        </p:attrNameLst>
                                      </p:cBhvr>
                                      <p:tavLst>
                                        <p:tav tm="0">
                                          <p:val>
                                            <p:strVal val="ppt_y"/>
                                          </p:val>
                                        </p:tav>
                                        <p:tav tm="100000">
                                          <p:val>
                                            <p:strVal val="ppt_y"/>
                                          </p:val>
                                        </p:tav>
                                      </p:tavLst>
                                    </p:anim>
                                    <p:animEffect transition="out" filter="fade">
                                      <p:cBhvr>
                                        <p:cTn id="41" dur="1000"/>
                                        <p:tgtEl>
                                          <p:spTgt spid="71689"/>
                                        </p:tgtEl>
                                      </p:cBhvr>
                                    </p:animEffect>
                                    <p:set>
                                      <p:cBhvr>
                                        <p:cTn id="42" dur="1" fill="hold">
                                          <p:stCondLst>
                                            <p:cond delay="999"/>
                                          </p:stCondLst>
                                        </p:cTn>
                                        <p:tgtEl>
                                          <p:spTgt spid="71689"/>
                                        </p:tgtEl>
                                        <p:attrNameLst>
                                          <p:attrName>style.visibility</p:attrName>
                                        </p:attrNameLst>
                                      </p:cBhvr>
                                      <p:to>
                                        <p:strVal val="hidden"/>
                                      </p:to>
                                    </p:set>
                                  </p:childTnLst>
                                  <p:subTnLst>
                                    <p:audio>
                                      <p:cMediaNode>
                                        <p:cTn display="0" masterRel="sameClick">
                                          <p:stCondLst>
                                            <p:cond evt="begin" delay="0">
                                              <p:tn val="36"/>
                                            </p:cond>
                                          </p:stCondLst>
                                          <p:endCondLst>
                                            <p:cond evt="onStopAudio" delay="0">
                                              <p:tgtEl>
                                                <p:sldTgt/>
                                              </p:tgtEl>
                                            </p:cond>
                                          </p:endCondLst>
                                        </p:cTn>
                                        <p:tgtEl>
                                          <p:sndTgt r:embed="rId2" name="click.wav"/>
                                        </p:tgtEl>
                                      </p:cMediaNode>
                                    </p:audio>
                                  </p:subTnLst>
                                </p:cTn>
                              </p:par>
                            </p:childTnLst>
                          </p:cTn>
                        </p:par>
                        <p:par>
                          <p:cTn id="43" fill="hold" nodeType="afterGroup">
                            <p:stCondLst>
                              <p:cond delay="4000"/>
                            </p:stCondLst>
                            <p:childTnLst>
                              <p:par>
                                <p:cTn id="44" presetID="54" presetClass="exit" presetSubtype="0" decel="100000" fill="hold" grpId="0" nodeType="afterEffect">
                                  <p:stCondLst>
                                    <p:cond delay="0"/>
                                  </p:stCondLst>
                                  <p:childTnLst>
                                    <p:anim calcmode="lin" valueType="num">
                                      <p:cBhvr>
                                        <p:cTn id="45" dur="1000"/>
                                        <p:tgtEl>
                                          <p:spTgt spid="71690"/>
                                        </p:tgtEl>
                                        <p:attrNameLst>
                                          <p:attrName>ppt_w</p:attrName>
                                        </p:attrNameLst>
                                      </p:cBhvr>
                                      <p:tavLst>
                                        <p:tav tm="0">
                                          <p:val>
                                            <p:strVal val="ppt_w"/>
                                          </p:val>
                                        </p:tav>
                                        <p:tav tm="100000">
                                          <p:val>
                                            <p:strVal val="ppt_w*0.05"/>
                                          </p:val>
                                        </p:tav>
                                      </p:tavLst>
                                    </p:anim>
                                    <p:anim calcmode="lin" valueType="num">
                                      <p:cBhvr>
                                        <p:cTn id="46" dur="1000"/>
                                        <p:tgtEl>
                                          <p:spTgt spid="71690"/>
                                        </p:tgtEl>
                                        <p:attrNameLst>
                                          <p:attrName>ppt_h</p:attrName>
                                        </p:attrNameLst>
                                      </p:cBhvr>
                                      <p:tavLst>
                                        <p:tav tm="0">
                                          <p:val>
                                            <p:strVal val="ppt_h"/>
                                          </p:val>
                                        </p:tav>
                                        <p:tav tm="100000">
                                          <p:val>
                                            <p:strVal val="ppt_h"/>
                                          </p:val>
                                        </p:tav>
                                      </p:tavLst>
                                    </p:anim>
                                    <p:anim calcmode="lin" valueType="num">
                                      <p:cBhvr>
                                        <p:cTn id="47" dur="1000"/>
                                        <p:tgtEl>
                                          <p:spTgt spid="71690"/>
                                        </p:tgtEl>
                                        <p:attrNameLst>
                                          <p:attrName>ppt_x</p:attrName>
                                        </p:attrNameLst>
                                      </p:cBhvr>
                                      <p:tavLst>
                                        <p:tav tm="0">
                                          <p:val>
                                            <p:strVal val="ppt_x"/>
                                          </p:val>
                                        </p:tav>
                                        <p:tav tm="100000">
                                          <p:val>
                                            <p:strVal val="ppt_x-.2"/>
                                          </p:val>
                                        </p:tav>
                                      </p:tavLst>
                                    </p:anim>
                                    <p:anim calcmode="lin" valueType="num">
                                      <p:cBhvr>
                                        <p:cTn id="48" dur="1000"/>
                                        <p:tgtEl>
                                          <p:spTgt spid="71690"/>
                                        </p:tgtEl>
                                        <p:attrNameLst>
                                          <p:attrName>ppt_y</p:attrName>
                                        </p:attrNameLst>
                                      </p:cBhvr>
                                      <p:tavLst>
                                        <p:tav tm="0">
                                          <p:val>
                                            <p:strVal val="ppt_y"/>
                                          </p:val>
                                        </p:tav>
                                        <p:tav tm="100000">
                                          <p:val>
                                            <p:strVal val="ppt_y"/>
                                          </p:val>
                                        </p:tav>
                                      </p:tavLst>
                                    </p:anim>
                                    <p:animEffect transition="out" filter="fade">
                                      <p:cBhvr>
                                        <p:cTn id="49" dur="1000"/>
                                        <p:tgtEl>
                                          <p:spTgt spid="71690"/>
                                        </p:tgtEl>
                                      </p:cBhvr>
                                    </p:animEffect>
                                    <p:set>
                                      <p:cBhvr>
                                        <p:cTn id="50" dur="1" fill="hold">
                                          <p:stCondLst>
                                            <p:cond delay="999"/>
                                          </p:stCondLst>
                                        </p:cTn>
                                        <p:tgtEl>
                                          <p:spTgt spid="71690"/>
                                        </p:tgtEl>
                                        <p:attrNameLst>
                                          <p:attrName>style.visibility</p:attrName>
                                        </p:attrNameLst>
                                      </p:cBhvr>
                                      <p:to>
                                        <p:strVal val="hidden"/>
                                      </p:to>
                                    </p:set>
                                  </p:childTnLst>
                                  <p:subTnLst>
                                    <p:audio>
                                      <p:cMediaNode>
                                        <p:cTn display="0" masterRel="sameClick">
                                          <p:stCondLst>
                                            <p:cond evt="begin" delay="0">
                                              <p:tn val="44"/>
                                            </p:cond>
                                          </p:stCondLst>
                                          <p:endCondLst>
                                            <p:cond evt="onStopAudio" delay="0">
                                              <p:tgtEl>
                                                <p:sldTgt/>
                                              </p:tgtEl>
                                            </p:cond>
                                          </p:endCondLst>
                                        </p:cTn>
                                        <p:tgtEl>
                                          <p:sndTgt r:embed="rId2" name="click.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2301"/>
                                        </p:tgtEl>
                                        <p:attrNameLst>
                                          <p:attrName>style.visibility</p:attrName>
                                        </p:attrNameLst>
                                      </p:cBhvr>
                                      <p:to>
                                        <p:strVal val="visible"/>
                                      </p:to>
                                    </p:set>
                                    <p:animEffect transition="in" filter="wipe(down)">
                                      <p:cBhvr>
                                        <p:cTn id="55" dur="1000"/>
                                        <p:tgtEl>
                                          <p:spTgt spid="12301"/>
                                        </p:tgtEl>
                                      </p:cBhvr>
                                    </p:animEffect>
                                  </p:childTnLst>
                                  <p:subTnLst>
                                    <p:audio>
                                      <p:cMediaNode>
                                        <p:cTn display="0" masterRel="sameClick">
                                          <p:stCondLst>
                                            <p:cond evt="begin" delay="0">
                                              <p:tn val="53"/>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6" grpId="0" animBg="1"/>
      <p:bldP spid="71687" grpId="0" animBg="1"/>
      <p:bldP spid="71688" grpId="0" animBg="1"/>
      <p:bldP spid="71689" grpId="0" animBg="1"/>
      <p:bldP spid="71690" grpId="0" animBg="1"/>
      <p:bldP spid="12301"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838200" y="2133600"/>
            <a:ext cx="6096000" cy="609600"/>
          </a:xfrm>
        </p:spPr>
        <p:txBody>
          <a:bodyPr/>
          <a:lstStyle/>
          <a:p>
            <a:r>
              <a:rPr lang="en-US" altLang="vi-VN" sz="3200">
                <a:latin typeface="Times New Roman" pitchFamily="18" charset="0"/>
              </a:rPr>
              <a:t>Điền từ còn thiếu:</a:t>
            </a:r>
          </a:p>
        </p:txBody>
      </p:sp>
      <p:sp>
        <p:nvSpPr>
          <p:cNvPr id="81923" name="Rectangle 3"/>
          <p:cNvSpPr>
            <a:spLocks noGrp="1" noChangeArrowheads="1"/>
          </p:cNvSpPr>
          <p:nvPr>
            <p:ph type="body" idx="4294967295"/>
          </p:nvPr>
        </p:nvSpPr>
        <p:spPr>
          <a:xfrm>
            <a:off x="1066800" y="2819400"/>
            <a:ext cx="7543800" cy="1981200"/>
          </a:xfrm>
        </p:spPr>
        <p:txBody>
          <a:bodyPr/>
          <a:lstStyle/>
          <a:p>
            <a:pPr>
              <a:lnSpc>
                <a:spcPct val="90000"/>
              </a:lnSpc>
              <a:buFontTx/>
              <a:buNone/>
            </a:pPr>
            <a:r>
              <a:rPr lang="en-US" altLang="vi-VN" b="1">
                <a:solidFill>
                  <a:srgbClr val="CC3300"/>
                </a:solidFill>
                <a:latin typeface="Times New Roman" pitchFamily="18" charset="0"/>
              </a:rPr>
              <a:t>		Huyết cầu đỏ có nhiệm vụ mang khí……đi nuôi cơ thể và mang khí…….từ các cơ quan về phổi để thải ra ngoài.</a:t>
            </a:r>
          </a:p>
          <a:p>
            <a:pPr>
              <a:lnSpc>
                <a:spcPct val="90000"/>
              </a:lnSpc>
              <a:buFontTx/>
              <a:buNone/>
            </a:pPr>
            <a:endParaRPr lang="en-US" altLang="vi-VN" b="1">
              <a:solidFill>
                <a:srgbClr val="CC3300"/>
              </a:solidFill>
              <a:latin typeface="Times New Roman" pitchFamily="18" charset="0"/>
            </a:endParaRP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5" name="WordArt 5"/>
          <p:cNvSpPr>
            <a:spLocks noChangeArrowheads="1" noChangeShapeType="1" noTextEdit="1"/>
          </p:cNvSpPr>
          <p:nvPr/>
        </p:nvSpPr>
        <p:spPr bwMode="auto">
          <a:xfrm>
            <a:off x="2971800" y="685800"/>
            <a:ext cx="51054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3</a:t>
            </a:r>
            <a:endParaRPr lang="vi-VN" sz="3600" kern="10" dirty="0">
              <a:solidFill>
                <a:srgbClr val="0000FF"/>
              </a:solidFill>
              <a:effectLst>
                <a:outerShdw dist="35921" dir="2700000" algn="ctr" rotWithShape="0">
                  <a:srgbClr val="C0C0C0">
                    <a:alpha val="80000"/>
                  </a:srgbClr>
                </a:outerShdw>
              </a:effectLst>
            </a:endParaRPr>
          </a:p>
        </p:txBody>
      </p:sp>
      <p:sp>
        <p:nvSpPr>
          <p:cNvPr id="81926" name="AutoShape 6"/>
          <p:cNvSpPr>
            <a:spLocks noChangeArrowheads="1"/>
          </p:cNvSpPr>
          <p:nvPr/>
        </p:nvSpPr>
        <p:spPr bwMode="auto">
          <a:xfrm>
            <a:off x="0" y="28956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81927" name="AutoShape 7"/>
          <p:cNvSpPr>
            <a:spLocks noChangeArrowheads="1"/>
          </p:cNvSpPr>
          <p:nvPr/>
        </p:nvSpPr>
        <p:spPr bwMode="auto">
          <a:xfrm>
            <a:off x="0" y="36576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81928" name="AutoShape 8"/>
          <p:cNvSpPr>
            <a:spLocks noChangeArrowheads="1"/>
          </p:cNvSpPr>
          <p:nvPr/>
        </p:nvSpPr>
        <p:spPr bwMode="auto">
          <a:xfrm>
            <a:off x="0" y="44196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81929" name="AutoShape 9"/>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81930" name="AutoShape 10"/>
          <p:cNvSpPr>
            <a:spLocks noChangeArrowheads="1"/>
          </p:cNvSpPr>
          <p:nvPr/>
        </p:nvSpPr>
        <p:spPr bwMode="auto">
          <a:xfrm>
            <a:off x="0" y="57912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3581400" y="4724400"/>
            <a:ext cx="5105400" cy="1600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O-xi, Các- bô- níc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Scale>
                                      <p:cBhvr>
                                        <p:cTn id="7" dur="1000" decel="50000" fill="hold">
                                          <p:stCondLst>
                                            <p:cond delay="0"/>
                                          </p:stCondLst>
                                        </p:cTn>
                                        <p:tgtEl>
                                          <p:spTgt spid="819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22"/>
                                        </p:tgtEl>
                                        <p:attrNameLst>
                                          <p:attrName>ppt_x</p:attrName>
                                          <p:attrName>ppt_y</p:attrName>
                                        </p:attrNameLst>
                                      </p:cBhvr>
                                    </p:animMotion>
                                    <p:animEffect transition="in" filter="fade">
                                      <p:cBhvr>
                                        <p:cTn id="9" dur="1000"/>
                                        <p:tgtEl>
                                          <p:spTgt spid="819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81923">
                                            <p:txEl>
                                              <p:pRg st="0" end="0"/>
                                            </p:txEl>
                                          </p:spTgt>
                                        </p:tgtEl>
                                        <p:attrNameLst>
                                          <p:attrName>style.visibility</p:attrName>
                                        </p:attrNameLst>
                                      </p:cBhvr>
                                      <p:to>
                                        <p:strVal val="visible"/>
                                      </p:to>
                                    </p:set>
                                    <p:animEffect transition="in" filter="barn(inHorizontal)">
                                      <p:cBhvr>
                                        <p:cTn id="14" dur="500"/>
                                        <p:tgtEl>
                                          <p:spTgt spid="8192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4" presetClass="exit" presetSubtype="0" decel="100000" fill="hold" grpId="0" nodeType="clickEffect">
                                  <p:stCondLst>
                                    <p:cond delay="0"/>
                                  </p:stCondLst>
                                  <p:childTnLst>
                                    <p:anim calcmode="lin" valueType="num">
                                      <p:cBhvr>
                                        <p:cTn id="18" dur="1000"/>
                                        <p:tgtEl>
                                          <p:spTgt spid="81926"/>
                                        </p:tgtEl>
                                        <p:attrNameLst>
                                          <p:attrName>ppt_w</p:attrName>
                                        </p:attrNameLst>
                                      </p:cBhvr>
                                      <p:tavLst>
                                        <p:tav tm="0">
                                          <p:val>
                                            <p:strVal val="ppt_w"/>
                                          </p:val>
                                        </p:tav>
                                        <p:tav tm="100000">
                                          <p:val>
                                            <p:strVal val="ppt_w*0.05"/>
                                          </p:val>
                                        </p:tav>
                                      </p:tavLst>
                                    </p:anim>
                                    <p:anim calcmode="lin" valueType="num">
                                      <p:cBhvr>
                                        <p:cTn id="19" dur="1000"/>
                                        <p:tgtEl>
                                          <p:spTgt spid="81926"/>
                                        </p:tgtEl>
                                        <p:attrNameLst>
                                          <p:attrName>ppt_h</p:attrName>
                                        </p:attrNameLst>
                                      </p:cBhvr>
                                      <p:tavLst>
                                        <p:tav tm="0">
                                          <p:val>
                                            <p:strVal val="ppt_h"/>
                                          </p:val>
                                        </p:tav>
                                        <p:tav tm="100000">
                                          <p:val>
                                            <p:strVal val="ppt_h"/>
                                          </p:val>
                                        </p:tav>
                                      </p:tavLst>
                                    </p:anim>
                                    <p:anim calcmode="lin" valueType="num">
                                      <p:cBhvr>
                                        <p:cTn id="20" dur="1000"/>
                                        <p:tgtEl>
                                          <p:spTgt spid="81926"/>
                                        </p:tgtEl>
                                        <p:attrNameLst>
                                          <p:attrName>ppt_x</p:attrName>
                                        </p:attrNameLst>
                                      </p:cBhvr>
                                      <p:tavLst>
                                        <p:tav tm="0">
                                          <p:val>
                                            <p:strVal val="ppt_x"/>
                                          </p:val>
                                        </p:tav>
                                        <p:tav tm="100000">
                                          <p:val>
                                            <p:strVal val="ppt_x-.2"/>
                                          </p:val>
                                        </p:tav>
                                      </p:tavLst>
                                    </p:anim>
                                    <p:anim calcmode="lin" valueType="num">
                                      <p:cBhvr>
                                        <p:cTn id="21" dur="1000"/>
                                        <p:tgtEl>
                                          <p:spTgt spid="81926"/>
                                        </p:tgtEl>
                                        <p:attrNameLst>
                                          <p:attrName>ppt_y</p:attrName>
                                        </p:attrNameLst>
                                      </p:cBhvr>
                                      <p:tavLst>
                                        <p:tav tm="0">
                                          <p:val>
                                            <p:strVal val="ppt_y"/>
                                          </p:val>
                                        </p:tav>
                                        <p:tav tm="100000">
                                          <p:val>
                                            <p:strVal val="ppt_y"/>
                                          </p:val>
                                        </p:tav>
                                      </p:tavLst>
                                    </p:anim>
                                    <p:animEffect transition="out" filter="fade">
                                      <p:cBhvr>
                                        <p:cTn id="22" dur="1000"/>
                                        <p:tgtEl>
                                          <p:spTgt spid="81926"/>
                                        </p:tgtEl>
                                      </p:cBhvr>
                                    </p:animEffect>
                                    <p:set>
                                      <p:cBhvr>
                                        <p:cTn id="23" dur="1" fill="hold">
                                          <p:stCondLst>
                                            <p:cond delay="999"/>
                                          </p:stCondLst>
                                        </p:cTn>
                                        <p:tgtEl>
                                          <p:spTgt spid="81926"/>
                                        </p:tgtEl>
                                        <p:attrNameLst>
                                          <p:attrName>style.visibility</p:attrName>
                                        </p:attrNameLst>
                                      </p:cBhvr>
                                      <p:to>
                                        <p:strVal val="hidden"/>
                                      </p:to>
                                    </p:set>
                                  </p:childTnLst>
                                  <p:subTnLst>
                                    <p:audio>
                                      <p:cMediaNode>
                                        <p:cTn display="0" masterRel="sameClick">
                                          <p:stCondLst>
                                            <p:cond evt="begin" delay="0">
                                              <p:tn val="17"/>
                                            </p:cond>
                                          </p:stCondLst>
                                          <p:endCondLst>
                                            <p:cond evt="onStopAudio" delay="0">
                                              <p:tgtEl>
                                                <p:sldTgt/>
                                              </p:tgtEl>
                                            </p:cond>
                                          </p:endCondLst>
                                        </p:cTn>
                                        <p:tgtEl>
                                          <p:sndTgt r:embed="rId2" name="click.wav"/>
                                        </p:tgtEl>
                                      </p:cMediaNode>
                                    </p:audio>
                                  </p:subTnLst>
                                </p:cTn>
                              </p:par>
                            </p:childTnLst>
                          </p:cTn>
                        </p:par>
                        <p:par>
                          <p:cTn id="24" fill="hold" nodeType="afterGroup">
                            <p:stCondLst>
                              <p:cond delay="1000"/>
                            </p:stCondLst>
                            <p:childTnLst>
                              <p:par>
                                <p:cTn id="25" presetID="54" presetClass="exit" presetSubtype="0" decel="100000" fill="hold" grpId="0" nodeType="afterEffect">
                                  <p:stCondLst>
                                    <p:cond delay="0"/>
                                  </p:stCondLst>
                                  <p:childTnLst>
                                    <p:anim calcmode="lin" valueType="num">
                                      <p:cBhvr>
                                        <p:cTn id="26" dur="1000"/>
                                        <p:tgtEl>
                                          <p:spTgt spid="81927"/>
                                        </p:tgtEl>
                                        <p:attrNameLst>
                                          <p:attrName>ppt_w</p:attrName>
                                        </p:attrNameLst>
                                      </p:cBhvr>
                                      <p:tavLst>
                                        <p:tav tm="0">
                                          <p:val>
                                            <p:strVal val="ppt_w"/>
                                          </p:val>
                                        </p:tav>
                                        <p:tav tm="100000">
                                          <p:val>
                                            <p:strVal val="ppt_w*0.05"/>
                                          </p:val>
                                        </p:tav>
                                      </p:tavLst>
                                    </p:anim>
                                    <p:anim calcmode="lin" valueType="num">
                                      <p:cBhvr>
                                        <p:cTn id="27" dur="1000"/>
                                        <p:tgtEl>
                                          <p:spTgt spid="81927"/>
                                        </p:tgtEl>
                                        <p:attrNameLst>
                                          <p:attrName>ppt_h</p:attrName>
                                        </p:attrNameLst>
                                      </p:cBhvr>
                                      <p:tavLst>
                                        <p:tav tm="0">
                                          <p:val>
                                            <p:strVal val="ppt_h"/>
                                          </p:val>
                                        </p:tav>
                                        <p:tav tm="100000">
                                          <p:val>
                                            <p:strVal val="ppt_h"/>
                                          </p:val>
                                        </p:tav>
                                      </p:tavLst>
                                    </p:anim>
                                    <p:anim calcmode="lin" valueType="num">
                                      <p:cBhvr>
                                        <p:cTn id="28" dur="1000"/>
                                        <p:tgtEl>
                                          <p:spTgt spid="81927"/>
                                        </p:tgtEl>
                                        <p:attrNameLst>
                                          <p:attrName>ppt_x</p:attrName>
                                        </p:attrNameLst>
                                      </p:cBhvr>
                                      <p:tavLst>
                                        <p:tav tm="0">
                                          <p:val>
                                            <p:strVal val="ppt_x"/>
                                          </p:val>
                                        </p:tav>
                                        <p:tav tm="100000">
                                          <p:val>
                                            <p:strVal val="ppt_x-.2"/>
                                          </p:val>
                                        </p:tav>
                                      </p:tavLst>
                                    </p:anim>
                                    <p:anim calcmode="lin" valueType="num">
                                      <p:cBhvr>
                                        <p:cTn id="29" dur="1000"/>
                                        <p:tgtEl>
                                          <p:spTgt spid="81927"/>
                                        </p:tgtEl>
                                        <p:attrNameLst>
                                          <p:attrName>ppt_y</p:attrName>
                                        </p:attrNameLst>
                                      </p:cBhvr>
                                      <p:tavLst>
                                        <p:tav tm="0">
                                          <p:val>
                                            <p:strVal val="ppt_y"/>
                                          </p:val>
                                        </p:tav>
                                        <p:tav tm="100000">
                                          <p:val>
                                            <p:strVal val="ppt_y"/>
                                          </p:val>
                                        </p:tav>
                                      </p:tavLst>
                                    </p:anim>
                                    <p:animEffect transition="out" filter="fade">
                                      <p:cBhvr>
                                        <p:cTn id="30" dur="1000"/>
                                        <p:tgtEl>
                                          <p:spTgt spid="81927"/>
                                        </p:tgtEl>
                                      </p:cBhvr>
                                    </p:animEffect>
                                    <p:set>
                                      <p:cBhvr>
                                        <p:cTn id="31" dur="1" fill="hold">
                                          <p:stCondLst>
                                            <p:cond delay="999"/>
                                          </p:stCondLst>
                                        </p:cTn>
                                        <p:tgtEl>
                                          <p:spTgt spid="81927"/>
                                        </p:tgtEl>
                                        <p:attrNameLst>
                                          <p:attrName>style.visibility</p:attrName>
                                        </p:attrNameLst>
                                      </p:cBhvr>
                                      <p:to>
                                        <p:strVal val="hidden"/>
                                      </p:to>
                                    </p:set>
                                  </p:childTnLst>
                                  <p:subTnLst>
                                    <p:audio>
                                      <p:cMediaNode>
                                        <p:cTn display="0" masterRel="sameClick">
                                          <p:stCondLst>
                                            <p:cond evt="begin" delay="0">
                                              <p:tn val="25"/>
                                            </p:cond>
                                          </p:stCondLst>
                                          <p:endCondLst>
                                            <p:cond evt="onStopAudio" delay="0">
                                              <p:tgtEl>
                                                <p:sldTgt/>
                                              </p:tgtEl>
                                            </p:cond>
                                          </p:endCondLst>
                                        </p:cTn>
                                        <p:tgtEl>
                                          <p:sndTgt r:embed="rId2" name="click.wav"/>
                                        </p:tgtEl>
                                      </p:cMediaNode>
                                    </p:audio>
                                  </p:subTnLst>
                                </p:cTn>
                              </p:par>
                            </p:childTnLst>
                          </p:cTn>
                        </p:par>
                        <p:par>
                          <p:cTn id="32" fill="hold" nodeType="afterGroup">
                            <p:stCondLst>
                              <p:cond delay="2000"/>
                            </p:stCondLst>
                            <p:childTnLst>
                              <p:par>
                                <p:cTn id="33" presetID="54" presetClass="exit" presetSubtype="0" decel="100000" fill="hold" grpId="0" nodeType="afterEffect">
                                  <p:stCondLst>
                                    <p:cond delay="0"/>
                                  </p:stCondLst>
                                  <p:childTnLst>
                                    <p:anim calcmode="lin" valueType="num">
                                      <p:cBhvr>
                                        <p:cTn id="34" dur="1000"/>
                                        <p:tgtEl>
                                          <p:spTgt spid="81928"/>
                                        </p:tgtEl>
                                        <p:attrNameLst>
                                          <p:attrName>ppt_w</p:attrName>
                                        </p:attrNameLst>
                                      </p:cBhvr>
                                      <p:tavLst>
                                        <p:tav tm="0">
                                          <p:val>
                                            <p:strVal val="ppt_w"/>
                                          </p:val>
                                        </p:tav>
                                        <p:tav tm="100000">
                                          <p:val>
                                            <p:strVal val="ppt_w*0.05"/>
                                          </p:val>
                                        </p:tav>
                                      </p:tavLst>
                                    </p:anim>
                                    <p:anim calcmode="lin" valueType="num">
                                      <p:cBhvr>
                                        <p:cTn id="35" dur="1000"/>
                                        <p:tgtEl>
                                          <p:spTgt spid="81928"/>
                                        </p:tgtEl>
                                        <p:attrNameLst>
                                          <p:attrName>ppt_h</p:attrName>
                                        </p:attrNameLst>
                                      </p:cBhvr>
                                      <p:tavLst>
                                        <p:tav tm="0">
                                          <p:val>
                                            <p:strVal val="ppt_h"/>
                                          </p:val>
                                        </p:tav>
                                        <p:tav tm="100000">
                                          <p:val>
                                            <p:strVal val="ppt_h"/>
                                          </p:val>
                                        </p:tav>
                                      </p:tavLst>
                                    </p:anim>
                                    <p:anim calcmode="lin" valueType="num">
                                      <p:cBhvr>
                                        <p:cTn id="36" dur="1000"/>
                                        <p:tgtEl>
                                          <p:spTgt spid="81928"/>
                                        </p:tgtEl>
                                        <p:attrNameLst>
                                          <p:attrName>ppt_x</p:attrName>
                                        </p:attrNameLst>
                                      </p:cBhvr>
                                      <p:tavLst>
                                        <p:tav tm="0">
                                          <p:val>
                                            <p:strVal val="ppt_x"/>
                                          </p:val>
                                        </p:tav>
                                        <p:tav tm="100000">
                                          <p:val>
                                            <p:strVal val="ppt_x-.2"/>
                                          </p:val>
                                        </p:tav>
                                      </p:tavLst>
                                    </p:anim>
                                    <p:anim calcmode="lin" valueType="num">
                                      <p:cBhvr>
                                        <p:cTn id="37" dur="1000"/>
                                        <p:tgtEl>
                                          <p:spTgt spid="81928"/>
                                        </p:tgtEl>
                                        <p:attrNameLst>
                                          <p:attrName>ppt_y</p:attrName>
                                        </p:attrNameLst>
                                      </p:cBhvr>
                                      <p:tavLst>
                                        <p:tav tm="0">
                                          <p:val>
                                            <p:strVal val="ppt_y"/>
                                          </p:val>
                                        </p:tav>
                                        <p:tav tm="100000">
                                          <p:val>
                                            <p:strVal val="ppt_y"/>
                                          </p:val>
                                        </p:tav>
                                      </p:tavLst>
                                    </p:anim>
                                    <p:animEffect transition="out" filter="fade">
                                      <p:cBhvr>
                                        <p:cTn id="38" dur="1000"/>
                                        <p:tgtEl>
                                          <p:spTgt spid="81928"/>
                                        </p:tgtEl>
                                      </p:cBhvr>
                                    </p:animEffect>
                                    <p:set>
                                      <p:cBhvr>
                                        <p:cTn id="39" dur="1" fill="hold">
                                          <p:stCondLst>
                                            <p:cond delay="999"/>
                                          </p:stCondLst>
                                        </p:cTn>
                                        <p:tgtEl>
                                          <p:spTgt spid="81928"/>
                                        </p:tgtEl>
                                        <p:attrNameLst>
                                          <p:attrName>style.visibility</p:attrName>
                                        </p:attrNameLst>
                                      </p:cBhvr>
                                      <p:to>
                                        <p:strVal val="hidden"/>
                                      </p:to>
                                    </p:set>
                                  </p:childTnLst>
                                  <p:subTnLst>
                                    <p:audio>
                                      <p:cMediaNode>
                                        <p:cTn display="0" masterRel="sameClick">
                                          <p:stCondLst>
                                            <p:cond evt="begin" delay="0">
                                              <p:tn val="33"/>
                                            </p:cond>
                                          </p:stCondLst>
                                          <p:endCondLst>
                                            <p:cond evt="onStopAudio" delay="0">
                                              <p:tgtEl>
                                                <p:sldTgt/>
                                              </p:tgtEl>
                                            </p:cond>
                                          </p:endCondLst>
                                        </p:cTn>
                                        <p:tgtEl>
                                          <p:sndTgt r:embed="rId2" name="click.wav"/>
                                        </p:tgtEl>
                                      </p:cMediaNode>
                                    </p:audio>
                                  </p:subTnLst>
                                </p:cTn>
                              </p:par>
                            </p:childTnLst>
                          </p:cTn>
                        </p:par>
                        <p:par>
                          <p:cTn id="40" fill="hold" nodeType="afterGroup">
                            <p:stCondLst>
                              <p:cond delay="3000"/>
                            </p:stCondLst>
                            <p:childTnLst>
                              <p:par>
                                <p:cTn id="41" presetID="54" presetClass="exit" presetSubtype="0" decel="100000" fill="hold" grpId="0" nodeType="afterEffect">
                                  <p:stCondLst>
                                    <p:cond delay="0"/>
                                  </p:stCondLst>
                                  <p:childTnLst>
                                    <p:anim calcmode="lin" valueType="num">
                                      <p:cBhvr>
                                        <p:cTn id="42" dur="1000"/>
                                        <p:tgtEl>
                                          <p:spTgt spid="81929"/>
                                        </p:tgtEl>
                                        <p:attrNameLst>
                                          <p:attrName>ppt_w</p:attrName>
                                        </p:attrNameLst>
                                      </p:cBhvr>
                                      <p:tavLst>
                                        <p:tav tm="0">
                                          <p:val>
                                            <p:strVal val="ppt_w"/>
                                          </p:val>
                                        </p:tav>
                                        <p:tav tm="100000">
                                          <p:val>
                                            <p:strVal val="ppt_w*0.05"/>
                                          </p:val>
                                        </p:tav>
                                      </p:tavLst>
                                    </p:anim>
                                    <p:anim calcmode="lin" valueType="num">
                                      <p:cBhvr>
                                        <p:cTn id="43" dur="1000"/>
                                        <p:tgtEl>
                                          <p:spTgt spid="81929"/>
                                        </p:tgtEl>
                                        <p:attrNameLst>
                                          <p:attrName>ppt_h</p:attrName>
                                        </p:attrNameLst>
                                      </p:cBhvr>
                                      <p:tavLst>
                                        <p:tav tm="0">
                                          <p:val>
                                            <p:strVal val="ppt_h"/>
                                          </p:val>
                                        </p:tav>
                                        <p:tav tm="100000">
                                          <p:val>
                                            <p:strVal val="ppt_h"/>
                                          </p:val>
                                        </p:tav>
                                      </p:tavLst>
                                    </p:anim>
                                    <p:anim calcmode="lin" valueType="num">
                                      <p:cBhvr>
                                        <p:cTn id="44" dur="1000"/>
                                        <p:tgtEl>
                                          <p:spTgt spid="81929"/>
                                        </p:tgtEl>
                                        <p:attrNameLst>
                                          <p:attrName>ppt_x</p:attrName>
                                        </p:attrNameLst>
                                      </p:cBhvr>
                                      <p:tavLst>
                                        <p:tav tm="0">
                                          <p:val>
                                            <p:strVal val="ppt_x"/>
                                          </p:val>
                                        </p:tav>
                                        <p:tav tm="100000">
                                          <p:val>
                                            <p:strVal val="ppt_x-.2"/>
                                          </p:val>
                                        </p:tav>
                                      </p:tavLst>
                                    </p:anim>
                                    <p:anim calcmode="lin" valueType="num">
                                      <p:cBhvr>
                                        <p:cTn id="45" dur="1000"/>
                                        <p:tgtEl>
                                          <p:spTgt spid="81929"/>
                                        </p:tgtEl>
                                        <p:attrNameLst>
                                          <p:attrName>ppt_y</p:attrName>
                                        </p:attrNameLst>
                                      </p:cBhvr>
                                      <p:tavLst>
                                        <p:tav tm="0">
                                          <p:val>
                                            <p:strVal val="ppt_y"/>
                                          </p:val>
                                        </p:tav>
                                        <p:tav tm="100000">
                                          <p:val>
                                            <p:strVal val="ppt_y"/>
                                          </p:val>
                                        </p:tav>
                                      </p:tavLst>
                                    </p:anim>
                                    <p:animEffect transition="out" filter="fade">
                                      <p:cBhvr>
                                        <p:cTn id="46" dur="1000"/>
                                        <p:tgtEl>
                                          <p:spTgt spid="81929"/>
                                        </p:tgtEl>
                                      </p:cBhvr>
                                    </p:animEffect>
                                    <p:set>
                                      <p:cBhvr>
                                        <p:cTn id="47" dur="1" fill="hold">
                                          <p:stCondLst>
                                            <p:cond delay="999"/>
                                          </p:stCondLst>
                                        </p:cTn>
                                        <p:tgtEl>
                                          <p:spTgt spid="81929"/>
                                        </p:tgtEl>
                                        <p:attrNameLst>
                                          <p:attrName>style.visibility</p:attrName>
                                        </p:attrNameLst>
                                      </p:cBhvr>
                                      <p:to>
                                        <p:strVal val="hidden"/>
                                      </p:to>
                                    </p:set>
                                  </p:childTnLst>
                                  <p:subTnLst>
                                    <p:audio>
                                      <p:cMediaNode>
                                        <p:cTn display="0" masterRel="sameClick">
                                          <p:stCondLst>
                                            <p:cond evt="begin" delay="0">
                                              <p:tn val="41"/>
                                            </p:cond>
                                          </p:stCondLst>
                                          <p:endCondLst>
                                            <p:cond evt="onStopAudio" delay="0">
                                              <p:tgtEl>
                                                <p:sldTgt/>
                                              </p:tgtEl>
                                            </p:cond>
                                          </p:endCondLst>
                                        </p:cTn>
                                        <p:tgtEl>
                                          <p:sndTgt r:embed="rId2" name="click.wav"/>
                                        </p:tgtEl>
                                      </p:cMediaNode>
                                    </p:audio>
                                  </p:subTnLst>
                                </p:cTn>
                              </p:par>
                            </p:childTnLst>
                          </p:cTn>
                        </p:par>
                        <p:par>
                          <p:cTn id="48" fill="hold" nodeType="afterGroup">
                            <p:stCondLst>
                              <p:cond delay="4000"/>
                            </p:stCondLst>
                            <p:childTnLst>
                              <p:par>
                                <p:cTn id="49" presetID="54" presetClass="exit" presetSubtype="0" decel="100000" fill="hold" grpId="0" nodeType="afterEffect">
                                  <p:stCondLst>
                                    <p:cond delay="0"/>
                                  </p:stCondLst>
                                  <p:childTnLst>
                                    <p:anim calcmode="lin" valueType="num">
                                      <p:cBhvr>
                                        <p:cTn id="50" dur="1000"/>
                                        <p:tgtEl>
                                          <p:spTgt spid="81930"/>
                                        </p:tgtEl>
                                        <p:attrNameLst>
                                          <p:attrName>ppt_w</p:attrName>
                                        </p:attrNameLst>
                                      </p:cBhvr>
                                      <p:tavLst>
                                        <p:tav tm="0">
                                          <p:val>
                                            <p:strVal val="ppt_w"/>
                                          </p:val>
                                        </p:tav>
                                        <p:tav tm="100000">
                                          <p:val>
                                            <p:strVal val="ppt_w*0.05"/>
                                          </p:val>
                                        </p:tav>
                                      </p:tavLst>
                                    </p:anim>
                                    <p:anim calcmode="lin" valueType="num">
                                      <p:cBhvr>
                                        <p:cTn id="51" dur="1000"/>
                                        <p:tgtEl>
                                          <p:spTgt spid="81930"/>
                                        </p:tgtEl>
                                        <p:attrNameLst>
                                          <p:attrName>ppt_h</p:attrName>
                                        </p:attrNameLst>
                                      </p:cBhvr>
                                      <p:tavLst>
                                        <p:tav tm="0">
                                          <p:val>
                                            <p:strVal val="ppt_h"/>
                                          </p:val>
                                        </p:tav>
                                        <p:tav tm="100000">
                                          <p:val>
                                            <p:strVal val="ppt_h"/>
                                          </p:val>
                                        </p:tav>
                                      </p:tavLst>
                                    </p:anim>
                                    <p:anim calcmode="lin" valueType="num">
                                      <p:cBhvr>
                                        <p:cTn id="52" dur="1000"/>
                                        <p:tgtEl>
                                          <p:spTgt spid="81930"/>
                                        </p:tgtEl>
                                        <p:attrNameLst>
                                          <p:attrName>ppt_x</p:attrName>
                                        </p:attrNameLst>
                                      </p:cBhvr>
                                      <p:tavLst>
                                        <p:tav tm="0">
                                          <p:val>
                                            <p:strVal val="ppt_x"/>
                                          </p:val>
                                        </p:tav>
                                        <p:tav tm="100000">
                                          <p:val>
                                            <p:strVal val="ppt_x-.2"/>
                                          </p:val>
                                        </p:tav>
                                      </p:tavLst>
                                    </p:anim>
                                    <p:anim calcmode="lin" valueType="num">
                                      <p:cBhvr>
                                        <p:cTn id="53" dur="1000"/>
                                        <p:tgtEl>
                                          <p:spTgt spid="81930"/>
                                        </p:tgtEl>
                                        <p:attrNameLst>
                                          <p:attrName>ppt_y</p:attrName>
                                        </p:attrNameLst>
                                      </p:cBhvr>
                                      <p:tavLst>
                                        <p:tav tm="0">
                                          <p:val>
                                            <p:strVal val="ppt_y"/>
                                          </p:val>
                                        </p:tav>
                                        <p:tav tm="100000">
                                          <p:val>
                                            <p:strVal val="ppt_y"/>
                                          </p:val>
                                        </p:tav>
                                      </p:tavLst>
                                    </p:anim>
                                    <p:animEffect transition="out" filter="fade">
                                      <p:cBhvr>
                                        <p:cTn id="54" dur="1000"/>
                                        <p:tgtEl>
                                          <p:spTgt spid="81930"/>
                                        </p:tgtEl>
                                      </p:cBhvr>
                                    </p:animEffect>
                                    <p:set>
                                      <p:cBhvr>
                                        <p:cTn id="55" dur="1" fill="hold">
                                          <p:stCondLst>
                                            <p:cond delay="999"/>
                                          </p:stCondLst>
                                        </p:cTn>
                                        <p:tgtEl>
                                          <p:spTgt spid="81930"/>
                                        </p:tgtEl>
                                        <p:attrNameLst>
                                          <p:attrName>style.visibility</p:attrName>
                                        </p:attrNameLst>
                                      </p:cBhvr>
                                      <p:to>
                                        <p:strVal val="hidden"/>
                                      </p:to>
                                    </p:set>
                                  </p:childTnLst>
                                  <p:subTnLst>
                                    <p:audio>
                                      <p:cMediaNode>
                                        <p:cTn display="0" masterRel="sameClick">
                                          <p:stCondLst>
                                            <p:cond evt="begin" delay="0">
                                              <p:tn val="49"/>
                                            </p:cond>
                                          </p:stCondLst>
                                          <p:endCondLst>
                                            <p:cond evt="onStopAudio" delay="0">
                                              <p:tgtEl>
                                                <p:sldTgt/>
                                              </p:tgtEl>
                                            </p:cond>
                                          </p:endCondLst>
                                        </p:cTn>
                                        <p:tgtEl>
                                          <p:sndTgt r:embed="rId2" name="click.wav"/>
                                        </p:tgtEl>
                                      </p:cMediaNode>
                                    </p:audio>
                                  </p:sub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12301"/>
                                        </p:tgtEl>
                                        <p:attrNameLst>
                                          <p:attrName>style.visibility</p:attrName>
                                        </p:attrNameLst>
                                      </p:cBhvr>
                                      <p:to>
                                        <p:strVal val="visible"/>
                                      </p:to>
                                    </p:set>
                                    <p:animEffect transition="in" filter="wipe(down)">
                                      <p:cBhvr>
                                        <p:cTn id="60" dur="1000"/>
                                        <p:tgtEl>
                                          <p:spTgt spid="12301"/>
                                        </p:tgtEl>
                                      </p:cBhvr>
                                    </p:animEffect>
                                  </p:childTnLst>
                                  <p:subTnLst>
                                    <p:audio>
                                      <p:cMediaNode>
                                        <p:cTn display="0" masterRel="sameClick">
                                          <p:stCondLst>
                                            <p:cond evt="begin" delay="0">
                                              <p:tn val="58"/>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P spid="81926" grpId="0" animBg="1"/>
      <p:bldP spid="81927" grpId="0" animBg="1"/>
      <p:bldP spid="81928" grpId="0" animBg="1"/>
      <p:bldP spid="81929" grpId="0" animBg="1"/>
      <p:bldP spid="81930" grpId="0" animBg="1"/>
      <p:bldP spid="1230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2"/>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0" y="1085850"/>
            <a:ext cx="9372600" cy="57721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1" name="Rectangle 5"/>
          <p:cNvSpPr>
            <a:spLocks noChangeArrowheads="1"/>
          </p:cNvSpPr>
          <p:nvPr/>
        </p:nvSpPr>
        <p:spPr bwMode="auto">
          <a:xfrm>
            <a:off x="2057400" y="2095500"/>
            <a:ext cx="6248400" cy="258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vi-VN" i="1">
                <a:effectLst/>
              </a:rPr>
              <a:t>	</a:t>
            </a:r>
            <a:r>
              <a:rPr lang="en-US" altLang="vi-VN" i="1" u="sng">
                <a:effectLst/>
              </a:rPr>
              <a:t>Câu 3:</a:t>
            </a:r>
          </a:p>
          <a:p>
            <a:pPr eaLnBrk="1" hangingPunct="1"/>
            <a:r>
              <a:rPr lang="en-US" altLang="vi-VN" sz="4400">
                <a:effectLst/>
              </a:rPr>
              <a:t>	Nêu các việc nên và không nên làm để phòng tránh bệnh lao phổi.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slide(fromBottom)">
                                      <p:cBhvr>
                                        <p:cTn id="7" dur="500"/>
                                        <p:tgtEl>
                                          <p:spTgt spid="245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down)">
                                      <p:cBhvr>
                                        <p:cTn id="12" dur="500"/>
                                        <p:tgtEl>
                                          <p:spTgt spid="2458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body" idx="4294967295"/>
          </p:nvPr>
        </p:nvSpPr>
        <p:spPr>
          <a:xfrm>
            <a:off x="1066800" y="2819400"/>
            <a:ext cx="7543800" cy="1981200"/>
          </a:xfrm>
        </p:spPr>
        <p:txBody>
          <a:bodyPr/>
          <a:lstStyle/>
          <a:p>
            <a:pPr>
              <a:buFontTx/>
              <a:buNone/>
            </a:pPr>
            <a:r>
              <a:rPr lang="en-US" altLang="vi-VN" sz="3600" b="1">
                <a:solidFill>
                  <a:srgbClr val="CC3300"/>
                </a:solidFill>
                <a:latin typeface="Times New Roman" pitchFamily="18" charset="0"/>
              </a:rPr>
              <a:t>		Máu có ở những đâu trên cơ thể người?</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AutoShape 5"/>
          <p:cNvSpPr>
            <a:spLocks noChangeArrowheads="1"/>
          </p:cNvSpPr>
          <p:nvPr/>
        </p:nvSpPr>
        <p:spPr bwMode="auto">
          <a:xfrm>
            <a:off x="0" y="28956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3734" name="AutoShape 6"/>
          <p:cNvSpPr>
            <a:spLocks noChangeArrowheads="1"/>
          </p:cNvSpPr>
          <p:nvPr/>
        </p:nvSpPr>
        <p:spPr bwMode="auto">
          <a:xfrm>
            <a:off x="0" y="36576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3735" name="AutoShape 7"/>
          <p:cNvSpPr>
            <a:spLocks noChangeArrowheads="1"/>
          </p:cNvSpPr>
          <p:nvPr/>
        </p:nvSpPr>
        <p:spPr bwMode="auto">
          <a:xfrm>
            <a:off x="0" y="44196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3736" name="AutoShape 8"/>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3737" name="AutoShape 9"/>
          <p:cNvSpPr>
            <a:spLocks noChangeArrowheads="1"/>
          </p:cNvSpPr>
          <p:nvPr/>
        </p:nvSpPr>
        <p:spPr bwMode="auto">
          <a:xfrm>
            <a:off x="0" y="57912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1752600" y="4114800"/>
            <a:ext cx="5867400" cy="1600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Khắp nơi trong cơ thể, </a:t>
            </a:r>
          </a:p>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trừ sợi tóc và móng tay</a:t>
            </a:r>
          </a:p>
        </p:txBody>
      </p:sp>
      <p:sp>
        <p:nvSpPr>
          <p:cNvPr id="73741" name="WordArt 13"/>
          <p:cNvSpPr>
            <a:spLocks noChangeArrowheads="1" noChangeShapeType="1" noTextEdit="1"/>
          </p:cNvSpPr>
          <p:nvPr/>
        </p:nvSpPr>
        <p:spPr bwMode="auto">
          <a:xfrm>
            <a:off x="2971800" y="685800"/>
            <a:ext cx="51054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4</a:t>
            </a:r>
            <a:endParaRPr lang="vi-VN" sz="3600" kern="10" dirty="0">
              <a:solidFill>
                <a:srgbClr val="0000FF"/>
              </a:solidFill>
              <a:effectLst>
                <a:outerShdw dist="35921" dir="2700000" algn="ctr" rotWithShape="0">
                  <a:srgbClr val="C0C0C0">
                    <a:alpha val="8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3730">
                                            <p:txEl>
                                              <p:pRg st="0" end="0"/>
                                            </p:txEl>
                                          </p:spTgt>
                                        </p:tgtEl>
                                        <p:attrNameLst>
                                          <p:attrName>style.visibility</p:attrName>
                                        </p:attrNameLst>
                                      </p:cBhvr>
                                      <p:to>
                                        <p:strVal val="visible"/>
                                      </p:to>
                                    </p:set>
                                    <p:animEffect transition="in" filter="barn(inHorizontal)">
                                      <p:cBhvr>
                                        <p:cTn id="7" dur="500"/>
                                        <p:tgtEl>
                                          <p:spTgt spid="737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xit" presetSubtype="0" decel="100000" fill="hold" grpId="0" nodeType="clickEffect">
                                  <p:stCondLst>
                                    <p:cond delay="0"/>
                                  </p:stCondLst>
                                  <p:childTnLst>
                                    <p:anim calcmode="lin" valueType="num">
                                      <p:cBhvr>
                                        <p:cTn id="11" dur="1000"/>
                                        <p:tgtEl>
                                          <p:spTgt spid="73733"/>
                                        </p:tgtEl>
                                        <p:attrNameLst>
                                          <p:attrName>ppt_w</p:attrName>
                                        </p:attrNameLst>
                                      </p:cBhvr>
                                      <p:tavLst>
                                        <p:tav tm="0">
                                          <p:val>
                                            <p:strVal val="ppt_w"/>
                                          </p:val>
                                        </p:tav>
                                        <p:tav tm="100000">
                                          <p:val>
                                            <p:strVal val="ppt_w*0.05"/>
                                          </p:val>
                                        </p:tav>
                                      </p:tavLst>
                                    </p:anim>
                                    <p:anim calcmode="lin" valueType="num">
                                      <p:cBhvr>
                                        <p:cTn id="12" dur="1000"/>
                                        <p:tgtEl>
                                          <p:spTgt spid="73733"/>
                                        </p:tgtEl>
                                        <p:attrNameLst>
                                          <p:attrName>ppt_h</p:attrName>
                                        </p:attrNameLst>
                                      </p:cBhvr>
                                      <p:tavLst>
                                        <p:tav tm="0">
                                          <p:val>
                                            <p:strVal val="ppt_h"/>
                                          </p:val>
                                        </p:tav>
                                        <p:tav tm="100000">
                                          <p:val>
                                            <p:strVal val="ppt_h"/>
                                          </p:val>
                                        </p:tav>
                                      </p:tavLst>
                                    </p:anim>
                                    <p:anim calcmode="lin" valueType="num">
                                      <p:cBhvr>
                                        <p:cTn id="13" dur="1000"/>
                                        <p:tgtEl>
                                          <p:spTgt spid="73733"/>
                                        </p:tgtEl>
                                        <p:attrNameLst>
                                          <p:attrName>ppt_x</p:attrName>
                                        </p:attrNameLst>
                                      </p:cBhvr>
                                      <p:tavLst>
                                        <p:tav tm="0">
                                          <p:val>
                                            <p:strVal val="ppt_x"/>
                                          </p:val>
                                        </p:tav>
                                        <p:tav tm="100000">
                                          <p:val>
                                            <p:strVal val="ppt_x-.2"/>
                                          </p:val>
                                        </p:tav>
                                      </p:tavLst>
                                    </p:anim>
                                    <p:anim calcmode="lin" valueType="num">
                                      <p:cBhvr>
                                        <p:cTn id="14" dur="1000"/>
                                        <p:tgtEl>
                                          <p:spTgt spid="73733"/>
                                        </p:tgtEl>
                                        <p:attrNameLst>
                                          <p:attrName>ppt_y</p:attrName>
                                        </p:attrNameLst>
                                      </p:cBhvr>
                                      <p:tavLst>
                                        <p:tav tm="0">
                                          <p:val>
                                            <p:strVal val="ppt_y"/>
                                          </p:val>
                                        </p:tav>
                                        <p:tav tm="100000">
                                          <p:val>
                                            <p:strVal val="ppt_y"/>
                                          </p:val>
                                        </p:tav>
                                      </p:tavLst>
                                    </p:anim>
                                    <p:animEffect transition="out" filter="fade">
                                      <p:cBhvr>
                                        <p:cTn id="15" dur="1000"/>
                                        <p:tgtEl>
                                          <p:spTgt spid="73733"/>
                                        </p:tgtEl>
                                      </p:cBhvr>
                                    </p:animEffect>
                                    <p:set>
                                      <p:cBhvr>
                                        <p:cTn id="16" dur="1" fill="hold">
                                          <p:stCondLst>
                                            <p:cond delay="999"/>
                                          </p:stCondLst>
                                        </p:cTn>
                                        <p:tgtEl>
                                          <p:spTgt spid="73733"/>
                                        </p:tgtEl>
                                        <p:attrNameLst>
                                          <p:attrName>style.visibility</p:attrName>
                                        </p:attrNameLst>
                                      </p:cBhvr>
                                      <p:to>
                                        <p:strVal val="hidden"/>
                                      </p:to>
                                    </p:se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7" fill="hold" nodeType="afterGroup">
                            <p:stCondLst>
                              <p:cond delay="1000"/>
                            </p:stCondLst>
                            <p:childTnLst>
                              <p:par>
                                <p:cTn id="18" presetID="54" presetClass="exit" presetSubtype="0" decel="100000" fill="hold" grpId="0" nodeType="afterEffect">
                                  <p:stCondLst>
                                    <p:cond delay="0"/>
                                  </p:stCondLst>
                                  <p:childTnLst>
                                    <p:anim calcmode="lin" valueType="num">
                                      <p:cBhvr>
                                        <p:cTn id="19" dur="1000"/>
                                        <p:tgtEl>
                                          <p:spTgt spid="73734"/>
                                        </p:tgtEl>
                                        <p:attrNameLst>
                                          <p:attrName>ppt_w</p:attrName>
                                        </p:attrNameLst>
                                      </p:cBhvr>
                                      <p:tavLst>
                                        <p:tav tm="0">
                                          <p:val>
                                            <p:strVal val="ppt_w"/>
                                          </p:val>
                                        </p:tav>
                                        <p:tav tm="100000">
                                          <p:val>
                                            <p:strVal val="ppt_w*0.05"/>
                                          </p:val>
                                        </p:tav>
                                      </p:tavLst>
                                    </p:anim>
                                    <p:anim calcmode="lin" valueType="num">
                                      <p:cBhvr>
                                        <p:cTn id="20" dur="1000"/>
                                        <p:tgtEl>
                                          <p:spTgt spid="73734"/>
                                        </p:tgtEl>
                                        <p:attrNameLst>
                                          <p:attrName>ppt_h</p:attrName>
                                        </p:attrNameLst>
                                      </p:cBhvr>
                                      <p:tavLst>
                                        <p:tav tm="0">
                                          <p:val>
                                            <p:strVal val="ppt_h"/>
                                          </p:val>
                                        </p:tav>
                                        <p:tav tm="100000">
                                          <p:val>
                                            <p:strVal val="ppt_h"/>
                                          </p:val>
                                        </p:tav>
                                      </p:tavLst>
                                    </p:anim>
                                    <p:anim calcmode="lin" valueType="num">
                                      <p:cBhvr>
                                        <p:cTn id="21" dur="1000"/>
                                        <p:tgtEl>
                                          <p:spTgt spid="73734"/>
                                        </p:tgtEl>
                                        <p:attrNameLst>
                                          <p:attrName>ppt_x</p:attrName>
                                        </p:attrNameLst>
                                      </p:cBhvr>
                                      <p:tavLst>
                                        <p:tav tm="0">
                                          <p:val>
                                            <p:strVal val="ppt_x"/>
                                          </p:val>
                                        </p:tav>
                                        <p:tav tm="100000">
                                          <p:val>
                                            <p:strVal val="ppt_x-.2"/>
                                          </p:val>
                                        </p:tav>
                                      </p:tavLst>
                                    </p:anim>
                                    <p:anim calcmode="lin" valueType="num">
                                      <p:cBhvr>
                                        <p:cTn id="22" dur="1000"/>
                                        <p:tgtEl>
                                          <p:spTgt spid="73734"/>
                                        </p:tgtEl>
                                        <p:attrNameLst>
                                          <p:attrName>ppt_y</p:attrName>
                                        </p:attrNameLst>
                                      </p:cBhvr>
                                      <p:tavLst>
                                        <p:tav tm="0">
                                          <p:val>
                                            <p:strVal val="ppt_y"/>
                                          </p:val>
                                        </p:tav>
                                        <p:tav tm="100000">
                                          <p:val>
                                            <p:strVal val="ppt_y"/>
                                          </p:val>
                                        </p:tav>
                                      </p:tavLst>
                                    </p:anim>
                                    <p:animEffect transition="out" filter="fade">
                                      <p:cBhvr>
                                        <p:cTn id="23" dur="1000"/>
                                        <p:tgtEl>
                                          <p:spTgt spid="73734"/>
                                        </p:tgtEl>
                                      </p:cBhvr>
                                    </p:animEffect>
                                    <p:set>
                                      <p:cBhvr>
                                        <p:cTn id="24" dur="1" fill="hold">
                                          <p:stCondLst>
                                            <p:cond delay="999"/>
                                          </p:stCondLst>
                                        </p:cTn>
                                        <p:tgtEl>
                                          <p:spTgt spid="73734"/>
                                        </p:tgtEl>
                                        <p:attrNameLst>
                                          <p:attrName>style.visibility</p:attrName>
                                        </p:attrNameLst>
                                      </p:cBhvr>
                                      <p:to>
                                        <p:strVal val="hidden"/>
                                      </p:to>
                                    </p:se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5" fill="hold" nodeType="afterGroup">
                            <p:stCondLst>
                              <p:cond delay="2000"/>
                            </p:stCondLst>
                            <p:childTnLst>
                              <p:par>
                                <p:cTn id="26" presetID="54" presetClass="exit" presetSubtype="0" decel="100000" fill="hold" grpId="0" nodeType="afterEffect">
                                  <p:stCondLst>
                                    <p:cond delay="0"/>
                                  </p:stCondLst>
                                  <p:childTnLst>
                                    <p:anim calcmode="lin" valueType="num">
                                      <p:cBhvr>
                                        <p:cTn id="27" dur="1000"/>
                                        <p:tgtEl>
                                          <p:spTgt spid="73735"/>
                                        </p:tgtEl>
                                        <p:attrNameLst>
                                          <p:attrName>ppt_w</p:attrName>
                                        </p:attrNameLst>
                                      </p:cBhvr>
                                      <p:tavLst>
                                        <p:tav tm="0">
                                          <p:val>
                                            <p:strVal val="ppt_w"/>
                                          </p:val>
                                        </p:tav>
                                        <p:tav tm="100000">
                                          <p:val>
                                            <p:strVal val="ppt_w*0.05"/>
                                          </p:val>
                                        </p:tav>
                                      </p:tavLst>
                                    </p:anim>
                                    <p:anim calcmode="lin" valueType="num">
                                      <p:cBhvr>
                                        <p:cTn id="28" dur="1000"/>
                                        <p:tgtEl>
                                          <p:spTgt spid="73735"/>
                                        </p:tgtEl>
                                        <p:attrNameLst>
                                          <p:attrName>ppt_h</p:attrName>
                                        </p:attrNameLst>
                                      </p:cBhvr>
                                      <p:tavLst>
                                        <p:tav tm="0">
                                          <p:val>
                                            <p:strVal val="ppt_h"/>
                                          </p:val>
                                        </p:tav>
                                        <p:tav tm="100000">
                                          <p:val>
                                            <p:strVal val="ppt_h"/>
                                          </p:val>
                                        </p:tav>
                                      </p:tavLst>
                                    </p:anim>
                                    <p:anim calcmode="lin" valueType="num">
                                      <p:cBhvr>
                                        <p:cTn id="29" dur="1000"/>
                                        <p:tgtEl>
                                          <p:spTgt spid="73735"/>
                                        </p:tgtEl>
                                        <p:attrNameLst>
                                          <p:attrName>ppt_x</p:attrName>
                                        </p:attrNameLst>
                                      </p:cBhvr>
                                      <p:tavLst>
                                        <p:tav tm="0">
                                          <p:val>
                                            <p:strVal val="ppt_x"/>
                                          </p:val>
                                        </p:tav>
                                        <p:tav tm="100000">
                                          <p:val>
                                            <p:strVal val="ppt_x-.2"/>
                                          </p:val>
                                        </p:tav>
                                      </p:tavLst>
                                    </p:anim>
                                    <p:anim calcmode="lin" valueType="num">
                                      <p:cBhvr>
                                        <p:cTn id="30" dur="1000"/>
                                        <p:tgtEl>
                                          <p:spTgt spid="73735"/>
                                        </p:tgtEl>
                                        <p:attrNameLst>
                                          <p:attrName>ppt_y</p:attrName>
                                        </p:attrNameLst>
                                      </p:cBhvr>
                                      <p:tavLst>
                                        <p:tav tm="0">
                                          <p:val>
                                            <p:strVal val="ppt_y"/>
                                          </p:val>
                                        </p:tav>
                                        <p:tav tm="100000">
                                          <p:val>
                                            <p:strVal val="ppt_y"/>
                                          </p:val>
                                        </p:tav>
                                      </p:tavLst>
                                    </p:anim>
                                    <p:animEffect transition="out" filter="fade">
                                      <p:cBhvr>
                                        <p:cTn id="31" dur="1000"/>
                                        <p:tgtEl>
                                          <p:spTgt spid="73735"/>
                                        </p:tgtEl>
                                      </p:cBhvr>
                                    </p:animEffect>
                                    <p:set>
                                      <p:cBhvr>
                                        <p:cTn id="32" dur="1" fill="hold">
                                          <p:stCondLst>
                                            <p:cond delay="999"/>
                                          </p:stCondLst>
                                        </p:cTn>
                                        <p:tgtEl>
                                          <p:spTgt spid="73735"/>
                                        </p:tgtEl>
                                        <p:attrNameLst>
                                          <p:attrName>style.visibility</p:attrName>
                                        </p:attrNameLst>
                                      </p:cBhvr>
                                      <p:to>
                                        <p:strVal val="hidden"/>
                                      </p:to>
                                    </p:se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33" fill="hold" nodeType="afterGroup">
                            <p:stCondLst>
                              <p:cond delay="3000"/>
                            </p:stCondLst>
                            <p:childTnLst>
                              <p:par>
                                <p:cTn id="34" presetID="54" presetClass="exit" presetSubtype="0" decel="100000" fill="hold" grpId="0" nodeType="afterEffect">
                                  <p:stCondLst>
                                    <p:cond delay="0"/>
                                  </p:stCondLst>
                                  <p:childTnLst>
                                    <p:anim calcmode="lin" valueType="num">
                                      <p:cBhvr>
                                        <p:cTn id="35" dur="1000"/>
                                        <p:tgtEl>
                                          <p:spTgt spid="73736"/>
                                        </p:tgtEl>
                                        <p:attrNameLst>
                                          <p:attrName>ppt_w</p:attrName>
                                        </p:attrNameLst>
                                      </p:cBhvr>
                                      <p:tavLst>
                                        <p:tav tm="0">
                                          <p:val>
                                            <p:strVal val="ppt_w"/>
                                          </p:val>
                                        </p:tav>
                                        <p:tav tm="100000">
                                          <p:val>
                                            <p:strVal val="ppt_w*0.05"/>
                                          </p:val>
                                        </p:tav>
                                      </p:tavLst>
                                    </p:anim>
                                    <p:anim calcmode="lin" valueType="num">
                                      <p:cBhvr>
                                        <p:cTn id="36" dur="1000"/>
                                        <p:tgtEl>
                                          <p:spTgt spid="73736"/>
                                        </p:tgtEl>
                                        <p:attrNameLst>
                                          <p:attrName>ppt_h</p:attrName>
                                        </p:attrNameLst>
                                      </p:cBhvr>
                                      <p:tavLst>
                                        <p:tav tm="0">
                                          <p:val>
                                            <p:strVal val="ppt_h"/>
                                          </p:val>
                                        </p:tav>
                                        <p:tav tm="100000">
                                          <p:val>
                                            <p:strVal val="ppt_h"/>
                                          </p:val>
                                        </p:tav>
                                      </p:tavLst>
                                    </p:anim>
                                    <p:anim calcmode="lin" valueType="num">
                                      <p:cBhvr>
                                        <p:cTn id="37" dur="1000"/>
                                        <p:tgtEl>
                                          <p:spTgt spid="73736"/>
                                        </p:tgtEl>
                                        <p:attrNameLst>
                                          <p:attrName>ppt_x</p:attrName>
                                        </p:attrNameLst>
                                      </p:cBhvr>
                                      <p:tavLst>
                                        <p:tav tm="0">
                                          <p:val>
                                            <p:strVal val="ppt_x"/>
                                          </p:val>
                                        </p:tav>
                                        <p:tav tm="100000">
                                          <p:val>
                                            <p:strVal val="ppt_x-.2"/>
                                          </p:val>
                                        </p:tav>
                                      </p:tavLst>
                                    </p:anim>
                                    <p:anim calcmode="lin" valueType="num">
                                      <p:cBhvr>
                                        <p:cTn id="38" dur="1000"/>
                                        <p:tgtEl>
                                          <p:spTgt spid="73736"/>
                                        </p:tgtEl>
                                        <p:attrNameLst>
                                          <p:attrName>ppt_y</p:attrName>
                                        </p:attrNameLst>
                                      </p:cBhvr>
                                      <p:tavLst>
                                        <p:tav tm="0">
                                          <p:val>
                                            <p:strVal val="ppt_y"/>
                                          </p:val>
                                        </p:tav>
                                        <p:tav tm="100000">
                                          <p:val>
                                            <p:strVal val="ppt_y"/>
                                          </p:val>
                                        </p:tav>
                                      </p:tavLst>
                                    </p:anim>
                                    <p:animEffect transition="out" filter="fade">
                                      <p:cBhvr>
                                        <p:cTn id="39" dur="1000"/>
                                        <p:tgtEl>
                                          <p:spTgt spid="73736"/>
                                        </p:tgtEl>
                                      </p:cBhvr>
                                    </p:animEffect>
                                    <p:set>
                                      <p:cBhvr>
                                        <p:cTn id="40" dur="1" fill="hold">
                                          <p:stCondLst>
                                            <p:cond delay="999"/>
                                          </p:stCondLst>
                                        </p:cTn>
                                        <p:tgtEl>
                                          <p:spTgt spid="73736"/>
                                        </p:tgtEl>
                                        <p:attrNameLst>
                                          <p:attrName>style.visibility</p:attrName>
                                        </p:attrNameLst>
                                      </p:cBhvr>
                                      <p:to>
                                        <p:strVal val="hidden"/>
                                      </p:to>
                                    </p:se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41" fill="hold" nodeType="afterGroup">
                            <p:stCondLst>
                              <p:cond delay="4000"/>
                            </p:stCondLst>
                            <p:childTnLst>
                              <p:par>
                                <p:cTn id="42" presetID="54" presetClass="exit" presetSubtype="0" decel="100000" fill="hold" grpId="0" nodeType="afterEffect">
                                  <p:stCondLst>
                                    <p:cond delay="0"/>
                                  </p:stCondLst>
                                  <p:childTnLst>
                                    <p:anim calcmode="lin" valueType="num">
                                      <p:cBhvr>
                                        <p:cTn id="43" dur="1000"/>
                                        <p:tgtEl>
                                          <p:spTgt spid="73737"/>
                                        </p:tgtEl>
                                        <p:attrNameLst>
                                          <p:attrName>ppt_w</p:attrName>
                                        </p:attrNameLst>
                                      </p:cBhvr>
                                      <p:tavLst>
                                        <p:tav tm="0">
                                          <p:val>
                                            <p:strVal val="ppt_w"/>
                                          </p:val>
                                        </p:tav>
                                        <p:tav tm="100000">
                                          <p:val>
                                            <p:strVal val="ppt_w*0.05"/>
                                          </p:val>
                                        </p:tav>
                                      </p:tavLst>
                                    </p:anim>
                                    <p:anim calcmode="lin" valueType="num">
                                      <p:cBhvr>
                                        <p:cTn id="44" dur="1000"/>
                                        <p:tgtEl>
                                          <p:spTgt spid="73737"/>
                                        </p:tgtEl>
                                        <p:attrNameLst>
                                          <p:attrName>ppt_h</p:attrName>
                                        </p:attrNameLst>
                                      </p:cBhvr>
                                      <p:tavLst>
                                        <p:tav tm="0">
                                          <p:val>
                                            <p:strVal val="ppt_h"/>
                                          </p:val>
                                        </p:tav>
                                        <p:tav tm="100000">
                                          <p:val>
                                            <p:strVal val="ppt_h"/>
                                          </p:val>
                                        </p:tav>
                                      </p:tavLst>
                                    </p:anim>
                                    <p:anim calcmode="lin" valueType="num">
                                      <p:cBhvr>
                                        <p:cTn id="45" dur="1000"/>
                                        <p:tgtEl>
                                          <p:spTgt spid="73737"/>
                                        </p:tgtEl>
                                        <p:attrNameLst>
                                          <p:attrName>ppt_x</p:attrName>
                                        </p:attrNameLst>
                                      </p:cBhvr>
                                      <p:tavLst>
                                        <p:tav tm="0">
                                          <p:val>
                                            <p:strVal val="ppt_x"/>
                                          </p:val>
                                        </p:tav>
                                        <p:tav tm="100000">
                                          <p:val>
                                            <p:strVal val="ppt_x-.2"/>
                                          </p:val>
                                        </p:tav>
                                      </p:tavLst>
                                    </p:anim>
                                    <p:anim calcmode="lin" valueType="num">
                                      <p:cBhvr>
                                        <p:cTn id="46" dur="1000"/>
                                        <p:tgtEl>
                                          <p:spTgt spid="73737"/>
                                        </p:tgtEl>
                                        <p:attrNameLst>
                                          <p:attrName>ppt_y</p:attrName>
                                        </p:attrNameLst>
                                      </p:cBhvr>
                                      <p:tavLst>
                                        <p:tav tm="0">
                                          <p:val>
                                            <p:strVal val="ppt_y"/>
                                          </p:val>
                                        </p:tav>
                                        <p:tav tm="100000">
                                          <p:val>
                                            <p:strVal val="ppt_y"/>
                                          </p:val>
                                        </p:tav>
                                      </p:tavLst>
                                    </p:anim>
                                    <p:animEffect transition="out" filter="fade">
                                      <p:cBhvr>
                                        <p:cTn id="47" dur="1000"/>
                                        <p:tgtEl>
                                          <p:spTgt spid="73737"/>
                                        </p:tgtEl>
                                      </p:cBhvr>
                                    </p:animEffect>
                                    <p:set>
                                      <p:cBhvr>
                                        <p:cTn id="48" dur="1" fill="hold">
                                          <p:stCondLst>
                                            <p:cond delay="999"/>
                                          </p:stCondLst>
                                        </p:cTn>
                                        <p:tgtEl>
                                          <p:spTgt spid="73737"/>
                                        </p:tgtEl>
                                        <p:attrNameLst>
                                          <p:attrName>style.visibility</p:attrName>
                                        </p:attrNameLst>
                                      </p:cBhvr>
                                      <p:to>
                                        <p:strVal val="hidden"/>
                                      </p:to>
                                    </p:se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301"/>
                                        </p:tgtEl>
                                        <p:attrNameLst>
                                          <p:attrName>style.visibility</p:attrName>
                                        </p:attrNameLst>
                                      </p:cBhvr>
                                      <p:to>
                                        <p:strVal val="visible"/>
                                      </p:to>
                                    </p:set>
                                    <p:animEffect transition="in" filter="wipe(down)">
                                      <p:cBhvr>
                                        <p:cTn id="53" dur="1000"/>
                                        <p:tgtEl>
                                          <p:spTgt spid="12301"/>
                                        </p:tgtEl>
                                      </p:cBhvr>
                                    </p:animEffect>
                                  </p:childTnLst>
                                  <p:subTnLst>
                                    <p:audio>
                                      <p:cMediaNode>
                                        <p:cTn display="0" masterRel="sameClick">
                                          <p:stCondLst>
                                            <p:cond evt="begin" delay="0">
                                              <p:tn val="51"/>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p:bldP spid="73733" grpId="0" animBg="1"/>
      <p:bldP spid="73734" grpId="0" animBg="1"/>
      <p:bldP spid="73735" grpId="0" animBg="1"/>
      <p:bldP spid="73736" grpId="0" animBg="1"/>
      <p:bldP spid="73737" grpId="0" animBg="1"/>
      <p:bldP spid="12301"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9" name="Rectangle 3"/>
          <p:cNvSpPr>
            <a:spLocks noGrp="1" noChangeArrowheads="1"/>
          </p:cNvSpPr>
          <p:nvPr>
            <p:ph type="body" idx="4294967295"/>
          </p:nvPr>
        </p:nvSpPr>
        <p:spPr>
          <a:xfrm>
            <a:off x="1066800" y="2819400"/>
            <a:ext cx="7543800" cy="1981200"/>
          </a:xfrm>
        </p:spPr>
        <p:txBody>
          <a:bodyPr/>
          <a:lstStyle/>
          <a:p>
            <a:pPr>
              <a:buFontTx/>
              <a:buNone/>
            </a:pPr>
            <a:r>
              <a:rPr lang="en-US" altLang="vi-VN" sz="3600" b="1">
                <a:solidFill>
                  <a:srgbClr val="CC3300"/>
                </a:solidFill>
                <a:latin typeface="Times New Roman" pitchFamily="18" charset="0"/>
              </a:rPr>
              <a:t>		Cơ quan tuần hoàn gồm có mấy bộ phận? Nó là những bộ phận nào?</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2" name="AutoShape 6"/>
          <p:cNvSpPr>
            <a:spLocks noChangeArrowheads="1"/>
          </p:cNvSpPr>
          <p:nvPr/>
        </p:nvSpPr>
        <p:spPr bwMode="auto">
          <a:xfrm>
            <a:off x="0" y="28956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5783" name="AutoShape 7"/>
          <p:cNvSpPr>
            <a:spLocks noChangeArrowheads="1"/>
          </p:cNvSpPr>
          <p:nvPr/>
        </p:nvSpPr>
        <p:spPr bwMode="auto">
          <a:xfrm>
            <a:off x="0" y="36576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5784" name="AutoShape 8"/>
          <p:cNvSpPr>
            <a:spLocks noChangeArrowheads="1"/>
          </p:cNvSpPr>
          <p:nvPr/>
        </p:nvSpPr>
        <p:spPr bwMode="auto">
          <a:xfrm>
            <a:off x="0" y="44196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5785" name="AutoShape 9"/>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5786" name="AutoShape 10"/>
          <p:cNvSpPr>
            <a:spLocks noChangeArrowheads="1"/>
          </p:cNvSpPr>
          <p:nvPr/>
        </p:nvSpPr>
        <p:spPr bwMode="auto">
          <a:xfrm>
            <a:off x="0" y="57912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2743200" y="4648200"/>
            <a:ext cx="5334000" cy="18288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2 bộ phận:</a:t>
            </a:r>
          </a:p>
          <a:p>
            <a:pPr algn="ctr" eaLnBrk="1" hangingPunct="1"/>
            <a:r>
              <a:rPr lang="en-US" altLang="vi-VN" sz="3600" b="1">
                <a:solidFill>
                  <a:srgbClr val="FF0066"/>
                </a:solidFill>
                <a:effectLst>
                  <a:outerShdw blurRad="38100" dist="38100" dir="2700000" algn="tl">
                    <a:srgbClr val="C0C0C0"/>
                  </a:outerShdw>
                </a:effectLst>
                <a:latin typeface="Times New Roman" pitchFamily="18" charset="0"/>
              </a:rPr>
              <a:t>Tim và các mạch máu</a:t>
            </a:r>
          </a:p>
        </p:txBody>
      </p:sp>
      <p:sp>
        <p:nvSpPr>
          <p:cNvPr id="75789" name="WordArt 13"/>
          <p:cNvSpPr>
            <a:spLocks noChangeArrowheads="1" noChangeShapeType="1" noTextEdit="1"/>
          </p:cNvSpPr>
          <p:nvPr/>
        </p:nvSpPr>
        <p:spPr bwMode="auto">
          <a:xfrm>
            <a:off x="2971800" y="685800"/>
            <a:ext cx="49530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5</a:t>
            </a:r>
            <a:endParaRPr lang="vi-VN" sz="3600" kern="10" dirty="0">
              <a:solidFill>
                <a:srgbClr val="0000FF"/>
              </a:solidFill>
              <a:effectLst>
                <a:outerShdw dist="35921" dir="2700000" algn="ctr" rotWithShape="0">
                  <a:srgbClr val="C0C0C0">
                    <a:alpha val="8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strips(downLeft)">
                                      <p:cBhvr>
                                        <p:cTn id="7" dur="500"/>
                                        <p:tgtEl>
                                          <p:spTgt spid="75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xit" presetSubtype="0" decel="100000" fill="hold" grpId="0" nodeType="clickEffect">
                                  <p:stCondLst>
                                    <p:cond delay="0"/>
                                  </p:stCondLst>
                                  <p:childTnLst>
                                    <p:anim calcmode="lin" valueType="num">
                                      <p:cBhvr>
                                        <p:cTn id="11" dur="1000"/>
                                        <p:tgtEl>
                                          <p:spTgt spid="75782"/>
                                        </p:tgtEl>
                                        <p:attrNameLst>
                                          <p:attrName>ppt_w</p:attrName>
                                        </p:attrNameLst>
                                      </p:cBhvr>
                                      <p:tavLst>
                                        <p:tav tm="0">
                                          <p:val>
                                            <p:strVal val="ppt_w"/>
                                          </p:val>
                                        </p:tav>
                                        <p:tav tm="100000">
                                          <p:val>
                                            <p:strVal val="ppt_w*0.05"/>
                                          </p:val>
                                        </p:tav>
                                      </p:tavLst>
                                    </p:anim>
                                    <p:anim calcmode="lin" valueType="num">
                                      <p:cBhvr>
                                        <p:cTn id="12" dur="1000"/>
                                        <p:tgtEl>
                                          <p:spTgt spid="75782"/>
                                        </p:tgtEl>
                                        <p:attrNameLst>
                                          <p:attrName>ppt_h</p:attrName>
                                        </p:attrNameLst>
                                      </p:cBhvr>
                                      <p:tavLst>
                                        <p:tav tm="0">
                                          <p:val>
                                            <p:strVal val="ppt_h"/>
                                          </p:val>
                                        </p:tav>
                                        <p:tav tm="100000">
                                          <p:val>
                                            <p:strVal val="ppt_h"/>
                                          </p:val>
                                        </p:tav>
                                      </p:tavLst>
                                    </p:anim>
                                    <p:anim calcmode="lin" valueType="num">
                                      <p:cBhvr>
                                        <p:cTn id="13" dur="1000"/>
                                        <p:tgtEl>
                                          <p:spTgt spid="75782"/>
                                        </p:tgtEl>
                                        <p:attrNameLst>
                                          <p:attrName>ppt_x</p:attrName>
                                        </p:attrNameLst>
                                      </p:cBhvr>
                                      <p:tavLst>
                                        <p:tav tm="0">
                                          <p:val>
                                            <p:strVal val="ppt_x"/>
                                          </p:val>
                                        </p:tav>
                                        <p:tav tm="100000">
                                          <p:val>
                                            <p:strVal val="ppt_x-.2"/>
                                          </p:val>
                                        </p:tav>
                                      </p:tavLst>
                                    </p:anim>
                                    <p:anim calcmode="lin" valueType="num">
                                      <p:cBhvr>
                                        <p:cTn id="14" dur="1000"/>
                                        <p:tgtEl>
                                          <p:spTgt spid="75782"/>
                                        </p:tgtEl>
                                        <p:attrNameLst>
                                          <p:attrName>ppt_y</p:attrName>
                                        </p:attrNameLst>
                                      </p:cBhvr>
                                      <p:tavLst>
                                        <p:tav tm="0">
                                          <p:val>
                                            <p:strVal val="ppt_y"/>
                                          </p:val>
                                        </p:tav>
                                        <p:tav tm="100000">
                                          <p:val>
                                            <p:strVal val="ppt_y"/>
                                          </p:val>
                                        </p:tav>
                                      </p:tavLst>
                                    </p:anim>
                                    <p:animEffect transition="out" filter="fade">
                                      <p:cBhvr>
                                        <p:cTn id="15" dur="1000"/>
                                        <p:tgtEl>
                                          <p:spTgt spid="75782"/>
                                        </p:tgtEl>
                                      </p:cBhvr>
                                    </p:animEffect>
                                    <p:set>
                                      <p:cBhvr>
                                        <p:cTn id="16" dur="1" fill="hold">
                                          <p:stCondLst>
                                            <p:cond delay="999"/>
                                          </p:stCondLst>
                                        </p:cTn>
                                        <p:tgtEl>
                                          <p:spTgt spid="75782"/>
                                        </p:tgtEl>
                                        <p:attrNameLst>
                                          <p:attrName>style.visibility</p:attrName>
                                        </p:attrNameLst>
                                      </p:cBhvr>
                                      <p:to>
                                        <p:strVal val="hidden"/>
                                      </p:to>
                                    </p:se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7" fill="hold" nodeType="afterGroup">
                            <p:stCondLst>
                              <p:cond delay="1000"/>
                            </p:stCondLst>
                            <p:childTnLst>
                              <p:par>
                                <p:cTn id="18" presetID="54" presetClass="exit" presetSubtype="0" decel="100000" fill="hold" grpId="0" nodeType="afterEffect">
                                  <p:stCondLst>
                                    <p:cond delay="0"/>
                                  </p:stCondLst>
                                  <p:childTnLst>
                                    <p:anim calcmode="lin" valueType="num">
                                      <p:cBhvr>
                                        <p:cTn id="19" dur="1000"/>
                                        <p:tgtEl>
                                          <p:spTgt spid="75783"/>
                                        </p:tgtEl>
                                        <p:attrNameLst>
                                          <p:attrName>ppt_w</p:attrName>
                                        </p:attrNameLst>
                                      </p:cBhvr>
                                      <p:tavLst>
                                        <p:tav tm="0">
                                          <p:val>
                                            <p:strVal val="ppt_w"/>
                                          </p:val>
                                        </p:tav>
                                        <p:tav tm="100000">
                                          <p:val>
                                            <p:strVal val="ppt_w*0.05"/>
                                          </p:val>
                                        </p:tav>
                                      </p:tavLst>
                                    </p:anim>
                                    <p:anim calcmode="lin" valueType="num">
                                      <p:cBhvr>
                                        <p:cTn id="20" dur="1000"/>
                                        <p:tgtEl>
                                          <p:spTgt spid="75783"/>
                                        </p:tgtEl>
                                        <p:attrNameLst>
                                          <p:attrName>ppt_h</p:attrName>
                                        </p:attrNameLst>
                                      </p:cBhvr>
                                      <p:tavLst>
                                        <p:tav tm="0">
                                          <p:val>
                                            <p:strVal val="ppt_h"/>
                                          </p:val>
                                        </p:tav>
                                        <p:tav tm="100000">
                                          <p:val>
                                            <p:strVal val="ppt_h"/>
                                          </p:val>
                                        </p:tav>
                                      </p:tavLst>
                                    </p:anim>
                                    <p:anim calcmode="lin" valueType="num">
                                      <p:cBhvr>
                                        <p:cTn id="21" dur="1000"/>
                                        <p:tgtEl>
                                          <p:spTgt spid="75783"/>
                                        </p:tgtEl>
                                        <p:attrNameLst>
                                          <p:attrName>ppt_x</p:attrName>
                                        </p:attrNameLst>
                                      </p:cBhvr>
                                      <p:tavLst>
                                        <p:tav tm="0">
                                          <p:val>
                                            <p:strVal val="ppt_x"/>
                                          </p:val>
                                        </p:tav>
                                        <p:tav tm="100000">
                                          <p:val>
                                            <p:strVal val="ppt_x-.2"/>
                                          </p:val>
                                        </p:tav>
                                      </p:tavLst>
                                    </p:anim>
                                    <p:anim calcmode="lin" valueType="num">
                                      <p:cBhvr>
                                        <p:cTn id="22" dur="1000"/>
                                        <p:tgtEl>
                                          <p:spTgt spid="75783"/>
                                        </p:tgtEl>
                                        <p:attrNameLst>
                                          <p:attrName>ppt_y</p:attrName>
                                        </p:attrNameLst>
                                      </p:cBhvr>
                                      <p:tavLst>
                                        <p:tav tm="0">
                                          <p:val>
                                            <p:strVal val="ppt_y"/>
                                          </p:val>
                                        </p:tav>
                                        <p:tav tm="100000">
                                          <p:val>
                                            <p:strVal val="ppt_y"/>
                                          </p:val>
                                        </p:tav>
                                      </p:tavLst>
                                    </p:anim>
                                    <p:animEffect transition="out" filter="fade">
                                      <p:cBhvr>
                                        <p:cTn id="23" dur="1000"/>
                                        <p:tgtEl>
                                          <p:spTgt spid="75783"/>
                                        </p:tgtEl>
                                      </p:cBhvr>
                                    </p:animEffect>
                                    <p:set>
                                      <p:cBhvr>
                                        <p:cTn id="24" dur="1" fill="hold">
                                          <p:stCondLst>
                                            <p:cond delay="999"/>
                                          </p:stCondLst>
                                        </p:cTn>
                                        <p:tgtEl>
                                          <p:spTgt spid="75783"/>
                                        </p:tgtEl>
                                        <p:attrNameLst>
                                          <p:attrName>style.visibility</p:attrName>
                                        </p:attrNameLst>
                                      </p:cBhvr>
                                      <p:to>
                                        <p:strVal val="hidden"/>
                                      </p:to>
                                    </p:se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5" fill="hold" nodeType="afterGroup">
                            <p:stCondLst>
                              <p:cond delay="2000"/>
                            </p:stCondLst>
                            <p:childTnLst>
                              <p:par>
                                <p:cTn id="26" presetID="54" presetClass="exit" presetSubtype="0" decel="100000" fill="hold" grpId="0" nodeType="afterEffect">
                                  <p:stCondLst>
                                    <p:cond delay="0"/>
                                  </p:stCondLst>
                                  <p:childTnLst>
                                    <p:anim calcmode="lin" valueType="num">
                                      <p:cBhvr>
                                        <p:cTn id="27" dur="1000"/>
                                        <p:tgtEl>
                                          <p:spTgt spid="75784"/>
                                        </p:tgtEl>
                                        <p:attrNameLst>
                                          <p:attrName>ppt_w</p:attrName>
                                        </p:attrNameLst>
                                      </p:cBhvr>
                                      <p:tavLst>
                                        <p:tav tm="0">
                                          <p:val>
                                            <p:strVal val="ppt_w"/>
                                          </p:val>
                                        </p:tav>
                                        <p:tav tm="100000">
                                          <p:val>
                                            <p:strVal val="ppt_w*0.05"/>
                                          </p:val>
                                        </p:tav>
                                      </p:tavLst>
                                    </p:anim>
                                    <p:anim calcmode="lin" valueType="num">
                                      <p:cBhvr>
                                        <p:cTn id="28" dur="1000"/>
                                        <p:tgtEl>
                                          <p:spTgt spid="75784"/>
                                        </p:tgtEl>
                                        <p:attrNameLst>
                                          <p:attrName>ppt_h</p:attrName>
                                        </p:attrNameLst>
                                      </p:cBhvr>
                                      <p:tavLst>
                                        <p:tav tm="0">
                                          <p:val>
                                            <p:strVal val="ppt_h"/>
                                          </p:val>
                                        </p:tav>
                                        <p:tav tm="100000">
                                          <p:val>
                                            <p:strVal val="ppt_h"/>
                                          </p:val>
                                        </p:tav>
                                      </p:tavLst>
                                    </p:anim>
                                    <p:anim calcmode="lin" valueType="num">
                                      <p:cBhvr>
                                        <p:cTn id="29" dur="1000"/>
                                        <p:tgtEl>
                                          <p:spTgt spid="75784"/>
                                        </p:tgtEl>
                                        <p:attrNameLst>
                                          <p:attrName>ppt_x</p:attrName>
                                        </p:attrNameLst>
                                      </p:cBhvr>
                                      <p:tavLst>
                                        <p:tav tm="0">
                                          <p:val>
                                            <p:strVal val="ppt_x"/>
                                          </p:val>
                                        </p:tav>
                                        <p:tav tm="100000">
                                          <p:val>
                                            <p:strVal val="ppt_x-.2"/>
                                          </p:val>
                                        </p:tav>
                                      </p:tavLst>
                                    </p:anim>
                                    <p:anim calcmode="lin" valueType="num">
                                      <p:cBhvr>
                                        <p:cTn id="30" dur="1000"/>
                                        <p:tgtEl>
                                          <p:spTgt spid="75784"/>
                                        </p:tgtEl>
                                        <p:attrNameLst>
                                          <p:attrName>ppt_y</p:attrName>
                                        </p:attrNameLst>
                                      </p:cBhvr>
                                      <p:tavLst>
                                        <p:tav tm="0">
                                          <p:val>
                                            <p:strVal val="ppt_y"/>
                                          </p:val>
                                        </p:tav>
                                        <p:tav tm="100000">
                                          <p:val>
                                            <p:strVal val="ppt_y"/>
                                          </p:val>
                                        </p:tav>
                                      </p:tavLst>
                                    </p:anim>
                                    <p:animEffect transition="out" filter="fade">
                                      <p:cBhvr>
                                        <p:cTn id="31" dur="1000"/>
                                        <p:tgtEl>
                                          <p:spTgt spid="75784"/>
                                        </p:tgtEl>
                                      </p:cBhvr>
                                    </p:animEffect>
                                    <p:set>
                                      <p:cBhvr>
                                        <p:cTn id="32" dur="1" fill="hold">
                                          <p:stCondLst>
                                            <p:cond delay="999"/>
                                          </p:stCondLst>
                                        </p:cTn>
                                        <p:tgtEl>
                                          <p:spTgt spid="75784"/>
                                        </p:tgtEl>
                                        <p:attrNameLst>
                                          <p:attrName>style.visibility</p:attrName>
                                        </p:attrNameLst>
                                      </p:cBhvr>
                                      <p:to>
                                        <p:strVal val="hidden"/>
                                      </p:to>
                                    </p:se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33" fill="hold" nodeType="afterGroup">
                            <p:stCondLst>
                              <p:cond delay="3000"/>
                            </p:stCondLst>
                            <p:childTnLst>
                              <p:par>
                                <p:cTn id="34" presetID="54" presetClass="exit" presetSubtype="0" decel="100000" fill="hold" grpId="0" nodeType="afterEffect">
                                  <p:stCondLst>
                                    <p:cond delay="0"/>
                                  </p:stCondLst>
                                  <p:childTnLst>
                                    <p:anim calcmode="lin" valueType="num">
                                      <p:cBhvr>
                                        <p:cTn id="35" dur="1000"/>
                                        <p:tgtEl>
                                          <p:spTgt spid="75785"/>
                                        </p:tgtEl>
                                        <p:attrNameLst>
                                          <p:attrName>ppt_w</p:attrName>
                                        </p:attrNameLst>
                                      </p:cBhvr>
                                      <p:tavLst>
                                        <p:tav tm="0">
                                          <p:val>
                                            <p:strVal val="ppt_w"/>
                                          </p:val>
                                        </p:tav>
                                        <p:tav tm="100000">
                                          <p:val>
                                            <p:strVal val="ppt_w*0.05"/>
                                          </p:val>
                                        </p:tav>
                                      </p:tavLst>
                                    </p:anim>
                                    <p:anim calcmode="lin" valueType="num">
                                      <p:cBhvr>
                                        <p:cTn id="36" dur="1000"/>
                                        <p:tgtEl>
                                          <p:spTgt spid="75785"/>
                                        </p:tgtEl>
                                        <p:attrNameLst>
                                          <p:attrName>ppt_h</p:attrName>
                                        </p:attrNameLst>
                                      </p:cBhvr>
                                      <p:tavLst>
                                        <p:tav tm="0">
                                          <p:val>
                                            <p:strVal val="ppt_h"/>
                                          </p:val>
                                        </p:tav>
                                        <p:tav tm="100000">
                                          <p:val>
                                            <p:strVal val="ppt_h"/>
                                          </p:val>
                                        </p:tav>
                                      </p:tavLst>
                                    </p:anim>
                                    <p:anim calcmode="lin" valueType="num">
                                      <p:cBhvr>
                                        <p:cTn id="37" dur="1000"/>
                                        <p:tgtEl>
                                          <p:spTgt spid="75785"/>
                                        </p:tgtEl>
                                        <p:attrNameLst>
                                          <p:attrName>ppt_x</p:attrName>
                                        </p:attrNameLst>
                                      </p:cBhvr>
                                      <p:tavLst>
                                        <p:tav tm="0">
                                          <p:val>
                                            <p:strVal val="ppt_x"/>
                                          </p:val>
                                        </p:tav>
                                        <p:tav tm="100000">
                                          <p:val>
                                            <p:strVal val="ppt_x-.2"/>
                                          </p:val>
                                        </p:tav>
                                      </p:tavLst>
                                    </p:anim>
                                    <p:anim calcmode="lin" valueType="num">
                                      <p:cBhvr>
                                        <p:cTn id="38" dur="1000"/>
                                        <p:tgtEl>
                                          <p:spTgt spid="75785"/>
                                        </p:tgtEl>
                                        <p:attrNameLst>
                                          <p:attrName>ppt_y</p:attrName>
                                        </p:attrNameLst>
                                      </p:cBhvr>
                                      <p:tavLst>
                                        <p:tav tm="0">
                                          <p:val>
                                            <p:strVal val="ppt_y"/>
                                          </p:val>
                                        </p:tav>
                                        <p:tav tm="100000">
                                          <p:val>
                                            <p:strVal val="ppt_y"/>
                                          </p:val>
                                        </p:tav>
                                      </p:tavLst>
                                    </p:anim>
                                    <p:animEffect transition="out" filter="fade">
                                      <p:cBhvr>
                                        <p:cTn id="39" dur="1000"/>
                                        <p:tgtEl>
                                          <p:spTgt spid="75785"/>
                                        </p:tgtEl>
                                      </p:cBhvr>
                                    </p:animEffect>
                                    <p:set>
                                      <p:cBhvr>
                                        <p:cTn id="40" dur="1" fill="hold">
                                          <p:stCondLst>
                                            <p:cond delay="999"/>
                                          </p:stCondLst>
                                        </p:cTn>
                                        <p:tgtEl>
                                          <p:spTgt spid="75785"/>
                                        </p:tgtEl>
                                        <p:attrNameLst>
                                          <p:attrName>style.visibility</p:attrName>
                                        </p:attrNameLst>
                                      </p:cBhvr>
                                      <p:to>
                                        <p:strVal val="hidden"/>
                                      </p:to>
                                    </p:se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41" fill="hold" nodeType="afterGroup">
                            <p:stCondLst>
                              <p:cond delay="4000"/>
                            </p:stCondLst>
                            <p:childTnLst>
                              <p:par>
                                <p:cTn id="42" presetID="54" presetClass="exit" presetSubtype="0" decel="100000" fill="hold" grpId="0" nodeType="afterEffect">
                                  <p:stCondLst>
                                    <p:cond delay="0"/>
                                  </p:stCondLst>
                                  <p:childTnLst>
                                    <p:anim calcmode="lin" valueType="num">
                                      <p:cBhvr>
                                        <p:cTn id="43" dur="1000"/>
                                        <p:tgtEl>
                                          <p:spTgt spid="75786"/>
                                        </p:tgtEl>
                                        <p:attrNameLst>
                                          <p:attrName>ppt_w</p:attrName>
                                        </p:attrNameLst>
                                      </p:cBhvr>
                                      <p:tavLst>
                                        <p:tav tm="0">
                                          <p:val>
                                            <p:strVal val="ppt_w"/>
                                          </p:val>
                                        </p:tav>
                                        <p:tav tm="100000">
                                          <p:val>
                                            <p:strVal val="ppt_w*0.05"/>
                                          </p:val>
                                        </p:tav>
                                      </p:tavLst>
                                    </p:anim>
                                    <p:anim calcmode="lin" valueType="num">
                                      <p:cBhvr>
                                        <p:cTn id="44" dur="1000"/>
                                        <p:tgtEl>
                                          <p:spTgt spid="75786"/>
                                        </p:tgtEl>
                                        <p:attrNameLst>
                                          <p:attrName>ppt_h</p:attrName>
                                        </p:attrNameLst>
                                      </p:cBhvr>
                                      <p:tavLst>
                                        <p:tav tm="0">
                                          <p:val>
                                            <p:strVal val="ppt_h"/>
                                          </p:val>
                                        </p:tav>
                                        <p:tav tm="100000">
                                          <p:val>
                                            <p:strVal val="ppt_h"/>
                                          </p:val>
                                        </p:tav>
                                      </p:tavLst>
                                    </p:anim>
                                    <p:anim calcmode="lin" valueType="num">
                                      <p:cBhvr>
                                        <p:cTn id="45" dur="1000"/>
                                        <p:tgtEl>
                                          <p:spTgt spid="75786"/>
                                        </p:tgtEl>
                                        <p:attrNameLst>
                                          <p:attrName>ppt_x</p:attrName>
                                        </p:attrNameLst>
                                      </p:cBhvr>
                                      <p:tavLst>
                                        <p:tav tm="0">
                                          <p:val>
                                            <p:strVal val="ppt_x"/>
                                          </p:val>
                                        </p:tav>
                                        <p:tav tm="100000">
                                          <p:val>
                                            <p:strVal val="ppt_x-.2"/>
                                          </p:val>
                                        </p:tav>
                                      </p:tavLst>
                                    </p:anim>
                                    <p:anim calcmode="lin" valueType="num">
                                      <p:cBhvr>
                                        <p:cTn id="46" dur="1000"/>
                                        <p:tgtEl>
                                          <p:spTgt spid="75786"/>
                                        </p:tgtEl>
                                        <p:attrNameLst>
                                          <p:attrName>ppt_y</p:attrName>
                                        </p:attrNameLst>
                                      </p:cBhvr>
                                      <p:tavLst>
                                        <p:tav tm="0">
                                          <p:val>
                                            <p:strVal val="ppt_y"/>
                                          </p:val>
                                        </p:tav>
                                        <p:tav tm="100000">
                                          <p:val>
                                            <p:strVal val="ppt_y"/>
                                          </p:val>
                                        </p:tav>
                                      </p:tavLst>
                                    </p:anim>
                                    <p:animEffect transition="out" filter="fade">
                                      <p:cBhvr>
                                        <p:cTn id="47" dur="1000"/>
                                        <p:tgtEl>
                                          <p:spTgt spid="75786"/>
                                        </p:tgtEl>
                                      </p:cBhvr>
                                    </p:animEffect>
                                    <p:set>
                                      <p:cBhvr>
                                        <p:cTn id="48" dur="1" fill="hold">
                                          <p:stCondLst>
                                            <p:cond delay="999"/>
                                          </p:stCondLst>
                                        </p:cTn>
                                        <p:tgtEl>
                                          <p:spTgt spid="75786"/>
                                        </p:tgtEl>
                                        <p:attrNameLst>
                                          <p:attrName>style.visibility</p:attrName>
                                        </p:attrNameLst>
                                      </p:cBhvr>
                                      <p:to>
                                        <p:strVal val="hidden"/>
                                      </p:to>
                                    </p:se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301"/>
                                        </p:tgtEl>
                                        <p:attrNameLst>
                                          <p:attrName>style.visibility</p:attrName>
                                        </p:attrNameLst>
                                      </p:cBhvr>
                                      <p:to>
                                        <p:strVal val="visible"/>
                                      </p:to>
                                    </p:set>
                                    <p:animEffect transition="in" filter="wipe(down)">
                                      <p:cBhvr>
                                        <p:cTn id="53" dur="1000"/>
                                        <p:tgtEl>
                                          <p:spTgt spid="12301"/>
                                        </p:tgtEl>
                                      </p:cBhvr>
                                    </p:animEffect>
                                  </p:childTnLst>
                                  <p:subTnLst>
                                    <p:audio>
                                      <p:cMediaNode>
                                        <p:cTn display="0" masterRel="sameClick">
                                          <p:stCondLst>
                                            <p:cond evt="begin" delay="0">
                                              <p:tn val="51"/>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P spid="75782" grpId="0" animBg="1"/>
      <p:bldP spid="75783" grpId="0" animBg="1"/>
      <p:bldP spid="75784" grpId="0" animBg="1"/>
      <p:bldP spid="75785" grpId="0" animBg="1"/>
      <p:bldP spid="75786" grpId="0" animBg="1"/>
      <p:bldP spid="12301"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body" idx="4294967295"/>
          </p:nvPr>
        </p:nvSpPr>
        <p:spPr>
          <a:xfrm>
            <a:off x="1066800" y="2819400"/>
            <a:ext cx="7543800" cy="1981200"/>
          </a:xfrm>
        </p:spPr>
        <p:txBody>
          <a:bodyPr/>
          <a:lstStyle/>
          <a:p>
            <a:pPr>
              <a:buFontTx/>
              <a:buNone/>
            </a:pPr>
            <a:r>
              <a:rPr lang="en-US" altLang="vi-VN" sz="3600" b="1">
                <a:solidFill>
                  <a:srgbClr val="CC3300"/>
                </a:solidFill>
                <a:latin typeface="Times New Roman" pitchFamily="18" charset="0"/>
              </a:rPr>
              <a:t>		Tim nằm ở vị trí nào trong lồng ngực?</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5" name="AutoShape 5"/>
          <p:cNvSpPr>
            <a:spLocks noChangeArrowheads="1"/>
          </p:cNvSpPr>
          <p:nvPr/>
        </p:nvSpPr>
        <p:spPr bwMode="auto">
          <a:xfrm>
            <a:off x="0" y="27432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6806" name="AutoShape 6"/>
          <p:cNvSpPr>
            <a:spLocks noChangeArrowheads="1"/>
          </p:cNvSpPr>
          <p:nvPr/>
        </p:nvSpPr>
        <p:spPr bwMode="auto">
          <a:xfrm>
            <a:off x="0" y="35814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6807" name="AutoShape 7"/>
          <p:cNvSpPr>
            <a:spLocks noChangeArrowheads="1"/>
          </p:cNvSpPr>
          <p:nvPr/>
        </p:nvSpPr>
        <p:spPr bwMode="auto">
          <a:xfrm>
            <a:off x="0" y="43434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6808" name="AutoShape 8"/>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6809" name="AutoShape 9"/>
          <p:cNvSpPr>
            <a:spLocks noChangeArrowheads="1"/>
          </p:cNvSpPr>
          <p:nvPr/>
        </p:nvSpPr>
        <p:spPr bwMode="auto">
          <a:xfrm>
            <a:off x="0" y="60960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2286000" y="4114800"/>
            <a:ext cx="5715000" cy="1981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Nằm ở lồng ngực</a:t>
            </a:r>
          </a:p>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phía bên trái </a:t>
            </a:r>
          </a:p>
        </p:txBody>
      </p:sp>
      <p:sp>
        <p:nvSpPr>
          <p:cNvPr id="76811" name="WordArt 11"/>
          <p:cNvSpPr>
            <a:spLocks noChangeArrowheads="1" noChangeShapeType="1" noTextEdit="1"/>
          </p:cNvSpPr>
          <p:nvPr/>
        </p:nvSpPr>
        <p:spPr bwMode="auto">
          <a:xfrm>
            <a:off x="2971800" y="685800"/>
            <a:ext cx="49530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6</a:t>
            </a:r>
            <a:endParaRPr lang="vi-VN" sz="3600" kern="10" dirty="0">
              <a:solidFill>
                <a:srgbClr val="0000FF"/>
              </a:solidFill>
              <a:effectLst>
                <a:outerShdw dist="35921" dir="2700000" algn="ctr" rotWithShape="0">
                  <a:srgbClr val="C0C0C0">
                    <a:alpha val="8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Effect transition="in" filter="strips(downLeft)">
                                      <p:cBhvr>
                                        <p:cTn id="7" dur="500"/>
                                        <p:tgtEl>
                                          <p:spTgt spid="768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xit" presetSubtype="0" decel="100000" fill="hold" grpId="0" nodeType="clickEffect">
                                  <p:stCondLst>
                                    <p:cond delay="0"/>
                                  </p:stCondLst>
                                  <p:childTnLst>
                                    <p:anim calcmode="lin" valueType="num">
                                      <p:cBhvr>
                                        <p:cTn id="11" dur="1000"/>
                                        <p:tgtEl>
                                          <p:spTgt spid="76805"/>
                                        </p:tgtEl>
                                        <p:attrNameLst>
                                          <p:attrName>ppt_w</p:attrName>
                                        </p:attrNameLst>
                                      </p:cBhvr>
                                      <p:tavLst>
                                        <p:tav tm="0">
                                          <p:val>
                                            <p:strVal val="ppt_w"/>
                                          </p:val>
                                        </p:tav>
                                        <p:tav tm="100000">
                                          <p:val>
                                            <p:strVal val="ppt_w*0.05"/>
                                          </p:val>
                                        </p:tav>
                                      </p:tavLst>
                                    </p:anim>
                                    <p:anim calcmode="lin" valueType="num">
                                      <p:cBhvr>
                                        <p:cTn id="12" dur="1000"/>
                                        <p:tgtEl>
                                          <p:spTgt spid="76805"/>
                                        </p:tgtEl>
                                        <p:attrNameLst>
                                          <p:attrName>ppt_h</p:attrName>
                                        </p:attrNameLst>
                                      </p:cBhvr>
                                      <p:tavLst>
                                        <p:tav tm="0">
                                          <p:val>
                                            <p:strVal val="ppt_h"/>
                                          </p:val>
                                        </p:tav>
                                        <p:tav tm="100000">
                                          <p:val>
                                            <p:strVal val="ppt_h"/>
                                          </p:val>
                                        </p:tav>
                                      </p:tavLst>
                                    </p:anim>
                                    <p:anim calcmode="lin" valueType="num">
                                      <p:cBhvr>
                                        <p:cTn id="13" dur="1000"/>
                                        <p:tgtEl>
                                          <p:spTgt spid="76805"/>
                                        </p:tgtEl>
                                        <p:attrNameLst>
                                          <p:attrName>ppt_x</p:attrName>
                                        </p:attrNameLst>
                                      </p:cBhvr>
                                      <p:tavLst>
                                        <p:tav tm="0">
                                          <p:val>
                                            <p:strVal val="ppt_x"/>
                                          </p:val>
                                        </p:tav>
                                        <p:tav tm="100000">
                                          <p:val>
                                            <p:strVal val="ppt_x-.2"/>
                                          </p:val>
                                        </p:tav>
                                      </p:tavLst>
                                    </p:anim>
                                    <p:anim calcmode="lin" valueType="num">
                                      <p:cBhvr>
                                        <p:cTn id="14" dur="1000"/>
                                        <p:tgtEl>
                                          <p:spTgt spid="76805"/>
                                        </p:tgtEl>
                                        <p:attrNameLst>
                                          <p:attrName>ppt_y</p:attrName>
                                        </p:attrNameLst>
                                      </p:cBhvr>
                                      <p:tavLst>
                                        <p:tav tm="0">
                                          <p:val>
                                            <p:strVal val="ppt_y"/>
                                          </p:val>
                                        </p:tav>
                                        <p:tav tm="100000">
                                          <p:val>
                                            <p:strVal val="ppt_y"/>
                                          </p:val>
                                        </p:tav>
                                      </p:tavLst>
                                    </p:anim>
                                    <p:animEffect transition="out" filter="fade">
                                      <p:cBhvr>
                                        <p:cTn id="15" dur="1000"/>
                                        <p:tgtEl>
                                          <p:spTgt spid="76805"/>
                                        </p:tgtEl>
                                      </p:cBhvr>
                                    </p:animEffect>
                                    <p:set>
                                      <p:cBhvr>
                                        <p:cTn id="16" dur="1" fill="hold">
                                          <p:stCondLst>
                                            <p:cond delay="999"/>
                                          </p:stCondLst>
                                        </p:cTn>
                                        <p:tgtEl>
                                          <p:spTgt spid="76805"/>
                                        </p:tgtEl>
                                        <p:attrNameLst>
                                          <p:attrName>style.visibility</p:attrName>
                                        </p:attrNameLst>
                                      </p:cBhvr>
                                      <p:to>
                                        <p:strVal val="hidden"/>
                                      </p:to>
                                    </p:se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7" fill="hold" nodeType="afterGroup">
                            <p:stCondLst>
                              <p:cond delay="1000"/>
                            </p:stCondLst>
                            <p:childTnLst>
                              <p:par>
                                <p:cTn id="18" presetID="54" presetClass="exit" presetSubtype="0" decel="100000" fill="hold" grpId="0" nodeType="afterEffect">
                                  <p:stCondLst>
                                    <p:cond delay="0"/>
                                  </p:stCondLst>
                                  <p:childTnLst>
                                    <p:anim calcmode="lin" valueType="num">
                                      <p:cBhvr>
                                        <p:cTn id="19" dur="1000"/>
                                        <p:tgtEl>
                                          <p:spTgt spid="76806"/>
                                        </p:tgtEl>
                                        <p:attrNameLst>
                                          <p:attrName>ppt_w</p:attrName>
                                        </p:attrNameLst>
                                      </p:cBhvr>
                                      <p:tavLst>
                                        <p:tav tm="0">
                                          <p:val>
                                            <p:strVal val="ppt_w"/>
                                          </p:val>
                                        </p:tav>
                                        <p:tav tm="100000">
                                          <p:val>
                                            <p:strVal val="ppt_w*0.05"/>
                                          </p:val>
                                        </p:tav>
                                      </p:tavLst>
                                    </p:anim>
                                    <p:anim calcmode="lin" valueType="num">
                                      <p:cBhvr>
                                        <p:cTn id="20" dur="1000"/>
                                        <p:tgtEl>
                                          <p:spTgt spid="76806"/>
                                        </p:tgtEl>
                                        <p:attrNameLst>
                                          <p:attrName>ppt_h</p:attrName>
                                        </p:attrNameLst>
                                      </p:cBhvr>
                                      <p:tavLst>
                                        <p:tav tm="0">
                                          <p:val>
                                            <p:strVal val="ppt_h"/>
                                          </p:val>
                                        </p:tav>
                                        <p:tav tm="100000">
                                          <p:val>
                                            <p:strVal val="ppt_h"/>
                                          </p:val>
                                        </p:tav>
                                      </p:tavLst>
                                    </p:anim>
                                    <p:anim calcmode="lin" valueType="num">
                                      <p:cBhvr>
                                        <p:cTn id="21" dur="1000"/>
                                        <p:tgtEl>
                                          <p:spTgt spid="76806"/>
                                        </p:tgtEl>
                                        <p:attrNameLst>
                                          <p:attrName>ppt_x</p:attrName>
                                        </p:attrNameLst>
                                      </p:cBhvr>
                                      <p:tavLst>
                                        <p:tav tm="0">
                                          <p:val>
                                            <p:strVal val="ppt_x"/>
                                          </p:val>
                                        </p:tav>
                                        <p:tav tm="100000">
                                          <p:val>
                                            <p:strVal val="ppt_x-.2"/>
                                          </p:val>
                                        </p:tav>
                                      </p:tavLst>
                                    </p:anim>
                                    <p:anim calcmode="lin" valueType="num">
                                      <p:cBhvr>
                                        <p:cTn id="22" dur="1000"/>
                                        <p:tgtEl>
                                          <p:spTgt spid="76806"/>
                                        </p:tgtEl>
                                        <p:attrNameLst>
                                          <p:attrName>ppt_y</p:attrName>
                                        </p:attrNameLst>
                                      </p:cBhvr>
                                      <p:tavLst>
                                        <p:tav tm="0">
                                          <p:val>
                                            <p:strVal val="ppt_y"/>
                                          </p:val>
                                        </p:tav>
                                        <p:tav tm="100000">
                                          <p:val>
                                            <p:strVal val="ppt_y"/>
                                          </p:val>
                                        </p:tav>
                                      </p:tavLst>
                                    </p:anim>
                                    <p:animEffect transition="out" filter="fade">
                                      <p:cBhvr>
                                        <p:cTn id="23" dur="1000"/>
                                        <p:tgtEl>
                                          <p:spTgt spid="76806"/>
                                        </p:tgtEl>
                                      </p:cBhvr>
                                    </p:animEffect>
                                    <p:set>
                                      <p:cBhvr>
                                        <p:cTn id="24" dur="1" fill="hold">
                                          <p:stCondLst>
                                            <p:cond delay="999"/>
                                          </p:stCondLst>
                                        </p:cTn>
                                        <p:tgtEl>
                                          <p:spTgt spid="76806"/>
                                        </p:tgtEl>
                                        <p:attrNameLst>
                                          <p:attrName>style.visibility</p:attrName>
                                        </p:attrNameLst>
                                      </p:cBhvr>
                                      <p:to>
                                        <p:strVal val="hidden"/>
                                      </p:to>
                                    </p:se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5" fill="hold" nodeType="afterGroup">
                            <p:stCondLst>
                              <p:cond delay="2000"/>
                            </p:stCondLst>
                            <p:childTnLst>
                              <p:par>
                                <p:cTn id="26" presetID="54" presetClass="exit" presetSubtype="0" decel="100000" fill="hold" grpId="0" nodeType="afterEffect">
                                  <p:stCondLst>
                                    <p:cond delay="0"/>
                                  </p:stCondLst>
                                  <p:childTnLst>
                                    <p:anim calcmode="lin" valueType="num">
                                      <p:cBhvr>
                                        <p:cTn id="27" dur="1000"/>
                                        <p:tgtEl>
                                          <p:spTgt spid="76807"/>
                                        </p:tgtEl>
                                        <p:attrNameLst>
                                          <p:attrName>ppt_w</p:attrName>
                                        </p:attrNameLst>
                                      </p:cBhvr>
                                      <p:tavLst>
                                        <p:tav tm="0">
                                          <p:val>
                                            <p:strVal val="ppt_w"/>
                                          </p:val>
                                        </p:tav>
                                        <p:tav tm="100000">
                                          <p:val>
                                            <p:strVal val="ppt_w*0.05"/>
                                          </p:val>
                                        </p:tav>
                                      </p:tavLst>
                                    </p:anim>
                                    <p:anim calcmode="lin" valueType="num">
                                      <p:cBhvr>
                                        <p:cTn id="28" dur="1000"/>
                                        <p:tgtEl>
                                          <p:spTgt spid="76807"/>
                                        </p:tgtEl>
                                        <p:attrNameLst>
                                          <p:attrName>ppt_h</p:attrName>
                                        </p:attrNameLst>
                                      </p:cBhvr>
                                      <p:tavLst>
                                        <p:tav tm="0">
                                          <p:val>
                                            <p:strVal val="ppt_h"/>
                                          </p:val>
                                        </p:tav>
                                        <p:tav tm="100000">
                                          <p:val>
                                            <p:strVal val="ppt_h"/>
                                          </p:val>
                                        </p:tav>
                                      </p:tavLst>
                                    </p:anim>
                                    <p:anim calcmode="lin" valueType="num">
                                      <p:cBhvr>
                                        <p:cTn id="29" dur="1000"/>
                                        <p:tgtEl>
                                          <p:spTgt spid="76807"/>
                                        </p:tgtEl>
                                        <p:attrNameLst>
                                          <p:attrName>ppt_x</p:attrName>
                                        </p:attrNameLst>
                                      </p:cBhvr>
                                      <p:tavLst>
                                        <p:tav tm="0">
                                          <p:val>
                                            <p:strVal val="ppt_x"/>
                                          </p:val>
                                        </p:tav>
                                        <p:tav tm="100000">
                                          <p:val>
                                            <p:strVal val="ppt_x-.2"/>
                                          </p:val>
                                        </p:tav>
                                      </p:tavLst>
                                    </p:anim>
                                    <p:anim calcmode="lin" valueType="num">
                                      <p:cBhvr>
                                        <p:cTn id="30" dur="1000"/>
                                        <p:tgtEl>
                                          <p:spTgt spid="76807"/>
                                        </p:tgtEl>
                                        <p:attrNameLst>
                                          <p:attrName>ppt_y</p:attrName>
                                        </p:attrNameLst>
                                      </p:cBhvr>
                                      <p:tavLst>
                                        <p:tav tm="0">
                                          <p:val>
                                            <p:strVal val="ppt_y"/>
                                          </p:val>
                                        </p:tav>
                                        <p:tav tm="100000">
                                          <p:val>
                                            <p:strVal val="ppt_y"/>
                                          </p:val>
                                        </p:tav>
                                      </p:tavLst>
                                    </p:anim>
                                    <p:animEffect transition="out" filter="fade">
                                      <p:cBhvr>
                                        <p:cTn id="31" dur="1000"/>
                                        <p:tgtEl>
                                          <p:spTgt spid="76807"/>
                                        </p:tgtEl>
                                      </p:cBhvr>
                                    </p:animEffect>
                                    <p:set>
                                      <p:cBhvr>
                                        <p:cTn id="32" dur="1" fill="hold">
                                          <p:stCondLst>
                                            <p:cond delay="999"/>
                                          </p:stCondLst>
                                        </p:cTn>
                                        <p:tgtEl>
                                          <p:spTgt spid="76807"/>
                                        </p:tgtEl>
                                        <p:attrNameLst>
                                          <p:attrName>style.visibility</p:attrName>
                                        </p:attrNameLst>
                                      </p:cBhvr>
                                      <p:to>
                                        <p:strVal val="hidden"/>
                                      </p:to>
                                    </p:se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33" fill="hold" nodeType="afterGroup">
                            <p:stCondLst>
                              <p:cond delay="3000"/>
                            </p:stCondLst>
                            <p:childTnLst>
                              <p:par>
                                <p:cTn id="34" presetID="54" presetClass="exit" presetSubtype="0" decel="100000" fill="hold" grpId="0" nodeType="afterEffect">
                                  <p:stCondLst>
                                    <p:cond delay="0"/>
                                  </p:stCondLst>
                                  <p:childTnLst>
                                    <p:anim calcmode="lin" valueType="num">
                                      <p:cBhvr>
                                        <p:cTn id="35" dur="1000"/>
                                        <p:tgtEl>
                                          <p:spTgt spid="76808"/>
                                        </p:tgtEl>
                                        <p:attrNameLst>
                                          <p:attrName>ppt_w</p:attrName>
                                        </p:attrNameLst>
                                      </p:cBhvr>
                                      <p:tavLst>
                                        <p:tav tm="0">
                                          <p:val>
                                            <p:strVal val="ppt_w"/>
                                          </p:val>
                                        </p:tav>
                                        <p:tav tm="100000">
                                          <p:val>
                                            <p:strVal val="ppt_w*0.05"/>
                                          </p:val>
                                        </p:tav>
                                      </p:tavLst>
                                    </p:anim>
                                    <p:anim calcmode="lin" valueType="num">
                                      <p:cBhvr>
                                        <p:cTn id="36" dur="1000"/>
                                        <p:tgtEl>
                                          <p:spTgt spid="76808"/>
                                        </p:tgtEl>
                                        <p:attrNameLst>
                                          <p:attrName>ppt_h</p:attrName>
                                        </p:attrNameLst>
                                      </p:cBhvr>
                                      <p:tavLst>
                                        <p:tav tm="0">
                                          <p:val>
                                            <p:strVal val="ppt_h"/>
                                          </p:val>
                                        </p:tav>
                                        <p:tav tm="100000">
                                          <p:val>
                                            <p:strVal val="ppt_h"/>
                                          </p:val>
                                        </p:tav>
                                      </p:tavLst>
                                    </p:anim>
                                    <p:anim calcmode="lin" valueType="num">
                                      <p:cBhvr>
                                        <p:cTn id="37" dur="1000"/>
                                        <p:tgtEl>
                                          <p:spTgt spid="76808"/>
                                        </p:tgtEl>
                                        <p:attrNameLst>
                                          <p:attrName>ppt_x</p:attrName>
                                        </p:attrNameLst>
                                      </p:cBhvr>
                                      <p:tavLst>
                                        <p:tav tm="0">
                                          <p:val>
                                            <p:strVal val="ppt_x"/>
                                          </p:val>
                                        </p:tav>
                                        <p:tav tm="100000">
                                          <p:val>
                                            <p:strVal val="ppt_x-.2"/>
                                          </p:val>
                                        </p:tav>
                                      </p:tavLst>
                                    </p:anim>
                                    <p:anim calcmode="lin" valueType="num">
                                      <p:cBhvr>
                                        <p:cTn id="38" dur="1000"/>
                                        <p:tgtEl>
                                          <p:spTgt spid="76808"/>
                                        </p:tgtEl>
                                        <p:attrNameLst>
                                          <p:attrName>ppt_y</p:attrName>
                                        </p:attrNameLst>
                                      </p:cBhvr>
                                      <p:tavLst>
                                        <p:tav tm="0">
                                          <p:val>
                                            <p:strVal val="ppt_y"/>
                                          </p:val>
                                        </p:tav>
                                        <p:tav tm="100000">
                                          <p:val>
                                            <p:strVal val="ppt_y"/>
                                          </p:val>
                                        </p:tav>
                                      </p:tavLst>
                                    </p:anim>
                                    <p:animEffect transition="out" filter="fade">
                                      <p:cBhvr>
                                        <p:cTn id="39" dur="1000"/>
                                        <p:tgtEl>
                                          <p:spTgt spid="76808"/>
                                        </p:tgtEl>
                                      </p:cBhvr>
                                    </p:animEffect>
                                    <p:set>
                                      <p:cBhvr>
                                        <p:cTn id="40" dur="1" fill="hold">
                                          <p:stCondLst>
                                            <p:cond delay="999"/>
                                          </p:stCondLst>
                                        </p:cTn>
                                        <p:tgtEl>
                                          <p:spTgt spid="76808"/>
                                        </p:tgtEl>
                                        <p:attrNameLst>
                                          <p:attrName>style.visibility</p:attrName>
                                        </p:attrNameLst>
                                      </p:cBhvr>
                                      <p:to>
                                        <p:strVal val="hidden"/>
                                      </p:to>
                                    </p:se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41" fill="hold" nodeType="afterGroup">
                            <p:stCondLst>
                              <p:cond delay="4000"/>
                            </p:stCondLst>
                            <p:childTnLst>
                              <p:par>
                                <p:cTn id="42" presetID="54" presetClass="exit" presetSubtype="0" decel="100000" fill="hold" grpId="0" nodeType="afterEffect">
                                  <p:stCondLst>
                                    <p:cond delay="0"/>
                                  </p:stCondLst>
                                  <p:childTnLst>
                                    <p:anim calcmode="lin" valueType="num">
                                      <p:cBhvr>
                                        <p:cTn id="43" dur="1000"/>
                                        <p:tgtEl>
                                          <p:spTgt spid="76809"/>
                                        </p:tgtEl>
                                        <p:attrNameLst>
                                          <p:attrName>ppt_w</p:attrName>
                                        </p:attrNameLst>
                                      </p:cBhvr>
                                      <p:tavLst>
                                        <p:tav tm="0">
                                          <p:val>
                                            <p:strVal val="ppt_w"/>
                                          </p:val>
                                        </p:tav>
                                        <p:tav tm="100000">
                                          <p:val>
                                            <p:strVal val="ppt_w*0.05"/>
                                          </p:val>
                                        </p:tav>
                                      </p:tavLst>
                                    </p:anim>
                                    <p:anim calcmode="lin" valueType="num">
                                      <p:cBhvr>
                                        <p:cTn id="44" dur="1000"/>
                                        <p:tgtEl>
                                          <p:spTgt spid="76809"/>
                                        </p:tgtEl>
                                        <p:attrNameLst>
                                          <p:attrName>ppt_h</p:attrName>
                                        </p:attrNameLst>
                                      </p:cBhvr>
                                      <p:tavLst>
                                        <p:tav tm="0">
                                          <p:val>
                                            <p:strVal val="ppt_h"/>
                                          </p:val>
                                        </p:tav>
                                        <p:tav tm="100000">
                                          <p:val>
                                            <p:strVal val="ppt_h"/>
                                          </p:val>
                                        </p:tav>
                                      </p:tavLst>
                                    </p:anim>
                                    <p:anim calcmode="lin" valueType="num">
                                      <p:cBhvr>
                                        <p:cTn id="45" dur="1000"/>
                                        <p:tgtEl>
                                          <p:spTgt spid="76809"/>
                                        </p:tgtEl>
                                        <p:attrNameLst>
                                          <p:attrName>ppt_x</p:attrName>
                                        </p:attrNameLst>
                                      </p:cBhvr>
                                      <p:tavLst>
                                        <p:tav tm="0">
                                          <p:val>
                                            <p:strVal val="ppt_x"/>
                                          </p:val>
                                        </p:tav>
                                        <p:tav tm="100000">
                                          <p:val>
                                            <p:strVal val="ppt_x-.2"/>
                                          </p:val>
                                        </p:tav>
                                      </p:tavLst>
                                    </p:anim>
                                    <p:anim calcmode="lin" valueType="num">
                                      <p:cBhvr>
                                        <p:cTn id="46" dur="1000"/>
                                        <p:tgtEl>
                                          <p:spTgt spid="76809"/>
                                        </p:tgtEl>
                                        <p:attrNameLst>
                                          <p:attrName>ppt_y</p:attrName>
                                        </p:attrNameLst>
                                      </p:cBhvr>
                                      <p:tavLst>
                                        <p:tav tm="0">
                                          <p:val>
                                            <p:strVal val="ppt_y"/>
                                          </p:val>
                                        </p:tav>
                                        <p:tav tm="100000">
                                          <p:val>
                                            <p:strVal val="ppt_y"/>
                                          </p:val>
                                        </p:tav>
                                      </p:tavLst>
                                    </p:anim>
                                    <p:animEffect transition="out" filter="fade">
                                      <p:cBhvr>
                                        <p:cTn id="47" dur="1000"/>
                                        <p:tgtEl>
                                          <p:spTgt spid="76809"/>
                                        </p:tgtEl>
                                      </p:cBhvr>
                                    </p:animEffect>
                                    <p:set>
                                      <p:cBhvr>
                                        <p:cTn id="48" dur="1" fill="hold">
                                          <p:stCondLst>
                                            <p:cond delay="999"/>
                                          </p:stCondLst>
                                        </p:cTn>
                                        <p:tgtEl>
                                          <p:spTgt spid="76809"/>
                                        </p:tgtEl>
                                        <p:attrNameLst>
                                          <p:attrName>style.visibility</p:attrName>
                                        </p:attrNameLst>
                                      </p:cBhvr>
                                      <p:to>
                                        <p:strVal val="hidden"/>
                                      </p:to>
                                    </p:se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301"/>
                                        </p:tgtEl>
                                        <p:attrNameLst>
                                          <p:attrName>style.visibility</p:attrName>
                                        </p:attrNameLst>
                                      </p:cBhvr>
                                      <p:to>
                                        <p:strVal val="visible"/>
                                      </p:to>
                                    </p:set>
                                    <p:animEffect transition="in" filter="wipe(down)">
                                      <p:cBhvr>
                                        <p:cTn id="53" dur="1000"/>
                                        <p:tgtEl>
                                          <p:spTgt spid="12301"/>
                                        </p:tgtEl>
                                      </p:cBhvr>
                                    </p:animEffect>
                                  </p:childTnLst>
                                  <p:subTnLst>
                                    <p:audio>
                                      <p:cMediaNode>
                                        <p:cTn display="0" masterRel="sameClick">
                                          <p:stCondLst>
                                            <p:cond evt="begin" delay="0">
                                              <p:tn val="51"/>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P spid="76805" grpId="0" animBg="1"/>
      <p:bldP spid="76806" grpId="0" animBg="1"/>
      <p:bldP spid="76807" grpId="0" animBg="1"/>
      <p:bldP spid="76808" grpId="0" animBg="1"/>
      <p:bldP spid="76809" grpId="0" animBg="1"/>
      <p:bldP spid="12301"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body" idx="4294967295"/>
          </p:nvPr>
        </p:nvSpPr>
        <p:spPr>
          <a:xfrm>
            <a:off x="1066800" y="2819400"/>
            <a:ext cx="7543800" cy="1981200"/>
          </a:xfrm>
        </p:spPr>
        <p:txBody>
          <a:bodyPr/>
          <a:lstStyle/>
          <a:p>
            <a:pPr>
              <a:buFontTx/>
              <a:buNone/>
            </a:pPr>
            <a:r>
              <a:rPr lang="en-US" altLang="vi-VN" sz="3600" b="1">
                <a:solidFill>
                  <a:srgbClr val="CC3300"/>
                </a:solidFill>
                <a:latin typeface="Times New Roman" pitchFamily="18" charset="0"/>
              </a:rPr>
              <a:t>		Mạch máu đi đến những đâu trong cơ thể người?</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3" name="AutoShape 5"/>
          <p:cNvSpPr>
            <a:spLocks noChangeArrowheads="1"/>
          </p:cNvSpPr>
          <p:nvPr/>
        </p:nvSpPr>
        <p:spPr bwMode="auto">
          <a:xfrm>
            <a:off x="0" y="27432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8854" name="AutoShape 6"/>
          <p:cNvSpPr>
            <a:spLocks noChangeArrowheads="1"/>
          </p:cNvSpPr>
          <p:nvPr/>
        </p:nvSpPr>
        <p:spPr bwMode="auto">
          <a:xfrm>
            <a:off x="0" y="35814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8855" name="AutoShape 7"/>
          <p:cNvSpPr>
            <a:spLocks noChangeArrowheads="1"/>
          </p:cNvSpPr>
          <p:nvPr/>
        </p:nvSpPr>
        <p:spPr bwMode="auto">
          <a:xfrm>
            <a:off x="0" y="43434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8856" name="AutoShape 8"/>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8857" name="AutoShape 9"/>
          <p:cNvSpPr>
            <a:spLocks noChangeArrowheads="1"/>
          </p:cNvSpPr>
          <p:nvPr/>
        </p:nvSpPr>
        <p:spPr bwMode="auto">
          <a:xfrm>
            <a:off x="0" y="60960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2286000" y="4114800"/>
            <a:ext cx="5715000" cy="1981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Đi đến khắp nơi </a:t>
            </a:r>
          </a:p>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trong cơ thể</a:t>
            </a:r>
          </a:p>
        </p:txBody>
      </p:sp>
      <p:sp>
        <p:nvSpPr>
          <p:cNvPr id="78859" name="WordArt 11"/>
          <p:cNvSpPr>
            <a:spLocks noChangeArrowheads="1" noChangeShapeType="1" noTextEdit="1"/>
          </p:cNvSpPr>
          <p:nvPr/>
        </p:nvSpPr>
        <p:spPr bwMode="auto">
          <a:xfrm>
            <a:off x="2971800" y="685800"/>
            <a:ext cx="49530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a:t>
            </a:r>
            <a:r>
              <a:rPr lang="vi-VN" sz="3600" kern="10" dirty="0">
                <a:solidFill>
                  <a:srgbClr val="0000FF"/>
                </a:solidFill>
                <a:effectLst>
                  <a:outerShdw dist="35921" dir="2700000" algn="ctr" rotWithShape="0">
                    <a:srgbClr val="C0C0C0">
                      <a:alpha val="80000"/>
                    </a:srgbClr>
                  </a:outerShdw>
                </a:effectLst>
              </a:rPr>
              <a:t>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8850">
                                            <p:txEl>
                                              <p:pRg st="0" end="0"/>
                                            </p:txEl>
                                          </p:spTgt>
                                        </p:tgtEl>
                                        <p:attrNameLst>
                                          <p:attrName>style.visibility</p:attrName>
                                        </p:attrNameLst>
                                      </p:cBhvr>
                                      <p:to>
                                        <p:strVal val="visible"/>
                                      </p:to>
                                    </p:set>
                                    <p:animEffect transition="in" filter="strips(downLeft)">
                                      <p:cBhvr>
                                        <p:cTn id="7" dur="500"/>
                                        <p:tgtEl>
                                          <p:spTgt spid="788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xit" presetSubtype="0" decel="100000" fill="hold" grpId="0" nodeType="clickEffect">
                                  <p:stCondLst>
                                    <p:cond delay="0"/>
                                  </p:stCondLst>
                                  <p:childTnLst>
                                    <p:anim calcmode="lin" valueType="num">
                                      <p:cBhvr>
                                        <p:cTn id="11" dur="1000"/>
                                        <p:tgtEl>
                                          <p:spTgt spid="78853"/>
                                        </p:tgtEl>
                                        <p:attrNameLst>
                                          <p:attrName>ppt_w</p:attrName>
                                        </p:attrNameLst>
                                      </p:cBhvr>
                                      <p:tavLst>
                                        <p:tav tm="0">
                                          <p:val>
                                            <p:strVal val="ppt_w"/>
                                          </p:val>
                                        </p:tav>
                                        <p:tav tm="100000">
                                          <p:val>
                                            <p:strVal val="ppt_w*0.05"/>
                                          </p:val>
                                        </p:tav>
                                      </p:tavLst>
                                    </p:anim>
                                    <p:anim calcmode="lin" valueType="num">
                                      <p:cBhvr>
                                        <p:cTn id="12" dur="1000"/>
                                        <p:tgtEl>
                                          <p:spTgt spid="78853"/>
                                        </p:tgtEl>
                                        <p:attrNameLst>
                                          <p:attrName>ppt_h</p:attrName>
                                        </p:attrNameLst>
                                      </p:cBhvr>
                                      <p:tavLst>
                                        <p:tav tm="0">
                                          <p:val>
                                            <p:strVal val="ppt_h"/>
                                          </p:val>
                                        </p:tav>
                                        <p:tav tm="100000">
                                          <p:val>
                                            <p:strVal val="ppt_h"/>
                                          </p:val>
                                        </p:tav>
                                      </p:tavLst>
                                    </p:anim>
                                    <p:anim calcmode="lin" valueType="num">
                                      <p:cBhvr>
                                        <p:cTn id="13" dur="1000"/>
                                        <p:tgtEl>
                                          <p:spTgt spid="78853"/>
                                        </p:tgtEl>
                                        <p:attrNameLst>
                                          <p:attrName>ppt_x</p:attrName>
                                        </p:attrNameLst>
                                      </p:cBhvr>
                                      <p:tavLst>
                                        <p:tav tm="0">
                                          <p:val>
                                            <p:strVal val="ppt_x"/>
                                          </p:val>
                                        </p:tav>
                                        <p:tav tm="100000">
                                          <p:val>
                                            <p:strVal val="ppt_x-.2"/>
                                          </p:val>
                                        </p:tav>
                                      </p:tavLst>
                                    </p:anim>
                                    <p:anim calcmode="lin" valueType="num">
                                      <p:cBhvr>
                                        <p:cTn id="14" dur="1000"/>
                                        <p:tgtEl>
                                          <p:spTgt spid="78853"/>
                                        </p:tgtEl>
                                        <p:attrNameLst>
                                          <p:attrName>ppt_y</p:attrName>
                                        </p:attrNameLst>
                                      </p:cBhvr>
                                      <p:tavLst>
                                        <p:tav tm="0">
                                          <p:val>
                                            <p:strVal val="ppt_y"/>
                                          </p:val>
                                        </p:tav>
                                        <p:tav tm="100000">
                                          <p:val>
                                            <p:strVal val="ppt_y"/>
                                          </p:val>
                                        </p:tav>
                                      </p:tavLst>
                                    </p:anim>
                                    <p:animEffect transition="out" filter="fade">
                                      <p:cBhvr>
                                        <p:cTn id="15" dur="1000"/>
                                        <p:tgtEl>
                                          <p:spTgt spid="78853"/>
                                        </p:tgtEl>
                                      </p:cBhvr>
                                    </p:animEffect>
                                    <p:set>
                                      <p:cBhvr>
                                        <p:cTn id="16" dur="1" fill="hold">
                                          <p:stCondLst>
                                            <p:cond delay="999"/>
                                          </p:stCondLst>
                                        </p:cTn>
                                        <p:tgtEl>
                                          <p:spTgt spid="78853"/>
                                        </p:tgtEl>
                                        <p:attrNameLst>
                                          <p:attrName>style.visibility</p:attrName>
                                        </p:attrNameLst>
                                      </p:cBhvr>
                                      <p:to>
                                        <p:strVal val="hidden"/>
                                      </p:to>
                                    </p:se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7" fill="hold" nodeType="afterGroup">
                            <p:stCondLst>
                              <p:cond delay="1000"/>
                            </p:stCondLst>
                            <p:childTnLst>
                              <p:par>
                                <p:cTn id="18" presetID="54" presetClass="exit" presetSubtype="0" decel="100000" fill="hold" grpId="0" nodeType="afterEffect">
                                  <p:stCondLst>
                                    <p:cond delay="0"/>
                                  </p:stCondLst>
                                  <p:childTnLst>
                                    <p:anim calcmode="lin" valueType="num">
                                      <p:cBhvr>
                                        <p:cTn id="19" dur="1000"/>
                                        <p:tgtEl>
                                          <p:spTgt spid="78854"/>
                                        </p:tgtEl>
                                        <p:attrNameLst>
                                          <p:attrName>ppt_w</p:attrName>
                                        </p:attrNameLst>
                                      </p:cBhvr>
                                      <p:tavLst>
                                        <p:tav tm="0">
                                          <p:val>
                                            <p:strVal val="ppt_w"/>
                                          </p:val>
                                        </p:tav>
                                        <p:tav tm="100000">
                                          <p:val>
                                            <p:strVal val="ppt_w*0.05"/>
                                          </p:val>
                                        </p:tav>
                                      </p:tavLst>
                                    </p:anim>
                                    <p:anim calcmode="lin" valueType="num">
                                      <p:cBhvr>
                                        <p:cTn id="20" dur="1000"/>
                                        <p:tgtEl>
                                          <p:spTgt spid="78854"/>
                                        </p:tgtEl>
                                        <p:attrNameLst>
                                          <p:attrName>ppt_h</p:attrName>
                                        </p:attrNameLst>
                                      </p:cBhvr>
                                      <p:tavLst>
                                        <p:tav tm="0">
                                          <p:val>
                                            <p:strVal val="ppt_h"/>
                                          </p:val>
                                        </p:tav>
                                        <p:tav tm="100000">
                                          <p:val>
                                            <p:strVal val="ppt_h"/>
                                          </p:val>
                                        </p:tav>
                                      </p:tavLst>
                                    </p:anim>
                                    <p:anim calcmode="lin" valueType="num">
                                      <p:cBhvr>
                                        <p:cTn id="21" dur="1000"/>
                                        <p:tgtEl>
                                          <p:spTgt spid="78854"/>
                                        </p:tgtEl>
                                        <p:attrNameLst>
                                          <p:attrName>ppt_x</p:attrName>
                                        </p:attrNameLst>
                                      </p:cBhvr>
                                      <p:tavLst>
                                        <p:tav tm="0">
                                          <p:val>
                                            <p:strVal val="ppt_x"/>
                                          </p:val>
                                        </p:tav>
                                        <p:tav tm="100000">
                                          <p:val>
                                            <p:strVal val="ppt_x-.2"/>
                                          </p:val>
                                        </p:tav>
                                      </p:tavLst>
                                    </p:anim>
                                    <p:anim calcmode="lin" valueType="num">
                                      <p:cBhvr>
                                        <p:cTn id="22" dur="1000"/>
                                        <p:tgtEl>
                                          <p:spTgt spid="78854"/>
                                        </p:tgtEl>
                                        <p:attrNameLst>
                                          <p:attrName>ppt_y</p:attrName>
                                        </p:attrNameLst>
                                      </p:cBhvr>
                                      <p:tavLst>
                                        <p:tav tm="0">
                                          <p:val>
                                            <p:strVal val="ppt_y"/>
                                          </p:val>
                                        </p:tav>
                                        <p:tav tm="100000">
                                          <p:val>
                                            <p:strVal val="ppt_y"/>
                                          </p:val>
                                        </p:tav>
                                      </p:tavLst>
                                    </p:anim>
                                    <p:animEffect transition="out" filter="fade">
                                      <p:cBhvr>
                                        <p:cTn id="23" dur="1000"/>
                                        <p:tgtEl>
                                          <p:spTgt spid="78854"/>
                                        </p:tgtEl>
                                      </p:cBhvr>
                                    </p:animEffect>
                                    <p:set>
                                      <p:cBhvr>
                                        <p:cTn id="24" dur="1" fill="hold">
                                          <p:stCondLst>
                                            <p:cond delay="999"/>
                                          </p:stCondLst>
                                        </p:cTn>
                                        <p:tgtEl>
                                          <p:spTgt spid="78854"/>
                                        </p:tgtEl>
                                        <p:attrNameLst>
                                          <p:attrName>style.visibility</p:attrName>
                                        </p:attrNameLst>
                                      </p:cBhvr>
                                      <p:to>
                                        <p:strVal val="hidden"/>
                                      </p:to>
                                    </p:se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5" fill="hold" nodeType="afterGroup">
                            <p:stCondLst>
                              <p:cond delay="2000"/>
                            </p:stCondLst>
                            <p:childTnLst>
                              <p:par>
                                <p:cTn id="26" presetID="54" presetClass="exit" presetSubtype="0" decel="100000" fill="hold" grpId="0" nodeType="afterEffect">
                                  <p:stCondLst>
                                    <p:cond delay="0"/>
                                  </p:stCondLst>
                                  <p:childTnLst>
                                    <p:anim calcmode="lin" valueType="num">
                                      <p:cBhvr>
                                        <p:cTn id="27" dur="1000"/>
                                        <p:tgtEl>
                                          <p:spTgt spid="78855"/>
                                        </p:tgtEl>
                                        <p:attrNameLst>
                                          <p:attrName>ppt_w</p:attrName>
                                        </p:attrNameLst>
                                      </p:cBhvr>
                                      <p:tavLst>
                                        <p:tav tm="0">
                                          <p:val>
                                            <p:strVal val="ppt_w"/>
                                          </p:val>
                                        </p:tav>
                                        <p:tav tm="100000">
                                          <p:val>
                                            <p:strVal val="ppt_w*0.05"/>
                                          </p:val>
                                        </p:tav>
                                      </p:tavLst>
                                    </p:anim>
                                    <p:anim calcmode="lin" valueType="num">
                                      <p:cBhvr>
                                        <p:cTn id="28" dur="1000"/>
                                        <p:tgtEl>
                                          <p:spTgt spid="78855"/>
                                        </p:tgtEl>
                                        <p:attrNameLst>
                                          <p:attrName>ppt_h</p:attrName>
                                        </p:attrNameLst>
                                      </p:cBhvr>
                                      <p:tavLst>
                                        <p:tav tm="0">
                                          <p:val>
                                            <p:strVal val="ppt_h"/>
                                          </p:val>
                                        </p:tav>
                                        <p:tav tm="100000">
                                          <p:val>
                                            <p:strVal val="ppt_h"/>
                                          </p:val>
                                        </p:tav>
                                      </p:tavLst>
                                    </p:anim>
                                    <p:anim calcmode="lin" valueType="num">
                                      <p:cBhvr>
                                        <p:cTn id="29" dur="1000"/>
                                        <p:tgtEl>
                                          <p:spTgt spid="78855"/>
                                        </p:tgtEl>
                                        <p:attrNameLst>
                                          <p:attrName>ppt_x</p:attrName>
                                        </p:attrNameLst>
                                      </p:cBhvr>
                                      <p:tavLst>
                                        <p:tav tm="0">
                                          <p:val>
                                            <p:strVal val="ppt_x"/>
                                          </p:val>
                                        </p:tav>
                                        <p:tav tm="100000">
                                          <p:val>
                                            <p:strVal val="ppt_x-.2"/>
                                          </p:val>
                                        </p:tav>
                                      </p:tavLst>
                                    </p:anim>
                                    <p:anim calcmode="lin" valueType="num">
                                      <p:cBhvr>
                                        <p:cTn id="30" dur="1000"/>
                                        <p:tgtEl>
                                          <p:spTgt spid="78855"/>
                                        </p:tgtEl>
                                        <p:attrNameLst>
                                          <p:attrName>ppt_y</p:attrName>
                                        </p:attrNameLst>
                                      </p:cBhvr>
                                      <p:tavLst>
                                        <p:tav tm="0">
                                          <p:val>
                                            <p:strVal val="ppt_y"/>
                                          </p:val>
                                        </p:tav>
                                        <p:tav tm="100000">
                                          <p:val>
                                            <p:strVal val="ppt_y"/>
                                          </p:val>
                                        </p:tav>
                                      </p:tavLst>
                                    </p:anim>
                                    <p:animEffect transition="out" filter="fade">
                                      <p:cBhvr>
                                        <p:cTn id="31" dur="1000"/>
                                        <p:tgtEl>
                                          <p:spTgt spid="78855"/>
                                        </p:tgtEl>
                                      </p:cBhvr>
                                    </p:animEffect>
                                    <p:set>
                                      <p:cBhvr>
                                        <p:cTn id="32" dur="1" fill="hold">
                                          <p:stCondLst>
                                            <p:cond delay="999"/>
                                          </p:stCondLst>
                                        </p:cTn>
                                        <p:tgtEl>
                                          <p:spTgt spid="78855"/>
                                        </p:tgtEl>
                                        <p:attrNameLst>
                                          <p:attrName>style.visibility</p:attrName>
                                        </p:attrNameLst>
                                      </p:cBhvr>
                                      <p:to>
                                        <p:strVal val="hidden"/>
                                      </p:to>
                                    </p:se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33" fill="hold" nodeType="afterGroup">
                            <p:stCondLst>
                              <p:cond delay="3000"/>
                            </p:stCondLst>
                            <p:childTnLst>
                              <p:par>
                                <p:cTn id="34" presetID="54" presetClass="exit" presetSubtype="0" decel="100000" fill="hold" grpId="0" nodeType="afterEffect">
                                  <p:stCondLst>
                                    <p:cond delay="0"/>
                                  </p:stCondLst>
                                  <p:childTnLst>
                                    <p:anim calcmode="lin" valueType="num">
                                      <p:cBhvr>
                                        <p:cTn id="35" dur="1000"/>
                                        <p:tgtEl>
                                          <p:spTgt spid="78856"/>
                                        </p:tgtEl>
                                        <p:attrNameLst>
                                          <p:attrName>ppt_w</p:attrName>
                                        </p:attrNameLst>
                                      </p:cBhvr>
                                      <p:tavLst>
                                        <p:tav tm="0">
                                          <p:val>
                                            <p:strVal val="ppt_w"/>
                                          </p:val>
                                        </p:tav>
                                        <p:tav tm="100000">
                                          <p:val>
                                            <p:strVal val="ppt_w*0.05"/>
                                          </p:val>
                                        </p:tav>
                                      </p:tavLst>
                                    </p:anim>
                                    <p:anim calcmode="lin" valueType="num">
                                      <p:cBhvr>
                                        <p:cTn id="36" dur="1000"/>
                                        <p:tgtEl>
                                          <p:spTgt spid="78856"/>
                                        </p:tgtEl>
                                        <p:attrNameLst>
                                          <p:attrName>ppt_h</p:attrName>
                                        </p:attrNameLst>
                                      </p:cBhvr>
                                      <p:tavLst>
                                        <p:tav tm="0">
                                          <p:val>
                                            <p:strVal val="ppt_h"/>
                                          </p:val>
                                        </p:tav>
                                        <p:tav tm="100000">
                                          <p:val>
                                            <p:strVal val="ppt_h"/>
                                          </p:val>
                                        </p:tav>
                                      </p:tavLst>
                                    </p:anim>
                                    <p:anim calcmode="lin" valueType="num">
                                      <p:cBhvr>
                                        <p:cTn id="37" dur="1000"/>
                                        <p:tgtEl>
                                          <p:spTgt spid="78856"/>
                                        </p:tgtEl>
                                        <p:attrNameLst>
                                          <p:attrName>ppt_x</p:attrName>
                                        </p:attrNameLst>
                                      </p:cBhvr>
                                      <p:tavLst>
                                        <p:tav tm="0">
                                          <p:val>
                                            <p:strVal val="ppt_x"/>
                                          </p:val>
                                        </p:tav>
                                        <p:tav tm="100000">
                                          <p:val>
                                            <p:strVal val="ppt_x-.2"/>
                                          </p:val>
                                        </p:tav>
                                      </p:tavLst>
                                    </p:anim>
                                    <p:anim calcmode="lin" valueType="num">
                                      <p:cBhvr>
                                        <p:cTn id="38" dur="1000"/>
                                        <p:tgtEl>
                                          <p:spTgt spid="78856"/>
                                        </p:tgtEl>
                                        <p:attrNameLst>
                                          <p:attrName>ppt_y</p:attrName>
                                        </p:attrNameLst>
                                      </p:cBhvr>
                                      <p:tavLst>
                                        <p:tav tm="0">
                                          <p:val>
                                            <p:strVal val="ppt_y"/>
                                          </p:val>
                                        </p:tav>
                                        <p:tav tm="100000">
                                          <p:val>
                                            <p:strVal val="ppt_y"/>
                                          </p:val>
                                        </p:tav>
                                      </p:tavLst>
                                    </p:anim>
                                    <p:animEffect transition="out" filter="fade">
                                      <p:cBhvr>
                                        <p:cTn id="39" dur="1000"/>
                                        <p:tgtEl>
                                          <p:spTgt spid="78856"/>
                                        </p:tgtEl>
                                      </p:cBhvr>
                                    </p:animEffect>
                                    <p:set>
                                      <p:cBhvr>
                                        <p:cTn id="40" dur="1" fill="hold">
                                          <p:stCondLst>
                                            <p:cond delay="999"/>
                                          </p:stCondLst>
                                        </p:cTn>
                                        <p:tgtEl>
                                          <p:spTgt spid="78856"/>
                                        </p:tgtEl>
                                        <p:attrNameLst>
                                          <p:attrName>style.visibility</p:attrName>
                                        </p:attrNameLst>
                                      </p:cBhvr>
                                      <p:to>
                                        <p:strVal val="hidden"/>
                                      </p:to>
                                    </p:se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41" fill="hold" nodeType="afterGroup">
                            <p:stCondLst>
                              <p:cond delay="4000"/>
                            </p:stCondLst>
                            <p:childTnLst>
                              <p:par>
                                <p:cTn id="42" presetID="54" presetClass="exit" presetSubtype="0" decel="100000" fill="hold" grpId="0" nodeType="afterEffect">
                                  <p:stCondLst>
                                    <p:cond delay="0"/>
                                  </p:stCondLst>
                                  <p:childTnLst>
                                    <p:anim calcmode="lin" valueType="num">
                                      <p:cBhvr>
                                        <p:cTn id="43" dur="1000"/>
                                        <p:tgtEl>
                                          <p:spTgt spid="78857"/>
                                        </p:tgtEl>
                                        <p:attrNameLst>
                                          <p:attrName>ppt_w</p:attrName>
                                        </p:attrNameLst>
                                      </p:cBhvr>
                                      <p:tavLst>
                                        <p:tav tm="0">
                                          <p:val>
                                            <p:strVal val="ppt_w"/>
                                          </p:val>
                                        </p:tav>
                                        <p:tav tm="100000">
                                          <p:val>
                                            <p:strVal val="ppt_w*0.05"/>
                                          </p:val>
                                        </p:tav>
                                      </p:tavLst>
                                    </p:anim>
                                    <p:anim calcmode="lin" valueType="num">
                                      <p:cBhvr>
                                        <p:cTn id="44" dur="1000"/>
                                        <p:tgtEl>
                                          <p:spTgt spid="78857"/>
                                        </p:tgtEl>
                                        <p:attrNameLst>
                                          <p:attrName>ppt_h</p:attrName>
                                        </p:attrNameLst>
                                      </p:cBhvr>
                                      <p:tavLst>
                                        <p:tav tm="0">
                                          <p:val>
                                            <p:strVal val="ppt_h"/>
                                          </p:val>
                                        </p:tav>
                                        <p:tav tm="100000">
                                          <p:val>
                                            <p:strVal val="ppt_h"/>
                                          </p:val>
                                        </p:tav>
                                      </p:tavLst>
                                    </p:anim>
                                    <p:anim calcmode="lin" valueType="num">
                                      <p:cBhvr>
                                        <p:cTn id="45" dur="1000"/>
                                        <p:tgtEl>
                                          <p:spTgt spid="78857"/>
                                        </p:tgtEl>
                                        <p:attrNameLst>
                                          <p:attrName>ppt_x</p:attrName>
                                        </p:attrNameLst>
                                      </p:cBhvr>
                                      <p:tavLst>
                                        <p:tav tm="0">
                                          <p:val>
                                            <p:strVal val="ppt_x"/>
                                          </p:val>
                                        </p:tav>
                                        <p:tav tm="100000">
                                          <p:val>
                                            <p:strVal val="ppt_x-.2"/>
                                          </p:val>
                                        </p:tav>
                                      </p:tavLst>
                                    </p:anim>
                                    <p:anim calcmode="lin" valueType="num">
                                      <p:cBhvr>
                                        <p:cTn id="46" dur="1000"/>
                                        <p:tgtEl>
                                          <p:spTgt spid="78857"/>
                                        </p:tgtEl>
                                        <p:attrNameLst>
                                          <p:attrName>ppt_y</p:attrName>
                                        </p:attrNameLst>
                                      </p:cBhvr>
                                      <p:tavLst>
                                        <p:tav tm="0">
                                          <p:val>
                                            <p:strVal val="ppt_y"/>
                                          </p:val>
                                        </p:tav>
                                        <p:tav tm="100000">
                                          <p:val>
                                            <p:strVal val="ppt_y"/>
                                          </p:val>
                                        </p:tav>
                                      </p:tavLst>
                                    </p:anim>
                                    <p:animEffect transition="out" filter="fade">
                                      <p:cBhvr>
                                        <p:cTn id="47" dur="1000"/>
                                        <p:tgtEl>
                                          <p:spTgt spid="78857"/>
                                        </p:tgtEl>
                                      </p:cBhvr>
                                    </p:animEffect>
                                    <p:set>
                                      <p:cBhvr>
                                        <p:cTn id="48" dur="1" fill="hold">
                                          <p:stCondLst>
                                            <p:cond delay="999"/>
                                          </p:stCondLst>
                                        </p:cTn>
                                        <p:tgtEl>
                                          <p:spTgt spid="78857"/>
                                        </p:tgtEl>
                                        <p:attrNameLst>
                                          <p:attrName>style.visibility</p:attrName>
                                        </p:attrNameLst>
                                      </p:cBhvr>
                                      <p:to>
                                        <p:strVal val="hidden"/>
                                      </p:to>
                                    </p:se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301"/>
                                        </p:tgtEl>
                                        <p:attrNameLst>
                                          <p:attrName>style.visibility</p:attrName>
                                        </p:attrNameLst>
                                      </p:cBhvr>
                                      <p:to>
                                        <p:strVal val="visible"/>
                                      </p:to>
                                    </p:set>
                                    <p:animEffect transition="in" filter="wipe(down)">
                                      <p:cBhvr>
                                        <p:cTn id="53" dur="1000"/>
                                        <p:tgtEl>
                                          <p:spTgt spid="12301"/>
                                        </p:tgtEl>
                                      </p:cBhvr>
                                    </p:animEffect>
                                  </p:childTnLst>
                                  <p:subTnLst>
                                    <p:audio>
                                      <p:cMediaNode>
                                        <p:cTn display="0" masterRel="sameClick">
                                          <p:stCondLst>
                                            <p:cond evt="begin" delay="0">
                                              <p:tn val="51"/>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build="p"/>
      <p:bldP spid="78853" grpId="0" animBg="1"/>
      <p:bldP spid="78854" grpId="0" animBg="1"/>
      <p:bldP spid="78855" grpId="0" animBg="1"/>
      <p:bldP spid="78856" grpId="0" animBg="1"/>
      <p:bldP spid="78857" grpId="0" animBg="1"/>
      <p:bldP spid="12301"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body" idx="4294967295"/>
          </p:nvPr>
        </p:nvSpPr>
        <p:spPr>
          <a:xfrm>
            <a:off x="1066800" y="2819400"/>
            <a:ext cx="7543800" cy="1981200"/>
          </a:xfrm>
        </p:spPr>
        <p:txBody>
          <a:bodyPr/>
          <a:lstStyle/>
          <a:p>
            <a:pPr>
              <a:buFontTx/>
              <a:buNone/>
            </a:pPr>
            <a:r>
              <a:rPr lang="en-US" altLang="vi-VN" sz="3600" b="1">
                <a:solidFill>
                  <a:srgbClr val="CC3300"/>
                </a:solidFill>
                <a:latin typeface="Times New Roman" pitchFamily="18" charset="0"/>
              </a:rPr>
              <a:t>		Cơ quan tuần hoàn có nhiệm vụ gì?</a:t>
            </a:r>
          </a:p>
        </p:txBody>
      </p:sp>
      <p:pic>
        <p:nvPicPr>
          <p:cNvPr id="17418"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9" name="AutoShape 5"/>
          <p:cNvSpPr>
            <a:spLocks noChangeArrowheads="1"/>
          </p:cNvSpPr>
          <p:nvPr/>
        </p:nvSpPr>
        <p:spPr bwMode="auto">
          <a:xfrm>
            <a:off x="0" y="2743200"/>
            <a:ext cx="990600" cy="6858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800000"/>
                </a:solidFill>
                <a:effectLst/>
                <a:latin typeface="Arial" charset="0"/>
              </a:rPr>
              <a:t>1</a:t>
            </a:r>
          </a:p>
        </p:txBody>
      </p:sp>
      <p:sp>
        <p:nvSpPr>
          <p:cNvPr id="77830" name="AutoShape 6"/>
          <p:cNvSpPr>
            <a:spLocks noChangeArrowheads="1"/>
          </p:cNvSpPr>
          <p:nvPr/>
        </p:nvSpPr>
        <p:spPr bwMode="auto">
          <a:xfrm>
            <a:off x="0" y="3581400"/>
            <a:ext cx="914400" cy="6096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2</a:t>
            </a:r>
          </a:p>
        </p:txBody>
      </p:sp>
      <p:sp>
        <p:nvSpPr>
          <p:cNvPr id="77831" name="AutoShape 7"/>
          <p:cNvSpPr>
            <a:spLocks noChangeArrowheads="1"/>
          </p:cNvSpPr>
          <p:nvPr/>
        </p:nvSpPr>
        <p:spPr bwMode="auto">
          <a:xfrm>
            <a:off x="0" y="4343400"/>
            <a:ext cx="990600" cy="8382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3</a:t>
            </a:r>
          </a:p>
        </p:txBody>
      </p:sp>
      <p:sp>
        <p:nvSpPr>
          <p:cNvPr id="77832" name="AutoShape 8"/>
          <p:cNvSpPr>
            <a:spLocks noChangeArrowheads="1"/>
          </p:cNvSpPr>
          <p:nvPr/>
        </p:nvSpPr>
        <p:spPr bwMode="auto">
          <a:xfrm>
            <a:off x="0" y="51816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4</a:t>
            </a:r>
          </a:p>
        </p:txBody>
      </p:sp>
      <p:sp>
        <p:nvSpPr>
          <p:cNvPr id="77833" name="AutoShape 9"/>
          <p:cNvSpPr>
            <a:spLocks noChangeArrowheads="1"/>
          </p:cNvSpPr>
          <p:nvPr/>
        </p:nvSpPr>
        <p:spPr bwMode="auto">
          <a:xfrm>
            <a:off x="0" y="6096000"/>
            <a:ext cx="838200" cy="7620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vi-VN" sz="4400" b="1">
                <a:solidFill>
                  <a:srgbClr val="0033CC"/>
                </a:solidFill>
                <a:effectLst/>
                <a:latin typeface="Arial" charset="0"/>
              </a:rPr>
              <a:t>5</a:t>
            </a:r>
          </a:p>
        </p:txBody>
      </p:sp>
      <p:sp>
        <p:nvSpPr>
          <p:cNvPr id="12301" name="Oval 13">
            <a:hlinkClick r:id="rId5" action="ppaction://hlinksldjump"/>
          </p:cNvPr>
          <p:cNvSpPr>
            <a:spLocks noChangeArrowheads="1"/>
          </p:cNvSpPr>
          <p:nvPr/>
        </p:nvSpPr>
        <p:spPr bwMode="auto">
          <a:xfrm>
            <a:off x="2362200" y="4495800"/>
            <a:ext cx="5715000" cy="1981200"/>
          </a:xfrm>
          <a:prstGeom prst="ellipse">
            <a:avLst/>
          </a:prstGeom>
          <a:gradFill rotWithShape="1">
            <a:gsLst>
              <a:gs pos="0">
                <a:schemeClr val="bg1">
                  <a:alpha val="78000"/>
                </a:schemeClr>
              </a:gs>
              <a:gs pos="100000">
                <a:srgbClr val="00CC00">
                  <a:alpha val="60001"/>
                </a:srgbClr>
              </a:gs>
            </a:gsLst>
            <a:path path="shape">
              <a:fillToRect l="50000" t="50000" r="50000" b="50000"/>
            </a:path>
          </a:gradFill>
          <a:ln w="9525">
            <a:solidFill>
              <a:srgbClr val="00CC00"/>
            </a:solidFill>
            <a:round/>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Vận chuyển máu </a:t>
            </a:r>
          </a:p>
          <a:p>
            <a:pPr algn="ctr" eaLnBrk="1" hangingPunct="1"/>
            <a:r>
              <a:rPr lang="en-US" altLang="vi-VN" sz="3600">
                <a:solidFill>
                  <a:srgbClr val="FF0066"/>
                </a:solidFill>
                <a:effectLst>
                  <a:outerShdw blurRad="38100" dist="38100" dir="2700000" algn="tl">
                    <a:srgbClr val="C0C0C0"/>
                  </a:outerShdw>
                </a:effectLst>
                <a:latin typeface="Times New Roman" pitchFamily="18" charset="0"/>
              </a:rPr>
              <a:t>đi nuôi khắp cơ thể</a:t>
            </a:r>
          </a:p>
        </p:txBody>
      </p:sp>
      <p:sp>
        <p:nvSpPr>
          <p:cNvPr id="77835" name="WordArt 11"/>
          <p:cNvSpPr>
            <a:spLocks noChangeArrowheads="1" noChangeShapeType="1" noTextEdit="1"/>
          </p:cNvSpPr>
          <p:nvPr/>
        </p:nvSpPr>
        <p:spPr bwMode="auto">
          <a:xfrm>
            <a:off x="2971800" y="685800"/>
            <a:ext cx="49530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smtClean="0">
                <a:solidFill>
                  <a:srgbClr val="0000FF"/>
                </a:solidFill>
                <a:effectLst>
                  <a:outerShdw dist="35921" dir="2700000" algn="ctr" rotWithShape="0">
                    <a:srgbClr val="C0C0C0">
                      <a:alpha val="80000"/>
                    </a:srgbClr>
                  </a:outerShdw>
                </a:effectLst>
              </a:rPr>
              <a:t>Câu hỏi số </a:t>
            </a:r>
            <a:r>
              <a:rPr lang="vi-VN" sz="3600" kern="10" dirty="0">
                <a:solidFill>
                  <a:srgbClr val="0000FF"/>
                </a:solidFill>
                <a:effectLst>
                  <a:outerShdw dist="35921" dir="2700000" algn="ctr" rotWithShape="0">
                    <a:srgbClr val="C0C0C0">
                      <a:alpha val="80000"/>
                    </a:srgbClr>
                  </a:outerShdw>
                </a:effectLst>
              </a:rPr>
              <a:t>8</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7826">
                                            <p:txEl>
                                              <p:pRg st="0" end="0"/>
                                            </p:txEl>
                                          </p:spTgt>
                                        </p:tgtEl>
                                        <p:attrNameLst>
                                          <p:attrName>style.visibility</p:attrName>
                                        </p:attrNameLst>
                                      </p:cBhvr>
                                      <p:to>
                                        <p:strVal val="visible"/>
                                      </p:to>
                                    </p:set>
                                    <p:anim calcmode="lin" valueType="num">
                                      <p:cBhvr>
                                        <p:cTn id="7" dur="1000" fill="hold"/>
                                        <p:tgtEl>
                                          <p:spTgt spid="7782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7782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77826">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4" presetClass="exit" presetSubtype="0" decel="100000" fill="hold" grpId="0" nodeType="clickEffect">
                                  <p:stCondLst>
                                    <p:cond delay="0"/>
                                  </p:stCondLst>
                                  <p:childTnLst>
                                    <p:anim calcmode="lin" valueType="num">
                                      <p:cBhvr>
                                        <p:cTn id="13" dur="1000"/>
                                        <p:tgtEl>
                                          <p:spTgt spid="77829"/>
                                        </p:tgtEl>
                                        <p:attrNameLst>
                                          <p:attrName>ppt_w</p:attrName>
                                        </p:attrNameLst>
                                      </p:cBhvr>
                                      <p:tavLst>
                                        <p:tav tm="0">
                                          <p:val>
                                            <p:strVal val="ppt_w"/>
                                          </p:val>
                                        </p:tav>
                                        <p:tav tm="100000">
                                          <p:val>
                                            <p:strVal val="ppt_w*0.05"/>
                                          </p:val>
                                        </p:tav>
                                      </p:tavLst>
                                    </p:anim>
                                    <p:anim calcmode="lin" valueType="num">
                                      <p:cBhvr>
                                        <p:cTn id="14" dur="1000"/>
                                        <p:tgtEl>
                                          <p:spTgt spid="77829"/>
                                        </p:tgtEl>
                                        <p:attrNameLst>
                                          <p:attrName>ppt_h</p:attrName>
                                        </p:attrNameLst>
                                      </p:cBhvr>
                                      <p:tavLst>
                                        <p:tav tm="0">
                                          <p:val>
                                            <p:strVal val="ppt_h"/>
                                          </p:val>
                                        </p:tav>
                                        <p:tav tm="100000">
                                          <p:val>
                                            <p:strVal val="ppt_h"/>
                                          </p:val>
                                        </p:tav>
                                      </p:tavLst>
                                    </p:anim>
                                    <p:anim calcmode="lin" valueType="num">
                                      <p:cBhvr>
                                        <p:cTn id="15" dur="1000"/>
                                        <p:tgtEl>
                                          <p:spTgt spid="77829"/>
                                        </p:tgtEl>
                                        <p:attrNameLst>
                                          <p:attrName>ppt_x</p:attrName>
                                        </p:attrNameLst>
                                      </p:cBhvr>
                                      <p:tavLst>
                                        <p:tav tm="0">
                                          <p:val>
                                            <p:strVal val="ppt_x"/>
                                          </p:val>
                                        </p:tav>
                                        <p:tav tm="100000">
                                          <p:val>
                                            <p:strVal val="ppt_x-.2"/>
                                          </p:val>
                                        </p:tav>
                                      </p:tavLst>
                                    </p:anim>
                                    <p:anim calcmode="lin" valueType="num">
                                      <p:cBhvr>
                                        <p:cTn id="16" dur="1000"/>
                                        <p:tgtEl>
                                          <p:spTgt spid="77829"/>
                                        </p:tgtEl>
                                        <p:attrNameLst>
                                          <p:attrName>ppt_y</p:attrName>
                                        </p:attrNameLst>
                                      </p:cBhvr>
                                      <p:tavLst>
                                        <p:tav tm="0">
                                          <p:val>
                                            <p:strVal val="ppt_y"/>
                                          </p:val>
                                        </p:tav>
                                        <p:tav tm="100000">
                                          <p:val>
                                            <p:strVal val="ppt_y"/>
                                          </p:val>
                                        </p:tav>
                                      </p:tavLst>
                                    </p:anim>
                                    <p:animEffect transition="out" filter="fade">
                                      <p:cBhvr>
                                        <p:cTn id="17" dur="1000"/>
                                        <p:tgtEl>
                                          <p:spTgt spid="77829"/>
                                        </p:tgtEl>
                                      </p:cBhvr>
                                    </p:animEffect>
                                    <p:set>
                                      <p:cBhvr>
                                        <p:cTn id="18" dur="1" fill="hold">
                                          <p:stCondLst>
                                            <p:cond delay="999"/>
                                          </p:stCondLst>
                                        </p:cTn>
                                        <p:tgtEl>
                                          <p:spTgt spid="77829"/>
                                        </p:tgtEl>
                                        <p:attrNameLst>
                                          <p:attrName>style.visibility</p:attrName>
                                        </p:attrNameLst>
                                      </p:cBhvr>
                                      <p:to>
                                        <p:strVal val="hidden"/>
                                      </p:to>
                                    </p:set>
                                  </p:childTnLst>
                                  <p:subTnLst>
                                    <p:audio>
                                      <p:cMediaNode>
                                        <p:cTn display="0" masterRel="sameClick">
                                          <p:stCondLst>
                                            <p:cond evt="begin" delay="0">
                                              <p:tn val="12"/>
                                            </p:cond>
                                          </p:stCondLst>
                                          <p:endCondLst>
                                            <p:cond evt="onStopAudio" delay="0">
                                              <p:tgtEl>
                                                <p:sldTgt/>
                                              </p:tgtEl>
                                            </p:cond>
                                          </p:endCondLst>
                                        </p:cTn>
                                        <p:tgtEl>
                                          <p:sndTgt r:embed="rId2" name="click.wav"/>
                                        </p:tgtEl>
                                      </p:cMediaNode>
                                    </p:audio>
                                  </p:subTnLst>
                                </p:cTn>
                              </p:par>
                            </p:childTnLst>
                          </p:cTn>
                        </p:par>
                        <p:par>
                          <p:cTn id="19" fill="hold" nodeType="afterGroup">
                            <p:stCondLst>
                              <p:cond delay="1000"/>
                            </p:stCondLst>
                            <p:childTnLst>
                              <p:par>
                                <p:cTn id="20" presetID="54" presetClass="exit" presetSubtype="0" decel="100000" fill="hold" grpId="0" nodeType="afterEffect">
                                  <p:stCondLst>
                                    <p:cond delay="0"/>
                                  </p:stCondLst>
                                  <p:childTnLst>
                                    <p:anim calcmode="lin" valueType="num">
                                      <p:cBhvr>
                                        <p:cTn id="21" dur="1000"/>
                                        <p:tgtEl>
                                          <p:spTgt spid="77830"/>
                                        </p:tgtEl>
                                        <p:attrNameLst>
                                          <p:attrName>ppt_w</p:attrName>
                                        </p:attrNameLst>
                                      </p:cBhvr>
                                      <p:tavLst>
                                        <p:tav tm="0">
                                          <p:val>
                                            <p:strVal val="ppt_w"/>
                                          </p:val>
                                        </p:tav>
                                        <p:tav tm="100000">
                                          <p:val>
                                            <p:strVal val="ppt_w*0.05"/>
                                          </p:val>
                                        </p:tav>
                                      </p:tavLst>
                                    </p:anim>
                                    <p:anim calcmode="lin" valueType="num">
                                      <p:cBhvr>
                                        <p:cTn id="22" dur="1000"/>
                                        <p:tgtEl>
                                          <p:spTgt spid="77830"/>
                                        </p:tgtEl>
                                        <p:attrNameLst>
                                          <p:attrName>ppt_h</p:attrName>
                                        </p:attrNameLst>
                                      </p:cBhvr>
                                      <p:tavLst>
                                        <p:tav tm="0">
                                          <p:val>
                                            <p:strVal val="ppt_h"/>
                                          </p:val>
                                        </p:tav>
                                        <p:tav tm="100000">
                                          <p:val>
                                            <p:strVal val="ppt_h"/>
                                          </p:val>
                                        </p:tav>
                                      </p:tavLst>
                                    </p:anim>
                                    <p:anim calcmode="lin" valueType="num">
                                      <p:cBhvr>
                                        <p:cTn id="23" dur="1000"/>
                                        <p:tgtEl>
                                          <p:spTgt spid="77830"/>
                                        </p:tgtEl>
                                        <p:attrNameLst>
                                          <p:attrName>ppt_x</p:attrName>
                                        </p:attrNameLst>
                                      </p:cBhvr>
                                      <p:tavLst>
                                        <p:tav tm="0">
                                          <p:val>
                                            <p:strVal val="ppt_x"/>
                                          </p:val>
                                        </p:tav>
                                        <p:tav tm="100000">
                                          <p:val>
                                            <p:strVal val="ppt_x-.2"/>
                                          </p:val>
                                        </p:tav>
                                      </p:tavLst>
                                    </p:anim>
                                    <p:anim calcmode="lin" valueType="num">
                                      <p:cBhvr>
                                        <p:cTn id="24" dur="1000"/>
                                        <p:tgtEl>
                                          <p:spTgt spid="77830"/>
                                        </p:tgtEl>
                                        <p:attrNameLst>
                                          <p:attrName>ppt_y</p:attrName>
                                        </p:attrNameLst>
                                      </p:cBhvr>
                                      <p:tavLst>
                                        <p:tav tm="0">
                                          <p:val>
                                            <p:strVal val="ppt_y"/>
                                          </p:val>
                                        </p:tav>
                                        <p:tav tm="100000">
                                          <p:val>
                                            <p:strVal val="ppt_y"/>
                                          </p:val>
                                        </p:tav>
                                      </p:tavLst>
                                    </p:anim>
                                    <p:animEffect transition="out" filter="fade">
                                      <p:cBhvr>
                                        <p:cTn id="25" dur="1000"/>
                                        <p:tgtEl>
                                          <p:spTgt spid="77830"/>
                                        </p:tgtEl>
                                      </p:cBhvr>
                                    </p:animEffect>
                                    <p:set>
                                      <p:cBhvr>
                                        <p:cTn id="26" dur="1" fill="hold">
                                          <p:stCondLst>
                                            <p:cond delay="999"/>
                                          </p:stCondLst>
                                        </p:cTn>
                                        <p:tgtEl>
                                          <p:spTgt spid="77830"/>
                                        </p:tgtEl>
                                        <p:attrNameLst>
                                          <p:attrName>style.visibility</p:attrName>
                                        </p:attrNameLst>
                                      </p:cBhvr>
                                      <p:to>
                                        <p:strVal val="hidden"/>
                                      </p:to>
                                    </p:set>
                                  </p:childTnLst>
                                  <p:subTnLst>
                                    <p:audio>
                                      <p:cMediaNode>
                                        <p:cTn display="0" masterRel="sameClick">
                                          <p:stCondLst>
                                            <p:cond evt="begin" delay="0">
                                              <p:tn val="20"/>
                                            </p:cond>
                                          </p:stCondLst>
                                          <p:endCondLst>
                                            <p:cond evt="onStopAudio" delay="0">
                                              <p:tgtEl>
                                                <p:sldTgt/>
                                              </p:tgtEl>
                                            </p:cond>
                                          </p:endCondLst>
                                        </p:cTn>
                                        <p:tgtEl>
                                          <p:sndTgt r:embed="rId2" name="click.wav"/>
                                        </p:tgtEl>
                                      </p:cMediaNode>
                                    </p:audio>
                                  </p:subTnLst>
                                </p:cTn>
                              </p:par>
                            </p:childTnLst>
                          </p:cTn>
                        </p:par>
                        <p:par>
                          <p:cTn id="27" fill="hold" nodeType="afterGroup">
                            <p:stCondLst>
                              <p:cond delay="2000"/>
                            </p:stCondLst>
                            <p:childTnLst>
                              <p:par>
                                <p:cTn id="28" presetID="54" presetClass="exit" presetSubtype="0" decel="100000" fill="hold" grpId="0" nodeType="afterEffect">
                                  <p:stCondLst>
                                    <p:cond delay="0"/>
                                  </p:stCondLst>
                                  <p:childTnLst>
                                    <p:anim calcmode="lin" valueType="num">
                                      <p:cBhvr>
                                        <p:cTn id="29" dur="1000"/>
                                        <p:tgtEl>
                                          <p:spTgt spid="77831"/>
                                        </p:tgtEl>
                                        <p:attrNameLst>
                                          <p:attrName>ppt_w</p:attrName>
                                        </p:attrNameLst>
                                      </p:cBhvr>
                                      <p:tavLst>
                                        <p:tav tm="0">
                                          <p:val>
                                            <p:strVal val="ppt_w"/>
                                          </p:val>
                                        </p:tav>
                                        <p:tav tm="100000">
                                          <p:val>
                                            <p:strVal val="ppt_w*0.05"/>
                                          </p:val>
                                        </p:tav>
                                      </p:tavLst>
                                    </p:anim>
                                    <p:anim calcmode="lin" valueType="num">
                                      <p:cBhvr>
                                        <p:cTn id="30" dur="1000"/>
                                        <p:tgtEl>
                                          <p:spTgt spid="77831"/>
                                        </p:tgtEl>
                                        <p:attrNameLst>
                                          <p:attrName>ppt_h</p:attrName>
                                        </p:attrNameLst>
                                      </p:cBhvr>
                                      <p:tavLst>
                                        <p:tav tm="0">
                                          <p:val>
                                            <p:strVal val="ppt_h"/>
                                          </p:val>
                                        </p:tav>
                                        <p:tav tm="100000">
                                          <p:val>
                                            <p:strVal val="ppt_h"/>
                                          </p:val>
                                        </p:tav>
                                      </p:tavLst>
                                    </p:anim>
                                    <p:anim calcmode="lin" valueType="num">
                                      <p:cBhvr>
                                        <p:cTn id="31" dur="1000"/>
                                        <p:tgtEl>
                                          <p:spTgt spid="77831"/>
                                        </p:tgtEl>
                                        <p:attrNameLst>
                                          <p:attrName>ppt_x</p:attrName>
                                        </p:attrNameLst>
                                      </p:cBhvr>
                                      <p:tavLst>
                                        <p:tav tm="0">
                                          <p:val>
                                            <p:strVal val="ppt_x"/>
                                          </p:val>
                                        </p:tav>
                                        <p:tav tm="100000">
                                          <p:val>
                                            <p:strVal val="ppt_x-.2"/>
                                          </p:val>
                                        </p:tav>
                                      </p:tavLst>
                                    </p:anim>
                                    <p:anim calcmode="lin" valueType="num">
                                      <p:cBhvr>
                                        <p:cTn id="32" dur="1000"/>
                                        <p:tgtEl>
                                          <p:spTgt spid="77831"/>
                                        </p:tgtEl>
                                        <p:attrNameLst>
                                          <p:attrName>ppt_y</p:attrName>
                                        </p:attrNameLst>
                                      </p:cBhvr>
                                      <p:tavLst>
                                        <p:tav tm="0">
                                          <p:val>
                                            <p:strVal val="ppt_y"/>
                                          </p:val>
                                        </p:tav>
                                        <p:tav tm="100000">
                                          <p:val>
                                            <p:strVal val="ppt_y"/>
                                          </p:val>
                                        </p:tav>
                                      </p:tavLst>
                                    </p:anim>
                                    <p:animEffect transition="out" filter="fade">
                                      <p:cBhvr>
                                        <p:cTn id="33" dur="1000"/>
                                        <p:tgtEl>
                                          <p:spTgt spid="77831"/>
                                        </p:tgtEl>
                                      </p:cBhvr>
                                    </p:animEffect>
                                    <p:set>
                                      <p:cBhvr>
                                        <p:cTn id="34" dur="1" fill="hold">
                                          <p:stCondLst>
                                            <p:cond delay="999"/>
                                          </p:stCondLst>
                                        </p:cTn>
                                        <p:tgtEl>
                                          <p:spTgt spid="77831"/>
                                        </p:tgtEl>
                                        <p:attrNameLst>
                                          <p:attrName>style.visibility</p:attrName>
                                        </p:attrNameLst>
                                      </p:cBhvr>
                                      <p:to>
                                        <p:strVal val="hidden"/>
                                      </p:to>
                                    </p:set>
                                  </p:childTnLst>
                                  <p:subTnLst>
                                    <p:audio>
                                      <p:cMediaNode>
                                        <p:cTn display="0" masterRel="sameClick">
                                          <p:stCondLst>
                                            <p:cond evt="begin" delay="0">
                                              <p:tn val="28"/>
                                            </p:cond>
                                          </p:stCondLst>
                                          <p:endCondLst>
                                            <p:cond evt="onStopAudio" delay="0">
                                              <p:tgtEl>
                                                <p:sldTgt/>
                                              </p:tgtEl>
                                            </p:cond>
                                          </p:endCondLst>
                                        </p:cTn>
                                        <p:tgtEl>
                                          <p:sndTgt r:embed="rId2" name="click.wav"/>
                                        </p:tgtEl>
                                      </p:cMediaNode>
                                    </p:audio>
                                  </p:subTnLst>
                                </p:cTn>
                              </p:par>
                            </p:childTnLst>
                          </p:cTn>
                        </p:par>
                        <p:par>
                          <p:cTn id="35" fill="hold" nodeType="afterGroup">
                            <p:stCondLst>
                              <p:cond delay="3000"/>
                            </p:stCondLst>
                            <p:childTnLst>
                              <p:par>
                                <p:cTn id="36" presetID="54" presetClass="exit" presetSubtype="0" decel="100000" fill="hold" grpId="0" nodeType="afterEffect">
                                  <p:stCondLst>
                                    <p:cond delay="0"/>
                                  </p:stCondLst>
                                  <p:childTnLst>
                                    <p:anim calcmode="lin" valueType="num">
                                      <p:cBhvr>
                                        <p:cTn id="37" dur="1000"/>
                                        <p:tgtEl>
                                          <p:spTgt spid="77832"/>
                                        </p:tgtEl>
                                        <p:attrNameLst>
                                          <p:attrName>ppt_w</p:attrName>
                                        </p:attrNameLst>
                                      </p:cBhvr>
                                      <p:tavLst>
                                        <p:tav tm="0">
                                          <p:val>
                                            <p:strVal val="ppt_w"/>
                                          </p:val>
                                        </p:tav>
                                        <p:tav tm="100000">
                                          <p:val>
                                            <p:strVal val="ppt_w*0.05"/>
                                          </p:val>
                                        </p:tav>
                                      </p:tavLst>
                                    </p:anim>
                                    <p:anim calcmode="lin" valueType="num">
                                      <p:cBhvr>
                                        <p:cTn id="38" dur="1000"/>
                                        <p:tgtEl>
                                          <p:spTgt spid="77832"/>
                                        </p:tgtEl>
                                        <p:attrNameLst>
                                          <p:attrName>ppt_h</p:attrName>
                                        </p:attrNameLst>
                                      </p:cBhvr>
                                      <p:tavLst>
                                        <p:tav tm="0">
                                          <p:val>
                                            <p:strVal val="ppt_h"/>
                                          </p:val>
                                        </p:tav>
                                        <p:tav tm="100000">
                                          <p:val>
                                            <p:strVal val="ppt_h"/>
                                          </p:val>
                                        </p:tav>
                                      </p:tavLst>
                                    </p:anim>
                                    <p:anim calcmode="lin" valueType="num">
                                      <p:cBhvr>
                                        <p:cTn id="39" dur="1000"/>
                                        <p:tgtEl>
                                          <p:spTgt spid="77832"/>
                                        </p:tgtEl>
                                        <p:attrNameLst>
                                          <p:attrName>ppt_x</p:attrName>
                                        </p:attrNameLst>
                                      </p:cBhvr>
                                      <p:tavLst>
                                        <p:tav tm="0">
                                          <p:val>
                                            <p:strVal val="ppt_x"/>
                                          </p:val>
                                        </p:tav>
                                        <p:tav tm="100000">
                                          <p:val>
                                            <p:strVal val="ppt_x-.2"/>
                                          </p:val>
                                        </p:tav>
                                      </p:tavLst>
                                    </p:anim>
                                    <p:anim calcmode="lin" valueType="num">
                                      <p:cBhvr>
                                        <p:cTn id="40" dur="1000"/>
                                        <p:tgtEl>
                                          <p:spTgt spid="77832"/>
                                        </p:tgtEl>
                                        <p:attrNameLst>
                                          <p:attrName>ppt_y</p:attrName>
                                        </p:attrNameLst>
                                      </p:cBhvr>
                                      <p:tavLst>
                                        <p:tav tm="0">
                                          <p:val>
                                            <p:strVal val="ppt_y"/>
                                          </p:val>
                                        </p:tav>
                                        <p:tav tm="100000">
                                          <p:val>
                                            <p:strVal val="ppt_y"/>
                                          </p:val>
                                        </p:tav>
                                      </p:tavLst>
                                    </p:anim>
                                    <p:animEffect transition="out" filter="fade">
                                      <p:cBhvr>
                                        <p:cTn id="41" dur="1000"/>
                                        <p:tgtEl>
                                          <p:spTgt spid="77832"/>
                                        </p:tgtEl>
                                      </p:cBhvr>
                                    </p:animEffect>
                                    <p:set>
                                      <p:cBhvr>
                                        <p:cTn id="42" dur="1" fill="hold">
                                          <p:stCondLst>
                                            <p:cond delay="999"/>
                                          </p:stCondLst>
                                        </p:cTn>
                                        <p:tgtEl>
                                          <p:spTgt spid="77832"/>
                                        </p:tgtEl>
                                        <p:attrNameLst>
                                          <p:attrName>style.visibility</p:attrName>
                                        </p:attrNameLst>
                                      </p:cBhvr>
                                      <p:to>
                                        <p:strVal val="hidden"/>
                                      </p:to>
                                    </p:set>
                                  </p:childTnLst>
                                  <p:subTnLst>
                                    <p:audio>
                                      <p:cMediaNode>
                                        <p:cTn display="0" masterRel="sameClick">
                                          <p:stCondLst>
                                            <p:cond evt="begin" delay="0">
                                              <p:tn val="36"/>
                                            </p:cond>
                                          </p:stCondLst>
                                          <p:endCondLst>
                                            <p:cond evt="onStopAudio" delay="0">
                                              <p:tgtEl>
                                                <p:sldTgt/>
                                              </p:tgtEl>
                                            </p:cond>
                                          </p:endCondLst>
                                        </p:cTn>
                                        <p:tgtEl>
                                          <p:sndTgt r:embed="rId2" name="click.wav"/>
                                        </p:tgtEl>
                                      </p:cMediaNode>
                                    </p:audio>
                                  </p:subTnLst>
                                </p:cTn>
                              </p:par>
                            </p:childTnLst>
                          </p:cTn>
                        </p:par>
                        <p:par>
                          <p:cTn id="43" fill="hold" nodeType="afterGroup">
                            <p:stCondLst>
                              <p:cond delay="4000"/>
                            </p:stCondLst>
                            <p:childTnLst>
                              <p:par>
                                <p:cTn id="44" presetID="54" presetClass="exit" presetSubtype="0" decel="100000" fill="hold" grpId="0" nodeType="afterEffect">
                                  <p:stCondLst>
                                    <p:cond delay="0"/>
                                  </p:stCondLst>
                                  <p:childTnLst>
                                    <p:anim calcmode="lin" valueType="num">
                                      <p:cBhvr>
                                        <p:cTn id="45" dur="1000"/>
                                        <p:tgtEl>
                                          <p:spTgt spid="77833"/>
                                        </p:tgtEl>
                                        <p:attrNameLst>
                                          <p:attrName>ppt_w</p:attrName>
                                        </p:attrNameLst>
                                      </p:cBhvr>
                                      <p:tavLst>
                                        <p:tav tm="0">
                                          <p:val>
                                            <p:strVal val="ppt_w"/>
                                          </p:val>
                                        </p:tav>
                                        <p:tav tm="100000">
                                          <p:val>
                                            <p:strVal val="ppt_w*0.05"/>
                                          </p:val>
                                        </p:tav>
                                      </p:tavLst>
                                    </p:anim>
                                    <p:anim calcmode="lin" valueType="num">
                                      <p:cBhvr>
                                        <p:cTn id="46" dur="1000"/>
                                        <p:tgtEl>
                                          <p:spTgt spid="77833"/>
                                        </p:tgtEl>
                                        <p:attrNameLst>
                                          <p:attrName>ppt_h</p:attrName>
                                        </p:attrNameLst>
                                      </p:cBhvr>
                                      <p:tavLst>
                                        <p:tav tm="0">
                                          <p:val>
                                            <p:strVal val="ppt_h"/>
                                          </p:val>
                                        </p:tav>
                                        <p:tav tm="100000">
                                          <p:val>
                                            <p:strVal val="ppt_h"/>
                                          </p:val>
                                        </p:tav>
                                      </p:tavLst>
                                    </p:anim>
                                    <p:anim calcmode="lin" valueType="num">
                                      <p:cBhvr>
                                        <p:cTn id="47" dur="1000"/>
                                        <p:tgtEl>
                                          <p:spTgt spid="77833"/>
                                        </p:tgtEl>
                                        <p:attrNameLst>
                                          <p:attrName>ppt_x</p:attrName>
                                        </p:attrNameLst>
                                      </p:cBhvr>
                                      <p:tavLst>
                                        <p:tav tm="0">
                                          <p:val>
                                            <p:strVal val="ppt_x"/>
                                          </p:val>
                                        </p:tav>
                                        <p:tav tm="100000">
                                          <p:val>
                                            <p:strVal val="ppt_x-.2"/>
                                          </p:val>
                                        </p:tav>
                                      </p:tavLst>
                                    </p:anim>
                                    <p:anim calcmode="lin" valueType="num">
                                      <p:cBhvr>
                                        <p:cTn id="48" dur="1000"/>
                                        <p:tgtEl>
                                          <p:spTgt spid="77833"/>
                                        </p:tgtEl>
                                        <p:attrNameLst>
                                          <p:attrName>ppt_y</p:attrName>
                                        </p:attrNameLst>
                                      </p:cBhvr>
                                      <p:tavLst>
                                        <p:tav tm="0">
                                          <p:val>
                                            <p:strVal val="ppt_y"/>
                                          </p:val>
                                        </p:tav>
                                        <p:tav tm="100000">
                                          <p:val>
                                            <p:strVal val="ppt_y"/>
                                          </p:val>
                                        </p:tav>
                                      </p:tavLst>
                                    </p:anim>
                                    <p:animEffect transition="out" filter="fade">
                                      <p:cBhvr>
                                        <p:cTn id="49" dur="1000"/>
                                        <p:tgtEl>
                                          <p:spTgt spid="77833"/>
                                        </p:tgtEl>
                                      </p:cBhvr>
                                    </p:animEffect>
                                    <p:set>
                                      <p:cBhvr>
                                        <p:cTn id="50" dur="1" fill="hold">
                                          <p:stCondLst>
                                            <p:cond delay="999"/>
                                          </p:stCondLst>
                                        </p:cTn>
                                        <p:tgtEl>
                                          <p:spTgt spid="77833"/>
                                        </p:tgtEl>
                                        <p:attrNameLst>
                                          <p:attrName>style.visibility</p:attrName>
                                        </p:attrNameLst>
                                      </p:cBhvr>
                                      <p:to>
                                        <p:strVal val="hidden"/>
                                      </p:to>
                                    </p:set>
                                  </p:childTnLst>
                                  <p:subTnLst>
                                    <p:audio>
                                      <p:cMediaNode>
                                        <p:cTn display="0" masterRel="sameClick">
                                          <p:stCondLst>
                                            <p:cond evt="begin" delay="0">
                                              <p:tn val="44"/>
                                            </p:cond>
                                          </p:stCondLst>
                                          <p:endCondLst>
                                            <p:cond evt="onStopAudio" delay="0">
                                              <p:tgtEl>
                                                <p:sldTgt/>
                                              </p:tgtEl>
                                            </p:cond>
                                          </p:endCondLst>
                                        </p:cTn>
                                        <p:tgtEl>
                                          <p:sndTgt r:embed="rId2" name="click.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2301"/>
                                        </p:tgtEl>
                                        <p:attrNameLst>
                                          <p:attrName>style.visibility</p:attrName>
                                        </p:attrNameLst>
                                      </p:cBhvr>
                                      <p:to>
                                        <p:strVal val="visible"/>
                                      </p:to>
                                    </p:set>
                                    <p:animEffect transition="in" filter="wipe(down)">
                                      <p:cBhvr>
                                        <p:cTn id="55" dur="1000"/>
                                        <p:tgtEl>
                                          <p:spTgt spid="12301"/>
                                        </p:tgtEl>
                                      </p:cBhvr>
                                    </p:animEffect>
                                  </p:childTnLst>
                                  <p:subTnLst>
                                    <p:audio>
                                      <p:cMediaNode>
                                        <p:cTn display="0" masterRel="sameClick">
                                          <p:stCondLst>
                                            <p:cond evt="begin" delay="0">
                                              <p:tn val="53"/>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p"/>
      <p:bldP spid="77829" grpId="0" animBg="1"/>
      <p:bldP spid="77830" grpId="0" animBg="1"/>
      <p:bldP spid="77831" grpId="0" animBg="1"/>
      <p:bldP spid="77832" grpId="0" animBg="1"/>
      <p:bldP spid="77833" grpId="0" animBg="1"/>
      <p:bldP spid="12301"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8" name="Rectangle 4"/>
          <p:cNvSpPr>
            <a:spLocks noGrp="1" noChangeArrowheads="1"/>
          </p:cNvSpPr>
          <p:nvPr>
            <p:ph type="title"/>
          </p:nvPr>
        </p:nvSpPr>
        <p:spPr>
          <a:xfrm>
            <a:off x="609600" y="1371600"/>
            <a:ext cx="7556500" cy="3733800"/>
          </a:xfrm>
          <a:noFill/>
          <a:ln/>
        </p:spPr>
        <p:txBody>
          <a:bodyPr/>
          <a:lstStyle/>
          <a:p>
            <a:pPr algn="l"/>
            <a:r>
              <a:rPr lang="en-US" altLang="vi-VN" sz="4800"/>
              <a:t> 	</a:t>
            </a:r>
            <a:r>
              <a:rPr lang="en-US" altLang="vi-VN" sz="3600" b="1" u="sng">
                <a:solidFill>
                  <a:srgbClr val="CC3300"/>
                </a:solidFill>
                <a:latin typeface="Times New Roman" pitchFamily="18" charset="0"/>
              </a:rPr>
              <a:t>Máu là một chất lỏng màu đỏ, gồm huyết tương và huyết cầu.</a:t>
            </a:r>
            <a:br>
              <a:rPr lang="en-US" altLang="vi-VN" sz="3600" b="1" u="sng">
                <a:solidFill>
                  <a:srgbClr val="CC3300"/>
                </a:solidFill>
                <a:latin typeface="Times New Roman" pitchFamily="18" charset="0"/>
              </a:rPr>
            </a:br>
            <a:r>
              <a:rPr lang="en-US" altLang="vi-VN" sz="3600" b="1">
                <a:solidFill>
                  <a:srgbClr val="CC3300"/>
                </a:solidFill>
                <a:latin typeface="Times New Roman" pitchFamily="18" charset="0"/>
              </a:rPr>
              <a:t>	</a:t>
            </a:r>
            <a:r>
              <a:rPr lang="en-US" altLang="vi-VN" sz="3600" b="1" u="sng">
                <a:solidFill>
                  <a:srgbClr val="CC3300"/>
                </a:solidFill>
                <a:latin typeface="Times New Roman" pitchFamily="18" charset="0"/>
              </a:rPr>
              <a:t>Trong cơ thể, máu luôn được lưu thông. Cơ quan vận chuyển máu đi khắp cơ thể được gọi là cơ quan tuần hoàn</a:t>
            </a:r>
            <a:r>
              <a:rPr lang="en-US" altLang="vi-VN" sz="3600" b="1">
                <a:solidFill>
                  <a:srgbClr val="CC3300"/>
                </a:solidFill>
                <a:latin typeface="Times New Roman" pitchFamily="18" charset="0"/>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1295400" y="457200"/>
            <a:ext cx="6870700" cy="914400"/>
          </a:xfrm>
          <a:noFill/>
          <a:ln>
            <a:solidFill>
              <a:srgbClr val="FF0066"/>
            </a:solidFill>
            <a:miter lim="800000"/>
            <a:headEnd/>
            <a:tailEnd/>
          </a:ln>
        </p:spPr>
        <p:txBody>
          <a:bodyPr/>
          <a:lstStyle/>
          <a:p>
            <a:r>
              <a:rPr lang="en-US" altLang="vi-VN" sz="3200" dirty="0">
                <a:solidFill>
                  <a:srgbClr val="FF0000"/>
                </a:solidFill>
                <a:latin typeface="Times New Roman" pitchFamily="18" charset="0"/>
              </a:rPr>
              <a:t/>
            </a:r>
            <a:br>
              <a:rPr lang="en-US" altLang="vi-VN" sz="3200" dirty="0">
                <a:solidFill>
                  <a:srgbClr val="FF0000"/>
                </a:solidFill>
                <a:latin typeface="Times New Roman" pitchFamily="18" charset="0"/>
              </a:rPr>
            </a:br>
            <a:r>
              <a:rPr lang="en-US" altLang="vi-VN" dirty="0">
                <a:solidFill>
                  <a:srgbClr val="FF0000"/>
                </a:solidFill>
                <a:latin typeface="Times New Roman" pitchFamily="18" charset="0"/>
              </a:rPr>
              <a:t>TỰ NHIÊN VÀ XÃ HỘI</a:t>
            </a:r>
          </a:p>
        </p:txBody>
      </p:sp>
      <p:sp>
        <p:nvSpPr>
          <p:cNvPr id="32773" name="WordArt 5" descr="Paper bag"/>
          <p:cNvSpPr>
            <a:spLocks noChangeArrowheads="1" noChangeShapeType="1" noTextEdit="1"/>
          </p:cNvSpPr>
          <p:nvPr/>
        </p:nvSpPr>
        <p:spPr bwMode="auto">
          <a:xfrm>
            <a:off x="1295400" y="3657600"/>
            <a:ext cx="6629400" cy="1752600"/>
          </a:xfrm>
          <a:prstGeom prst="rect">
            <a:avLst/>
          </a:prstGeom>
        </p:spPr>
        <p:txBody>
          <a:bodyPr wrap="none" fromWordArt="1">
            <a:prstTxWarp prst="textPlain">
              <a:avLst>
                <a:gd name="adj" fmla="val 50000"/>
              </a:avLst>
            </a:prstTxWarp>
          </a:bodyPr>
          <a:lstStyle/>
          <a:p>
            <a:pPr algn="ctr"/>
            <a:r>
              <a:rPr lang="vi-VN" sz="3600"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rPr>
              <a:t>Hoạt động 1: Tìm hiểu về máu</a:t>
            </a:r>
            <a:endParaRPr lang="vi-VN" sz="3600" b="1"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endParaRPr>
          </a:p>
        </p:txBody>
      </p:sp>
      <p:sp>
        <p:nvSpPr>
          <p:cNvPr id="2" name="Rectangle 1"/>
          <p:cNvSpPr/>
          <p:nvPr/>
        </p:nvSpPr>
        <p:spPr>
          <a:xfrm>
            <a:off x="179439" y="1752600"/>
            <a:ext cx="8991600" cy="1015663"/>
          </a:xfrm>
          <a:prstGeom prst="rect">
            <a:avLst/>
          </a:prstGeom>
        </p:spPr>
        <p:txBody>
          <a:bodyPr wrap="square">
            <a:spAutoFit/>
          </a:bodyPr>
          <a:lstStyle/>
          <a:p>
            <a:pPr algn="ctr"/>
            <a:r>
              <a:rPr lang="vi-VN" sz="6000" b="1" kern="10" dirty="0">
                <a:ln w="9525">
                  <a:solidFill>
                    <a:srgbClr val="CC3300"/>
                  </a:solidFill>
                  <a:round/>
                  <a:headEnd/>
                  <a:tailEnd/>
                </a:ln>
                <a:solidFill>
                  <a:srgbClr val="CC3300"/>
                </a:solidFill>
                <a:effectLst/>
              </a:rPr>
              <a:t>Máu và cơ quan tuần hoàn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diamond(in)">
                                      <p:cBhvr>
                                        <p:cTn id="7" dur="20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6928" y="0"/>
            <a:ext cx="9150927" cy="6858000"/>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228600" y="1524000"/>
            <a:ext cx="8763000" cy="3886200"/>
          </a:xfrm>
        </p:spPr>
        <p:txBody>
          <a:bodyPr/>
          <a:lstStyle/>
          <a:p>
            <a:pPr>
              <a:lnSpc>
                <a:spcPct val="80000"/>
              </a:lnSpc>
              <a:buFontTx/>
              <a:buNone/>
            </a:pPr>
            <a:r>
              <a:rPr lang="en-US" altLang="vi-VN">
                <a:latin typeface="Times New Roman" pitchFamily="18" charset="0"/>
              </a:rPr>
              <a:t>		</a:t>
            </a:r>
            <a:r>
              <a:rPr lang="en-US" altLang="vi-VN" sz="5400" b="1">
                <a:latin typeface="Times New Roman" pitchFamily="18" charset="0"/>
              </a:rPr>
              <a:t>Em đã từng bị đứt tay hoặc trầy da bao giờ chưa?</a:t>
            </a:r>
          </a:p>
          <a:p>
            <a:pPr>
              <a:lnSpc>
                <a:spcPct val="80000"/>
              </a:lnSpc>
              <a:buFontTx/>
              <a:buNone/>
            </a:pPr>
            <a:r>
              <a:rPr lang="en-US" altLang="vi-VN" sz="5400" b="1">
                <a:latin typeface="Times New Roman" pitchFamily="18" charset="0"/>
              </a:rPr>
              <a:t>		Khi bị đứt tay hoặc trầy da, em nhìn thấy gì ở vết thương?</a:t>
            </a:r>
          </a:p>
        </p:txBody>
      </p:sp>
      <p:sp>
        <p:nvSpPr>
          <p:cNvPr id="36868" name="Rectangle 4"/>
          <p:cNvSpPr>
            <a:spLocks noChangeArrowheads="1"/>
          </p:cNvSpPr>
          <p:nvPr/>
        </p:nvSpPr>
        <p:spPr bwMode="auto">
          <a:xfrm>
            <a:off x="457200" y="3200400"/>
            <a:ext cx="7924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fontAlgn="base">
              <a:spcBef>
                <a:spcPct val="20000"/>
              </a:spcBef>
              <a:spcAft>
                <a:spcPct val="0"/>
              </a:spcAft>
              <a:buChar char="»"/>
              <a:defRPr sz="2000">
                <a:solidFill>
                  <a:schemeClr val="tx1"/>
                </a:solidFill>
                <a:latin typeface="Comic Sans MS" pitchFamily="66" charset="0"/>
              </a:defRPr>
            </a:lvl6pPr>
            <a:lvl7pPr marL="2971800" indent="-228600" fontAlgn="base">
              <a:spcBef>
                <a:spcPct val="20000"/>
              </a:spcBef>
              <a:spcAft>
                <a:spcPct val="0"/>
              </a:spcAft>
              <a:buChar char="»"/>
              <a:defRPr sz="2000">
                <a:solidFill>
                  <a:schemeClr val="tx1"/>
                </a:solidFill>
                <a:latin typeface="Comic Sans MS" pitchFamily="66" charset="0"/>
              </a:defRPr>
            </a:lvl7pPr>
            <a:lvl8pPr marL="3429000" indent="-228600" fontAlgn="base">
              <a:spcBef>
                <a:spcPct val="20000"/>
              </a:spcBef>
              <a:spcAft>
                <a:spcPct val="0"/>
              </a:spcAft>
              <a:buChar char="»"/>
              <a:defRPr sz="2000">
                <a:solidFill>
                  <a:schemeClr val="tx1"/>
                </a:solidFill>
                <a:latin typeface="Comic Sans MS" pitchFamily="66" charset="0"/>
              </a:defRPr>
            </a:lvl8pPr>
            <a:lvl9pPr marL="3886200" indent="-228600" fontAlgn="base">
              <a:spcBef>
                <a:spcPct val="20000"/>
              </a:spcBef>
              <a:spcAft>
                <a:spcPct val="0"/>
              </a:spcAft>
              <a:buChar char="»"/>
              <a:defRPr sz="2000">
                <a:solidFill>
                  <a:schemeClr val="tx1"/>
                </a:solidFill>
                <a:latin typeface="Comic Sans MS" pitchFamily="66" charset="0"/>
              </a:defRPr>
            </a:lvl9pPr>
          </a:lstStyle>
          <a:p>
            <a:pPr eaLnBrk="1" hangingPunct="1">
              <a:lnSpc>
                <a:spcPct val="90000"/>
              </a:lnSpc>
              <a:buFontTx/>
              <a:buNone/>
            </a:pPr>
            <a:r>
              <a:rPr lang="en-US" altLang="vi-VN" sz="4000">
                <a:effectLst/>
                <a:latin typeface="Times New Roman" pitchFamily="18" charset="0"/>
              </a:rPr>
              <a:t>		</a:t>
            </a:r>
            <a:endParaRPr lang="en-US" altLang="vi-VN" sz="4000" b="1">
              <a:solidFill>
                <a:srgbClr val="FF00FF"/>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4267200" y="5257800"/>
            <a:ext cx="5257800" cy="1066800"/>
          </a:xfrm>
        </p:spPr>
        <p:txBody>
          <a:bodyPr/>
          <a:lstStyle/>
          <a:p>
            <a:pPr>
              <a:buFontTx/>
              <a:buNone/>
            </a:pPr>
            <a:r>
              <a:rPr lang="en-US" altLang="vi-VN" i="1">
                <a:latin typeface="Times New Roman" pitchFamily="18" charset="0"/>
              </a:rPr>
              <a:t>Huyết cầu đỏ (hồng cầu)</a:t>
            </a:r>
          </a:p>
        </p:txBody>
      </p:sp>
      <p:pic>
        <p:nvPicPr>
          <p:cNvPr id="39940" name="Picture 4" descr="What-Is-Blood-Plasma"/>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4114800" y="533400"/>
            <a:ext cx="4800600" cy="4610100"/>
          </a:xfrm>
        </p:spPr>
      </p:pic>
      <p:pic>
        <p:nvPicPr>
          <p:cNvPr id="2" name="Picture 1"/>
          <p:cNvPicPr>
            <a:picLocks/>
          </p:cNvPicPr>
          <p:nvPr/>
        </p:nvPicPr>
        <p:blipFill>
          <a:blip r:embed="rId3">
            <a:extLst>
              <a:ext uri="{28A0092B-C50C-407E-A947-70E740481C1C}">
                <a14:useLocalDpi xmlns:a14="http://schemas.microsoft.com/office/drawing/2010/main" val="0"/>
              </a:ext>
            </a:extLst>
          </a:blip>
          <a:stretch>
            <a:fillRect/>
          </a:stretch>
        </p:blipFill>
        <p:spPr>
          <a:xfrm>
            <a:off x="0" y="-41563"/>
            <a:ext cx="2870200" cy="685800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1219200" y="2133600"/>
            <a:ext cx="6477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a:defRPr sz="4400">
                <a:solidFill>
                  <a:schemeClr val="tx1"/>
                </a:solidFill>
                <a:latin typeface="Comic Sans MS" pitchFamily="66" charset="0"/>
              </a:defRPr>
            </a:lvl1pPr>
            <a:lvl2pPr algn="ctr">
              <a:defRPr sz="4400">
                <a:solidFill>
                  <a:schemeClr val="tx1"/>
                </a:solidFill>
                <a:latin typeface="Comic Sans MS" pitchFamily="66" charset="0"/>
              </a:defRPr>
            </a:lvl2pPr>
            <a:lvl3pPr algn="ctr">
              <a:defRPr sz="4400">
                <a:solidFill>
                  <a:schemeClr val="tx1"/>
                </a:solidFill>
                <a:latin typeface="Comic Sans MS" pitchFamily="66" charset="0"/>
              </a:defRPr>
            </a:lvl3pPr>
            <a:lvl4pPr algn="ctr">
              <a:defRPr sz="4400">
                <a:solidFill>
                  <a:schemeClr val="tx1"/>
                </a:solidFill>
                <a:latin typeface="Comic Sans MS" pitchFamily="66" charset="0"/>
              </a:defRPr>
            </a:lvl4pPr>
            <a:lvl5pPr algn="ctr">
              <a:defRPr sz="4400">
                <a:solidFill>
                  <a:schemeClr val="tx1"/>
                </a:solidFill>
                <a:latin typeface="Comic Sans MS" pitchFamily="66" charset="0"/>
              </a:defRPr>
            </a:lvl5pPr>
            <a:lvl6pPr marL="457200" algn="ctr" fontAlgn="base">
              <a:spcBef>
                <a:spcPct val="0"/>
              </a:spcBef>
              <a:spcAft>
                <a:spcPct val="0"/>
              </a:spcAft>
              <a:defRPr sz="4400">
                <a:solidFill>
                  <a:schemeClr val="tx1"/>
                </a:solidFill>
                <a:latin typeface="Comic Sans MS" pitchFamily="66" charset="0"/>
              </a:defRPr>
            </a:lvl6pPr>
            <a:lvl7pPr marL="914400" algn="ctr" fontAlgn="base">
              <a:spcBef>
                <a:spcPct val="0"/>
              </a:spcBef>
              <a:spcAft>
                <a:spcPct val="0"/>
              </a:spcAft>
              <a:defRPr sz="4400">
                <a:solidFill>
                  <a:schemeClr val="tx1"/>
                </a:solidFill>
                <a:latin typeface="Comic Sans MS" pitchFamily="66" charset="0"/>
              </a:defRPr>
            </a:lvl7pPr>
            <a:lvl8pPr marL="1371600" algn="ctr" fontAlgn="base">
              <a:spcBef>
                <a:spcPct val="0"/>
              </a:spcBef>
              <a:spcAft>
                <a:spcPct val="0"/>
              </a:spcAft>
              <a:defRPr sz="4400">
                <a:solidFill>
                  <a:schemeClr val="tx1"/>
                </a:solidFill>
                <a:latin typeface="Comic Sans MS" pitchFamily="66" charset="0"/>
              </a:defRPr>
            </a:lvl8pPr>
            <a:lvl9pPr marL="1828800" algn="ctr" fontAlgn="base">
              <a:spcBef>
                <a:spcPct val="0"/>
              </a:spcBef>
              <a:spcAft>
                <a:spcPct val="0"/>
              </a:spcAft>
              <a:defRPr sz="4400">
                <a:solidFill>
                  <a:schemeClr val="tx1"/>
                </a:solidFill>
                <a:latin typeface="Comic Sans MS" pitchFamily="66" charset="0"/>
              </a:defRPr>
            </a:lvl9pPr>
          </a:lstStyle>
          <a:p>
            <a:pPr eaLnBrk="1" hangingPunct="1"/>
            <a:r>
              <a:rPr lang="en-US" altLang="vi-VN" i="1">
                <a:effectLst/>
                <a:latin typeface="Times New Roman" pitchFamily="18" charset="0"/>
              </a:rPr>
              <a:t>Hoạt động nhóm trả lời các câu hỏi: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randombar(horizontal)">
                                      <p:cBhvr>
                                        <p:cTn id="7" dur="5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219200"/>
            <a:ext cx="8229600" cy="4876800"/>
          </a:xfrm>
        </p:spPr>
        <p:txBody>
          <a:bodyPr/>
          <a:lstStyle/>
          <a:p>
            <a:pPr marL="609600" indent="-609600">
              <a:lnSpc>
                <a:spcPct val="90000"/>
              </a:lnSpc>
              <a:buFontTx/>
              <a:buNone/>
            </a:pPr>
            <a:r>
              <a:rPr lang="en-US" altLang="vi-VN" sz="2800" b="1" dirty="0">
                <a:solidFill>
                  <a:srgbClr val="6600CC"/>
                </a:solidFill>
                <a:latin typeface="Times New Roman" pitchFamily="18" charset="0"/>
              </a:rPr>
              <a:t>1. </a:t>
            </a:r>
            <a:r>
              <a:rPr lang="en-US" altLang="vi-VN" sz="2800" b="1" dirty="0" err="1">
                <a:solidFill>
                  <a:srgbClr val="6600CC"/>
                </a:solidFill>
                <a:latin typeface="Times New Roman" pitchFamily="18" charset="0"/>
              </a:rPr>
              <a:t>Khi</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bị</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đứt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tay</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hoặc</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trầy</a:t>
            </a:r>
            <a:r>
              <a:rPr lang="en-US" altLang="vi-VN" sz="2800" b="1" dirty="0">
                <a:solidFill>
                  <a:srgbClr val="6600CC"/>
                </a:solidFill>
                <a:latin typeface="Times New Roman" pitchFamily="18" charset="0"/>
              </a:rPr>
              <a:t> da, </a:t>
            </a:r>
            <a:r>
              <a:rPr lang="en-US" altLang="vi-VN" sz="2800" b="1" dirty="0" err="1">
                <a:solidFill>
                  <a:srgbClr val="6600CC"/>
                </a:solidFill>
                <a:latin typeface="Times New Roman" pitchFamily="18" charset="0"/>
              </a:rPr>
              <a:t>chúng</a:t>
            </a:r>
            <a:r>
              <a:rPr lang="en-US" altLang="vi-VN" sz="2800" b="1" dirty="0">
                <a:solidFill>
                  <a:srgbClr val="6600CC"/>
                </a:solidFill>
                <a:latin typeface="Times New Roman" pitchFamily="18" charset="0"/>
              </a:rPr>
              <a:t> ta </a:t>
            </a:r>
            <a:r>
              <a:rPr lang="en-US" altLang="vi-VN" sz="2800" b="1" dirty="0" err="1">
                <a:solidFill>
                  <a:srgbClr val="6600CC"/>
                </a:solidFill>
                <a:latin typeface="Times New Roman" pitchFamily="18" charset="0"/>
              </a:rPr>
              <a:t>có</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thể</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nhìn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thấy</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những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gì</a:t>
            </a:r>
            <a:r>
              <a:rPr lang="en-US" altLang="vi-VN" sz="2800" b="1" dirty="0">
                <a:solidFill>
                  <a:srgbClr val="6600CC"/>
                </a:solidFill>
                <a:latin typeface="Times New Roman" pitchFamily="18" charset="0"/>
              </a:rPr>
              <a:t> ở </a:t>
            </a:r>
            <a:r>
              <a:rPr lang="en-US" altLang="vi-VN" sz="2800" b="1" dirty="0" err="1">
                <a:solidFill>
                  <a:srgbClr val="6600CC"/>
                </a:solidFill>
                <a:latin typeface="Times New Roman" pitchFamily="18" charset="0"/>
              </a:rPr>
              <a:t>vết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thương</a:t>
            </a:r>
            <a:r>
              <a:rPr lang="en-US" altLang="vi-VN" sz="2800" b="1" dirty="0">
                <a:solidFill>
                  <a:srgbClr val="6600CC"/>
                </a:solidFill>
                <a:latin typeface="Times New Roman" pitchFamily="18" charset="0"/>
              </a:rPr>
              <a:t>?</a:t>
            </a:r>
          </a:p>
          <a:p>
            <a:pPr marL="609600" indent="-609600">
              <a:lnSpc>
                <a:spcPct val="90000"/>
              </a:lnSpc>
              <a:buFontTx/>
              <a:buNone/>
            </a:pPr>
            <a:r>
              <a:rPr lang="en-US" altLang="vi-VN" sz="2800" b="1" dirty="0">
                <a:solidFill>
                  <a:srgbClr val="6600CC"/>
                </a:solidFill>
                <a:latin typeface="Times New Roman" pitchFamily="18" charset="0"/>
              </a:rPr>
              <a:t>2. </a:t>
            </a:r>
            <a:r>
              <a:rPr lang="en-US" altLang="vi-VN" sz="2800" b="1" dirty="0" err="1">
                <a:solidFill>
                  <a:srgbClr val="6600CC"/>
                </a:solidFill>
                <a:latin typeface="Times New Roman" pitchFamily="18" charset="0"/>
              </a:rPr>
              <a:t>Khi</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mới</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chảy</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ra</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cơ</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thể</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máu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có</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dạng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lỏng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như</a:t>
            </a:r>
            <a:endParaRPr lang="en-US" altLang="vi-VN" sz="2800" b="1" dirty="0">
              <a:solidFill>
                <a:srgbClr val="6600CC"/>
              </a:solidFill>
              <a:latin typeface="Times New Roman" pitchFamily="18" charset="0"/>
            </a:endParaRPr>
          </a:p>
          <a:p>
            <a:pPr marL="609600" indent="-609600">
              <a:lnSpc>
                <a:spcPct val="90000"/>
              </a:lnSpc>
              <a:buFontTx/>
              <a:buNone/>
            </a:pPr>
            <a:r>
              <a:rPr lang="en-US" altLang="vi-VN" sz="2800" b="1" dirty="0" err="1">
                <a:solidFill>
                  <a:srgbClr val="6600CC"/>
                </a:solidFill>
                <a:latin typeface="Times New Roman" pitchFamily="18" charset="0"/>
              </a:rPr>
              <a:t>nước</a:t>
            </a:r>
            <a:r>
              <a:rPr lang="en-US" altLang="vi-VN" sz="2800" b="1" dirty="0">
                <a:solidFill>
                  <a:srgbClr val="6600CC"/>
                </a:solidFill>
                <a:latin typeface="Times New Roman" pitchFamily="18" charset="0"/>
              </a:rPr>
              <a:t> hay </a:t>
            </a:r>
            <a:r>
              <a:rPr lang="en-US" altLang="vi-VN" sz="2800" b="1" dirty="0" err="1">
                <a:solidFill>
                  <a:srgbClr val="6600CC"/>
                </a:solidFill>
                <a:latin typeface="Times New Roman" pitchFamily="18" charset="0"/>
              </a:rPr>
              <a:t>đông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đặc</a:t>
            </a:r>
            <a:r>
              <a:rPr lang="en-US" altLang="vi-VN" sz="2800" b="1" dirty="0">
                <a:solidFill>
                  <a:srgbClr val="6600CC"/>
                </a:solidFill>
                <a:latin typeface="Times New Roman" pitchFamily="18" charset="0"/>
              </a:rPr>
              <a:t>?</a:t>
            </a:r>
          </a:p>
          <a:p>
            <a:pPr marL="609600" indent="-609600">
              <a:lnSpc>
                <a:spcPct val="90000"/>
              </a:lnSpc>
              <a:buFontTx/>
              <a:buNone/>
            </a:pPr>
            <a:r>
              <a:rPr lang="en-US" altLang="vi-VN" sz="2800" b="1" dirty="0">
                <a:solidFill>
                  <a:srgbClr val="6600CC"/>
                </a:solidFill>
                <a:latin typeface="Times New Roman" pitchFamily="18" charset="0"/>
              </a:rPr>
              <a:t>3. </a:t>
            </a:r>
            <a:r>
              <a:rPr lang="en-US" altLang="vi-VN" sz="2800" b="1" dirty="0" err="1">
                <a:solidFill>
                  <a:srgbClr val="6600CC"/>
                </a:solidFill>
                <a:latin typeface="Times New Roman" pitchFamily="18" charset="0"/>
              </a:rPr>
              <a:t>Quan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sát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hình</a:t>
            </a:r>
            <a:r>
              <a:rPr lang="en-US" altLang="vi-VN" sz="2800" b="1" dirty="0">
                <a:solidFill>
                  <a:srgbClr val="6600CC"/>
                </a:solidFill>
                <a:latin typeface="Times New Roman" pitchFamily="18" charset="0"/>
              </a:rPr>
              <a:t> 2, </a:t>
            </a:r>
            <a:r>
              <a:rPr lang="en-US" altLang="vi-VN" sz="2800" b="1" dirty="0" err="1">
                <a:solidFill>
                  <a:srgbClr val="6600CC"/>
                </a:solidFill>
                <a:latin typeface="Times New Roman" pitchFamily="18" charset="0"/>
              </a:rPr>
              <a:t>trang</a:t>
            </a:r>
            <a:r>
              <a:rPr lang="en-US" altLang="vi-VN" sz="2800" b="1" dirty="0">
                <a:solidFill>
                  <a:srgbClr val="6600CC"/>
                </a:solidFill>
                <a:latin typeface="Times New Roman" pitchFamily="18" charset="0"/>
              </a:rPr>
              <a:t> 14 </a:t>
            </a:r>
            <a:r>
              <a:rPr lang="en-US" altLang="vi-VN" sz="2800" b="1" dirty="0" err="1">
                <a:solidFill>
                  <a:srgbClr val="6600CC"/>
                </a:solidFill>
                <a:latin typeface="Times New Roman" pitchFamily="18" charset="0"/>
              </a:rPr>
              <a:t>và</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cho</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biết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máu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được</a:t>
            </a:r>
            <a:endParaRPr lang="en-US" altLang="vi-VN" sz="2800" b="1" dirty="0">
              <a:solidFill>
                <a:srgbClr val="6600CC"/>
              </a:solidFill>
              <a:latin typeface="Times New Roman" pitchFamily="18" charset="0"/>
            </a:endParaRPr>
          </a:p>
          <a:p>
            <a:pPr marL="609600" indent="-609600">
              <a:lnSpc>
                <a:spcPct val="90000"/>
              </a:lnSpc>
              <a:buFontTx/>
              <a:buNone/>
            </a:pPr>
            <a:r>
              <a:rPr lang="en-US" altLang="vi-VN" sz="2800" b="1" dirty="0">
                <a:solidFill>
                  <a:srgbClr val="6600CC"/>
                </a:solidFill>
                <a:latin typeface="Times New Roman" pitchFamily="18" charset="0"/>
              </a:rPr>
              <a:t>chia </a:t>
            </a:r>
            <a:r>
              <a:rPr lang="en-US" altLang="vi-VN" sz="2800" b="1" dirty="0" err="1">
                <a:solidFill>
                  <a:srgbClr val="6600CC"/>
                </a:solidFill>
                <a:latin typeface="Times New Roman" pitchFamily="18" charset="0"/>
              </a:rPr>
              <a:t>thành</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mấy</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phần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đó</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là</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những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phần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nào</a:t>
            </a:r>
            <a:r>
              <a:rPr lang="en-US" altLang="vi-VN" sz="2800" b="1" dirty="0">
                <a:solidFill>
                  <a:srgbClr val="6600CC"/>
                </a:solidFill>
                <a:latin typeface="Times New Roman" pitchFamily="18" charset="0"/>
              </a:rPr>
              <a:t>?</a:t>
            </a:r>
          </a:p>
          <a:p>
            <a:pPr marL="609600" indent="-609600">
              <a:lnSpc>
                <a:spcPct val="90000"/>
              </a:lnSpc>
              <a:buFontTx/>
              <a:buNone/>
            </a:pPr>
            <a:r>
              <a:rPr lang="en-US" altLang="vi-VN" sz="2800" b="1" dirty="0">
                <a:solidFill>
                  <a:srgbClr val="6600CC"/>
                </a:solidFill>
                <a:latin typeface="Times New Roman" pitchFamily="18" charset="0"/>
              </a:rPr>
              <a:t>4. </a:t>
            </a:r>
            <a:r>
              <a:rPr lang="en-US" altLang="vi-VN" sz="2800" b="1" dirty="0" err="1">
                <a:solidFill>
                  <a:srgbClr val="6600CC"/>
                </a:solidFill>
                <a:latin typeface="Times New Roman" pitchFamily="18" charset="0"/>
              </a:rPr>
              <a:t>Quan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sát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hình</a:t>
            </a:r>
            <a:r>
              <a:rPr lang="en-US" altLang="vi-VN" sz="2800" b="1" dirty="0">
                <a:solidFill>
                  <a:srgbClr val="6600CC"/>
                </a:solidFill>
                <a:latin typeface="Times New Roman" pitchFamily="18" charset="0"/>
              </a:rPr>
              <a:t> 3, </a:t>
            </a:r>
            <a:r>
              <a:rPr lang="en-US" altLang="vi-VN" sz="2800" b="1" dirty="0" err="1">
                <a:solidFill>
                  <a:srgbClr val="6600CC"/>
                </a:solidFill>
                <a:latin typeface="Times New Roman" pitchFamily="18" charset="0"/>
              </a:rPr>
              <a:t>trang</a:t>
            </a:r>
            <a:r>
              <a:rPr lang="en-US" altLang="vi-VN" sz="2800" b="1" dirty="0">
                <a:solidFill>
                  <a:srgbClr val="6600CC"/>
                </a:solidFill>
                <a:latin typeface="Times New Roman" pitchFamily="18" charset="0"/>
              </a:rPr>
              <a:t> 14 </a:t>
            </a:r>
            <a:r>
              <a:rPr lang="en-US" altLang="vi-VN" sz="2800" b="1" dirty="0" err="1">
                <a:solidFill>
                  <a:srgbClr val="6600CC"/>
                </a:solidFill>
                <a:latin typeface="Times New Roman" pitchFamily="18" charset="0"/>
              </a:rPr>
              <a:t>và</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nêu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hình</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dạng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của</a:t>
            </a:r>
            <a:endParaRPr lang="en-US" altLang="vi-VN" sz="2800" b="1" dirty="0">
              <a:solidFill>
                <a:srgbClr val="6600CC"/>
              </a:solidFill>
              <a:latin typeface="Times New Roman" pitchFamily="18" charset="0"/>
            </a:endParaRPr>
          </a:p>
          <a:p>
            <a:pPr marL="609600" indent="-609600">
              <a:lnSpc>
                <a:spcPct val="90000"/>
              </a:lnSpc>
              <a:buFontTx/>
              <a:buNone/>
            </a:pPr>
            <a:r>
              <a:rPr lang="en-US" altLang="vi-VN" sz="2800" b="1" dirty="0" err="1">
                <a:solidFill>
                  <a:srgbClr val="6600CC"/>
                </a:solidFill>
                <a:latin typeface="Times New Roman" pitchFamily="18" charset="0"/>
              </a:rPr>
              <a:t>huyết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cầu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đỏ</a:t>
            </a:r>
            <a:r>
              <a:rPr lang="en-US" altLang="vi-VN" sz="2800" b="1" dirty="0">
                <a:solidFill>
                  <a:srgbClr val="6600CC"/>
                </a:solidFill>
                <a:latin typeface="Times New Roman" pitchFamily="18" charset="0"/>
              </a:rPr>
              <a:t>?</a:t>
            </a:r>
          </a:p>
          <a:p>
            <a:pPr marL="609600" indent="-609600">
              <a:lnSpc>
                <a:spcPct val="90000"/>
              </a:lnSpc>
              <a:buFontTx/>
              <a:buNone/>
            </a:pPr>
            <a:r>
              <a:rPr lang="en-US" altLang="vi-VN" sz="2800" b="1" dirty="0">
                <a:solidFill>
                  <a:srgbClr val="6600CC"/>
                </a:solidFill>
                <a:latin typeface="Times New Roman" pitchFamily="18" charset="0"/>
              </a:rPr>
              <a:t>5. Theo </a:t>
            </a:r>
            <a:r>
              <a:rPr lang="en-US" altLang="vi-VN" sz="2800" b="1" dirty="0" err="1">
                <a:solidFill>
                  <a:srgbClr val="6600CC"/>
                </a:solidFill>
                <a:latin typeface="Times New Roman" pitchFamily="18" charset="0"/>
              </a:rPr>
              <a:t>em</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máu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có</a:t>
            </a:r>
            <a:r>
              <a:rPr lang="en-US" altLang="vi-VN" sz="2800" b="1" dirty="0">
                <a:solidFill>
                  <a:srgbClr val="6600CC"/>
                </a:solidFill>
                <a:latin typeface="Times New Roman" pitchFamily="18" charset="0"/>
              </a:rPr>
              <a:t> ở </a:t>
            </a:r>
            <a:r>
              <a:rPr lang="en-US" altLang="vi-VN" sz="2800" b="1" dirty="0" err="1">
                <a:solidFill>
                  <a:srgbClr val="6600CC"/>
                </a:solidFill>
                <a:latin typeface="Times New Roman" pitchFamily="18" charset="0"/>
              </a:rPr>
              <a:t>những</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đâu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trên</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cơ</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thể</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người</a:t>
            </a:r>
            <a:r>
              <a:rPr lang="en-US" altLang="vi-VN" sz="2800" b="1" dirty="0">
                <a:solidFill>
                  <a:srgbClr val="6600CC"/>
                </a:solidFill>
                <a:latin typeface="Times New Roman" pitchFamily="18" charset="0"/>
              </a:rPr>
              <a:t>?</a:t>
            </a:r>
          </a:p>
          <a:p>
            <a:pPr marL="609600" indent="-609600">
              <a:lnSpc>
                <a:spcPct val="90000"/>
              </a:lnSpc>
              <a:buFontTx/>
              <a:buNone/>
            </a:pPr>
            <a:r>
              <a:rPr lang="en-US" altLang="vi-VN" sz="2800" b="1" dirty="0" err="1">
                <a:solidFill>
                  <a:srgbClr val="6600CC"/>
                </a:solidFill>
                <a:latin typeface="Times New Roman" pitchFamily="18" charset="0"/>
              </a:rPr>
              <a:t>Dựa</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vào</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đâu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em</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biết</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được</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điều</a:t>
            </a:r>
            <a:r>
              <a:rPr lang="en-US" altLang="vi-VN" sz="2800" b="1" dirty="0">
                <a:solidFill>
                  <a:srgbClr val="6600CC"/>
                </a:solidFill>
                <a:latin typeface="Times New Roman" pitchFamily="18" charset="0"/>
              </a:rPr>
              <a:t> </a:t>
            </a:r>
            <a:r>
              <a:rPr lang="en-US" altLang="vi-VN" sz="2800" b="1" dirty="0" err="1">
                <a:solidFill>
                  <a:srgbClr val="6600CC"/>
                </a:solidFill>
                <a:latin typeface="Times New Roman" pitchFamily="18" charset="0"/>
              </a:rPr>
              <a:t>đó</a:t>
            </a:r>
            <a:r>
              <a:rPr lang="en-US" altLang="vi-VN" sz="2800" b="1" dirty="0">
                <a:solidFill>
                  <a:srgbClr val="6600CC"/>
                </a:solidFill>
                <a:latin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randombar(horizontal)">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randombar(horizontal)">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randombar(horizontal)">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randombar(horizontal)">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randombar(horizontal)">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randombar(horizontal)">
                                      <p:cBhvr>
                                        <p:cTn id="32" dur="500"/>
                                        <p:tgtEl>
                                          <p:spTgt spid="266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randombar(horizontal)">
                                      <p:cBhvr>
                                        <p:cTn id="37" dur="500"/>
                                        <p:tgtEl>
                                          <p:spTgt spid="2662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6627">
                                            <p:txEl>
                                              <p:pRg st="7" end="7"/>
                                            </p:txEl>
                                          </p:spTgt>
                                        </p:tgtEl>
                                        <p:attrNameLst>
                                          <p:attrName>style.visibility</p:attrName>
                                        </p:attrNameLst>
                                      </p:cBhvr>
                                      <p:to>
                                        <p:strVal val="visible"/>
                                      </p:to>
                                    </p:set>
                                    <p:animEffect transition="in" filter="randombar(horizontal)">
                                      <p:cBhvr>
                                        <p:cTn id="42" dur="500"/>
                                        <p:tgtEl>
                                          <p:spTgt spid="2662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6627">
                                            <p:txEl>
                                              <p:pRg st="8" end="8"/>
                                            </p:txEl>
                                          </p:spTgt>
                                        </p:tgtEl>
                                        <p:attrNameLst>
                                          <p:attrName>style.visibility</p:attrName>
                                        </p:attrNameLst>
                                      </p:cBhvr>
                                      <p:to>
                                        <p:strVal val="visible"/>
                                      </p:to>
                                    </p:set>
                                    <p:animEffect transition="in" filter="randombar(horizontal)">
                                      <p:cBhvr>
                                        <p:cTn id="47" dur="500"/>
                                        <p:tgtEl>
                                          <p:spTgt spid="266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6626"/>
  <p:tag name="VIOLETTITLE" val="TNXH lop 3: Máu và cơ quan tuần hoàn"/>
  <p:tag name="VIOLETLESSON" val="6"/>
  <p:tag name="VIOLETCATID" val="8049775"/>
  <p:tag name="VIOLETSUBJECT" val="Tự nhiên và xã hội 3"/>
  <p:tag name="VIOLETAUTHORID" val="5453357"/>
  <p:tag name="VIOLETAUTHORNAME" val="Trương Thị Trang"/>
  <p:tag name="VIOLETAUTHORAVATAR" val="no_avatarf.jpg"/>
  <p:tag name="VIOLETAUTHORADDRESS" val="Tiểu học Sơn Diệm - Hà Tĩnh"/>
  <p:tag name="VIOLETDATE" val="2012-09-16 20:52:28"/>
  <p:tag name="VIOLETHIT" val="602"/>
  <p:tag name="VIOLETLIKE" val="0"/>
</p:tagLst>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vi-VN" sz="32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vi-VN" sz="32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551</TotalTime>
  <Words>492</Words>
  <Application>Microsoft Office PowerPoint</Application>
  <PresentationFormat>On-screen Show (4:3)</PresentationFormat>
  <Paragraphs>161</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Comic Sans MS</vt:lpstr>
      <vt:lpstr>Times New Roman</vt:lpstr>
      <vt:lpstr>Crayons</vt:lpstr>
      <vt:lpstr>PowerPoint Presentation</vt:lpstr>
      <vt:lpstr>PowerPoint Presentation</vt:lpstr>
      <vt:lpstr>PowerPoint Presentation</vt:lpstr>
      <vt:lpstr> TỰ NHIÊN VÀ XÃ HỘI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Máu là một chất lỏng màu đỏ, gồm huyết tương và huyết cầu.  Trong cơ thể, máu luôn được lưu thông. Cơ quan vận chuyển máu đi khắp cơ thể được gọi là cơ quan tuần hoàn.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Máu được chia thành mấy phần, gọi tên từng phần?</vt:lpstr>
      <vt:lpstr>PowerPoint Presentation</vt:lpstr>
      <vt:lpstr>Điền từ còn thiếu:</vt:lpstr>
      <vt:lpstr>PowerPoint Presentation</vt:lpstr>
      <vt:lpstr>PowerPoint Presentation</vt:lpstr>
      <vt:lpstr>PowerPoint Presentation</vt:lpstr>
      <vt:lpstr>PowerPoint Presentation</vt:lpstr>
      <vt:lpstr>PowerPoint Presentation</vt:lpstr>
      <vt:lpstr>  Máu là một chất lỏng màu đỏ, gồm huyết tương và huyết cầu.  Trong cơ thể, máu luôn được lưu thông. Cơ quan vận chuyển máu đi khắp cơ thể được gọi là cơ quan tuần hoàn.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23</cp:revision>
  <dcterms:created xsi:type="dcterms:W3CDTF">2011-03-24T12:48:20Z</dcterms:created>
  <dcterms:modified xsi:type="dcterms:W3CDTF">2021-02-26T09:35:12Z</dcterms:modified>
</cp:coreProperties>
</file>