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75" r:id="rId2"/>
    <p:sldId id="286" r:id="rId3"/>
    <p:sldId id="262" r:id="rId4"/>
    <p:sldId id="276" r:id="rId5"/>
    <p:sldId id="263" r:id="rId6"/>
    <p:sldId id="264" r:id="rId7"/>
    <p:sldId id="266" r:id="rId8"/>
    <p:sldId id="273" r:id="rId9"/>
    <p:sldId id="277" r:id="rId10"/>
    <p:sldId id="268" r:id="rId11"/>
    <p:sldId id="279" r:id="rId12"/>
    <p:sldId id="280" r:id="rId13"/>
    <p:sldId id="281" r:id="rId14"/>
    <p:sldId id="282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0D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>
      <p:cViewPr>
        <p:scale>
          <a:sx n="84" d="100"/>
          <a:sy n="84" d="100"/>
        </p:scale>
        <p:origin x="49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FCE5-8894-48F6-887A-D6E3A357208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7757-262A-4A42-9C81-D13BDFD42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254D3-0ABE-4489-B781-E94C2B5694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8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743D-E195-4A8D-8FC0-3624BD99B7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6F924-A04C-4663-B7FB-DEE4E345F5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4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390700-13A9-4472-98BB-D3B6F7992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3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2D4C-55AE-4223-A058-7B7562502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691E-2553-47D9-838F-2C66F7423A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B0832-E42A-41DC-BCD9-4B42A29AA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3CDD-3E6B-427C-89B0-0EE2B5E129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2ABA7-CD3C-4E60-BD81-687BA18A1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2F05C-C5B3-4DDE-BBE7-7BD6BD3AD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9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FEB9A-AAA3-4B9D-8E55-A8853C1EF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4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826A-5C75-4BF5-8E77-CD9E7B8CF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2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B4EB7A-32EB-4604-BF70-BD1A323242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4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0" name="Text Box 120"/>
          <p:cNvSpPr txBox="1">
            <a:spLocks noChangeArrowheads="1"/>
          </p:cNvSpPr>
          <p:nvPr/>
        </p:nvSpPr>
        <p:spPr bwMode="auto">
          <a:xfrm>
            <a:off x="6476206" y="4876800"/>
            <a:ext cx="1906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29" name="AutoShape 117"/>
          <p:cNvSpPr>
            <a:spLocks noChangeArrowheads="1"/>
          </p:cNvSpPr>
          <p:nvPr/>
        </p:nvSpPr>
        <p:spPr bwMode="auto">
          <a:xfrm>
            <a:off x="381000" y="2038350"/>
            <a:ext cx="2133600" cy="1371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AutoShape 118"/>
          <p:cNvSpPr>
            <a:spLocks noChangeArrowheads="1"/>
          </p:cNvSpPr>
          <p:nvPr/>
        </p:nvSpPr>
        <p:spPr bwMode="auto">
          <a:xfrm rot="10800000">
            <a:off x="3200400" y="2057400"/>
            <a:ext cx="2209800" cy="1371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Rectangle 119"/>
          <p:cNvSpPr>
            <a:spLocks noChangeArrowheads="1"/>
          </p:cNvSpPr>
          <p:nvPr/>
        </p:nvSpPr>
        <p:spPr bwMode="auto">
          <a:xfrm>
            <a:off x="6324600" y="20193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122"/>
          <p:cNvSpPr>
            <a:spLocks noChangeArrowheads="1"/>
          </p:cNvSpPr>
          <p:nvPr/>
        </p:nvSpPr>
        <p:spPr bwMode="auto">
          <a:xfrm>
            <a:off x="1492250" y="4513659"/>
            <a:ext cx="1784350" cy="15708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9" name="Text Box 169"/>
          <p:cNvSpPr txBox="1">
            <a:spLocks noChangeArrowheads="1"/>
          </p:cNvSpPr>
          <p:nvPr/>
        </p:nvSpPr>
        <p:spPr bwMode="auto">
          <a:xfrm>
            <a:off x="-154235" y="1027508"/>
            <a:ext cx="929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-1835" y="457200"/>
            <a:ext cx="9144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439843"/>
            <a:ext cx="1752600" cy="1644650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169"/>
          <p:cNvSpPr txBox="1">
            <a:spLocks noChangeArrowheads="1"/>
          </p:cNvSpPr>
          <p:nvPr/>
        </p:nvSpPr>
        <p:spPr bwMode="auto">
          <a:xfrm>
            <a:off x="-177883" y="2040102"/>
            <a:ext cx="929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0" grpId="0"/>
      <p:bldP spid="4129" grpId="0" animBg="1"/>
      <p:bldP spid="4123" grpId="0" animBg="1"/>
      <p:bldP spid="4118" grpId="0" animBg="1"/>
      <p:bldP spid="4113" grpId="0" animBg="1"/>
      <p:bldP spid="20649" grpId="0"/>
      <p:bldP spid="8" grpId="0" animBg="1"/>
      <p:bldP spid="38" grpId="0"/>
      <p:bldP spid="3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OM,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1905000"/>
            <a:ext cx="1828800" cy="17526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667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276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2422" y="2161662"/>
            <a:ext cx="1293156" cy="1239276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3432048" y="2209800"/>
            <a:ext cx="674211" cy="577072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Box 19"/>
          <p:cNvSpPr txBox="1"/>
          <p:nvPr/>
        </p:nvSpPr>
        <p:spPr>
          <a:xfrm>
            <a:off x="30480" y="382121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343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OD.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953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OM.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867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CD.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4400" y="4343400"/>
            <a:ext cx="53340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4900" y="5430053"/>
            <a:ext cx="533400" cy="4770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13204" y="6324600"/>
            <a:ext cx="533400" cy="49690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1100" y="53838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62886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10600" y="4353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61274" y="2029474"/>
            <a:ext cx="28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86868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30201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0" y="0"/>
            <a:ext cx="9906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914400" y="0"/>
            <a:ext cx="9144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1676400" y="0"/>
            <a:ext cx="8382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Ò</a:t>
            </a:r>
            <a:endParaRPr lang="en-US" sz="4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514600" y="0"/>
            <a:ext cx="9144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3276600" y="0"/>
            <a:ext cx="9144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4038600" y="0"/>
            <a:ext cx="9906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4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4876800" y="0"/>
            <a:ext cx="9906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>
            <a:off x="3543300" y="1665157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5715000" y="0"/>
            <a:ext cx="9144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6477000" y="0"/>
            <a:ext cx="9144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>
            <a:off x="7239000" y="0"/>
            <a:ext cx="9144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endParaRPr lang="en-US" sz="4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>
            <a:off x="8001000" y="0"/>
            <a:ext cx="914400" cy="13716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>
            <a:off x="4457700" y="1628931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Â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5372100" y="1628931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>
            <a:off x="990600" y="4724400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>
            <a:off x="1905000" y="4724400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Ú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0" name="AutoShape 20"/>
          <p:cNvSpPr>
            <a:spLocks noChangeArrowheads="1"/>
          </p:cNvSpPr>
          <p:nvPr/>
        </p:nvSpPr>
        <p:spPr bwMode="auto">
          <a:xfrm>
            <a:off x="2860622" y="4713157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92181" name="AutoShape 21"/>
          <p:cNvSpPr>
            <a:spLocks noChangeArrowheads="1"/>
          </p:cNvSpPr>
          <p:nvPr/>
        </p:nvSpPr>
        <p:spPr bwMode="auto">
          <a:xfrm>
            <a:off x="3775022" y="4713157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9800" y="4758128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7823616" y="4713157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900472" y="4724400"/>
            <a:ext cx="914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>
    <p:sndAc>
      <p:stSnd>
        <p:snd r:embed="rId2" name="Tieng chi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repeatCount="200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921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2" decel="100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92" decel="100000"/>
                                        <p:tgtEl>
                                          <p:spTgt spid="921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92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92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92" decel="100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92" decel="100000"/>
                                        <p:tgtEl>
                                          <p:spTgt spid="92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92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92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 animBg="1"/>
      <p:bldP spid="92165" grpId="0" animBg="1"/>
      <p:bldP spid="92166" grpId="0" animBg="1"/>
      <p:bldP spid="92167" grpId="0" animBg="1"/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 animBg="1"/>
      <p:bldP spid="92181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3200400" y="838200"/>
            <a:ext cx="2895600" cy="646331"/>
          </a:xfrm>
          <a:prstGeom prst="rect">
            <a:avLst/>
          </a:prstGeom>
          <a:solidFill>
            <a:srgbClr val="66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1:</a:t>
            </a:r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533400" y="2192338"/>
            <a:ext cx="8077200" cy="1874837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2cm,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a.  3cm,      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4cm ,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6cm</a:t>
            </a: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4084820" y="3505200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048000" y="914400"/>
            <a:ext cx="3200400" cy="646331"/>
          </a:xfrm>
          <a:prstGeom prst="rect">
            <a:avLst/>
          </a:prstGeom>
          <a:solidFill>
            <a:srgbClr val="66FF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 :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304800" y="2286000"/>
            <a:ext cx="8458200" cy="1815882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6cm,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2cm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4cm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3cm</a:t>
            </a:r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6096000" y="3568482"/>
            <a:ext cx="5334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5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51" grpId="0" animBg="1"/>
      <p:bldP spid="952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048000" y="838200"/>
            <a:ext cx="3200400" cy="646331"/>
          </a:xfrm>
          <a:prstGeom prst="rect">
            <a:avLst/>
          </a:prstGeom>
          <a:solidFill>
            <a:srgbClr val="66FF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6040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6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60402"/>
                </a:solidFill>
                <a:latin typeface="Times New Roman" pitchFamily="18" charset="0"/>
                <a:cs typeface="Times New Roman" pitchFamily="18" charset="0"/>
              </a:rPr>
              <a:t>3 :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304800" y="1828800"/>
            <a:ext cx="8458200" cy="2800767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4228" name="Oval 20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4229" name="Object 2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33101354"/>
              </p:ext>
            </p:extLst>
          </p:nvPr>
        </p:nvGraphicFramePr>
        <p:xfrm>
          <a:off x="4648200" y="3235480"/>
          <a:ext cx="457200" cy="65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35480"/>
                        <a:ext cx="457200" cy="6507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4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7" grpId="0" animBg="1"/>
      <p:bldP spid="942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914400"/>
            <a:ext cx="640080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u="sng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u="sng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u="sng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2438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2, 3a.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992" y="3197864"/>
            <a:ext cx="1789551" cy="1951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97627"/>
            <a:ext cx="1752599" cy="1637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4308" y="999917"/>
            <a:ext cx="1742153" cy="169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6420" y="186262"/>
            <a:ext cx="8080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337" y="3183607"/>
            <a:ext cx="1865124" cy="186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021" y="1162910"/>
            <a:ext cx="2271220" cy="136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84" y="948339"/>
            <a:ext cx="2343150" cy="2108835"/>
          </a:xfrm>
          <a:prstGeom prst="rect">
            <a:avLst/>
          </a:prstGeom>
        </p:spPr>
      </p:pic>
      <p:pic>
        <p:nvPicPr>
          <p:cNvPr id="2050" name="Picture 2" descr="BÁNH XE ĐẠP 27,5'' BOOST 12S C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05" y="911075"/>
            <a:ext cx="1866401" cy="186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0021" y="3297627"/>
            <a:ext cx="1638749" cy="1638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5181600"/>
            <a:ext cx="1676400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181" t="27119" r="-181" b="32203"/>
          <a:stretch/>
        </p:blipFill>
        <p:spPr>
          <a:xfrm>
            <a:off x="2387158" y="5410200"/>
            <a:ext cx="270510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/>
          <a:srcRect l="17455" r="15636"/>
          <a:stretch/>
        </p:blipFill>
        <p:spPr>
          <a:xfrm>
            <a:off x="5279105" y="5149033"/>
            <a:ext cx="1658180" cy="1649168"/>
          </a:xfrm>
          <a:prstGeom prst="rect">
            <a:avLst/>
          </a:prstGeom>
        </p:spPr>
      </p:pic>
      <p:pic>
        <p:nvPicPr>
          <p:cNvPr id="2056" name="Picture 8" descr="Đồng Xu 200 Đồng Năm 200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2" r="49290" b="26673"/>
          <a:stretch/>
        </p:blipFill>
        <p:spPr bwMode="auto">
          <a:xfrm>
            <a:off x="7321337" y="5194374"/>
            <a:ext cx="1384882" cy="14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7008" y="832104"/>
            <a:ext cx="6701936" cy="7193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" y="1480929"/>
            <a:ext cx="2167744" cy="19737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884" y="298761"/>
            <a:ext cx="8206916" cy="842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4045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33800" y="1524000"/>
            <a:ext cx="1828800" cy="18288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592" y="22859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648200" y="1842282"/>
            <a:ext cx="694332" cy="640052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5257800" y="1447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610100" y="2482334"/>
            <a:ext cx="38100" cy="1175266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3962400" y="3657600"/>
            <a:ext cx="12954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105400" y="2035028"/>
            <a:ext cx="1066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019800" y="1811007"/>
            <a:ext cx="1828800" cy="3200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33800" y="2467820"/>
            <a:ext cx="1828800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2" name="TextBox 31"/>
          <p:cNvSpPr txBox="1"/>
          <p:nvPr/>
        </p:nvSpPr>
        <p:spPr>
          <a:xfrm>
            <a:off x="3352800" y="216230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2209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34" name="Straight Connector 33"/>
          <p:cNvCxnSpPr>
            <a:endCxn id="35" idx="1"/>
          </p:cNvCxnSpPr>
          <p:nvPr/>
        </p:nvCxnSpPr>
        <p:spPr>
          <a:xfrm>
            <a:off x="5105400" y="2482334"/>
            <a:ext cx="762000" cy="8052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5867400" y="3069967"/>
            <a:ext cx="2209800" cy="4352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58000" y="2162308"/>
            <a:ext cx="0" cy="907659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7" name="TextBox 36"/>
          <p:cNvSpPr txBox="1"/>
          <p:nvPr/>
        </p:nvSpPr>
        <p:spPr>
          <a:xfrm>
            <a:off x="6934200" y="229766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457148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436" y="5137374"/>
            <a:ext cx="724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AB.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6532" y="5779008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(AB = 2 OM)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4572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71762" y="1709726"/>
            <a:ext cx="28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00317" y="2467820"/>
            <a:ext cx="31478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/>
      <p:bldP spid="26" grpId="0"/>
      <p:bldP spid="28" grpId="0" animBg="1"/>
      <p:bldP spid="30" grpId="0" animBg="1"/>
      <p:bldP spid="32" grpId="0"/>
      <p:bldP spid="33" grpId="0"/>
      <p:bldP spid="35" grpId="0" animBg="1"/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1418792" y="1539420"/>
            <a:ext cx="5801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</a:t>
            </a:r>
            <a:r>
              <a:rPr lang="en-US" sz="3600" dirty="0" err="1" smtClean="0">
                <a:latin typeface="Times New Roman" pitchFamily="18" charset="0"/>
              </a:rPr>
              <a:t>ụng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tròn</a:t>
            </a:r>
            <a:r>
              <a:rPr lang="en-US" sz="3600" dirty="0">
                <a:latin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</a:rPr>
              <a:t>Compa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54324" name="Oval 52"/>
          <p:cNvSpPr>
            <a:spLocks noChangeArrowheads="1"/>
          </p:cNvSpPr>
          <p:nvPr/>
        </p:nvSpPr>
        <p:spPr bwMode="auto">
          <a:xfrm>
            <a:off x="5643563" y="3586306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VNI Times" pitchFamily="2" charset="0"/>
            </a:endParaRPr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6515100" y="2443306"/>
            <a:ext cx="857250" cy="2005013"/>
            <a:chOff x="1269" y="1344"/>
            <a:chExt cx="540" cy="1263"/>
          </a:xfrm>
        </p:grpSpPr>
        <p:sp>
          <p:nvSpPr>
            <p:cNvPr id="7185" name="Line 70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71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44" name="Line 72"/>
          <p:cNvSpPr>
            <a:spLocks noChangeShapeType="1"/>
          </p:cNvSpPr>
          <p:nvPr/>
        </p:nvSpPr>
        <p:spPr bwMode="auto">
          <a:xfrm flipH="1" flipV="1">
            <a:off x="6534150" y="4481656"/>
            <a:ext cx="838200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5" name="Text Box 73"/>
          <p:cNvSpPr txBox="1">
            <a:spLocks noChangeArrowheads="1"/>
          </p:cNvSpPr>
          <p:nvPr/>
        </p:nvSpPr>
        <p:spPr bwMode="auto">
          <a:xfrm>
            <a:off x="6553200" y="396730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2cm</a:t>
            </a:r>
          </a:p>
        </p:txBody>
      </p:sp>
      <p:grpSp>
        <p:nvGrpSpPr>
          <p:cNvPr id="52" name="Group 53"/>
          <p:cNvGrpSpPr>
            <a:grpSpLocks/>
          </p:cNvGrpSpPr>
          <p:nvPr/>
        </p:nvGrpSpPr>
        <p:grpSpPr bwMode="auto">
          <a:xfrm>
            <a:off x="2857500" y="4319731"/>
            <a:ext cx="2590800" cy="514350"/>
            <a:chOff x="1263" y="3069"/>
            <a:chExt cx="1632" cy="324"/>
          </a:xfrm>
        </p:grpSpPr>
        <p:grpSp>
          <p:nvGrpSpPr>
            <p:cNvPr id="53" name="Group 54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61" name="Line 55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58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59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0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1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62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55" name="Text Box 63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56" name="Text Box 64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57" name="Text Box 65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58" name="Text Box 66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59" name="Text Box 67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60" name="Text Box 68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10" name="Right Brace 9"/>
          <p:cNvSpPr/>
          <p:nvPr/>
        </p:nvSpPr>
        <p:spPr>
          <a:xfrm rot="16200000">
            <a:off x="3357959" y="3862009"/>
            <a:ext cx="141302" cy="838200"/>
          </a:xfrm>
          <a:prstGeom prst="rightBrace">
            <a:avLst>
              <a:gd name="adj1" fmla="val 8333"/>
              <a:gd name="adj2" fmla="val 5284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Text Box 73"/>
          <p:cNvSpPr txBox="1">
            <a:spLocks noChangeArrowheads="1"/>
          </p:cNvSpPr>
          <p:nvPr/>
        </p:nvSpPr>
        <p:spPr bwMode="auto">
          <a:xfrm>
            <a:off x="3000375" y="373870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2cm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884" y="298761"/>
            <a:ext cx="8206916" cy="842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Acer\Downloads\com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1" r="23374"/>
          <a:stretch/>
        </p:blipFill>
        <p:spPr bwMode="auto">
          <a:xfrm>
            <a:off x="676275" y="2289804"/>
            <a:ext cx="1600200" cy="43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324" grpId="0" animBg="1"/>
      <p:bldP spid="54344" grpId="0" animBg="1"/>
      <p:bldP spid="54345" grpId="0"/>
      <p:bldP spid="10" grpId="0" animBg="1"/>
      <p:bldP spid="70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cer\Downloads\co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2269"/>
            <a:ext cx="3480534" cy="43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216767" y="4498175"/>
            <a:ext cx="3276600" cy="1881487"/>
          </a:xfrm>
          <a:prstGeom prst="wedgeRoundRectCallout">
            <a:avLst>
              <a:gd name="adj1" fmla="val -65232"/>
              <a:gd name="adj2" fmla="val -169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quay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0" y="4707521"/>
            <a:ext cx="2514600" cy="1462796"/>
          </a:xfrm>
          <a:prstGeom prst="wedgeRoundRectCallout">
            <a:avLst>
              <a:gd name="adj1" fmla="val 68845"/>
              <a:gd name="adj2" fmla="val -345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nhọn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965307" y="889575"/>
            <a:ext cx="3779520" cy="1524000"/>
          </a:xfrm>
          <a:prstGeom prst="wedgeRoundRectCallout">
            <a:avLst>
              <a:gd name="adj1" fmla="val -66495"/>
              <a:gd name="adj2" fmla="val 874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cầm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xoay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vòng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2167" y="108453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cer\Downloads\co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" y="1453280"/>
            <a:ext cx="4343400" cy="3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752600" y="5048250"/>
            <a:ext cx="2743200" cy="514350"/>
            <a:chOff x="1263" y="3069"/>
            <a:chExt cx="1632" cy="324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1359" y="3069"/>
              <a:ext cx="1392" cy="162"/>
              <a:chOff x="1200" y="3519"/>
              <a:chExt cx="1392" cy="162"/>
            </a:xfrm>
          </p:grpSpPr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3175" cmpd="dbl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/>
            </p:nvSpPr>
            <p:spPr bwMode="auto">
              <a:xfrm>
                <a:off x="2592" y="3537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5" name="Text Box 40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6" name="Text Box 41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7" name="Text Box 42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8" name="Text Box 43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9" name="Text Box 44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20" name="Text Box 45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1921675" y="45910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2cm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201" y="311082"/>
            <a:ext cx="694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2cm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112193" y="3657600"/>
            <a:ext cx="1564207" cy="3096250"/>
          </a:xfrm>
          <a:prstGeom prst="wedgeRoundRectCallout">
            <a:avLst>
              <a:gd name="adj1" fmla="val 63354"/>
              <a:gd name="adj2" fmla="val -14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2" idx="4"/>
          </p:cNvCxnSpPr>
          <p:nvPr/>
        </p:nvCxnSpPr>
        <p:spPr>
          <a:xfrm>
            <a:off x="4966216" y="2780010"/>
            <a:ext cx="1053584" cy="1136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ounded Rectangular Callout 51"/>
          <p:cNvSpPr/>
          <p:nvPr/>
        </p:nvSpPr>
        <p:spPr>
          <a:xfrm>
            <a:off x="3074155" y="2436278"/>
            <a:ext cx="1669161" cy="974545"/>
          </a:xfrm>
          <a:prstGeom prst="wedgeRoundRectCallout">
            <a:avLst>
              <a:gd name="adj1" fmla="val 63354"/>
              <a:gd name="adj2" fmla="val -14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7553046" y="483140"/>
            <a:ext cx="1362353" cy="3432929"/>
          </a:xfrm>
          <a:prstGeom prst="wedgeRoundRectCallout">
            <a:avLst>
              <a:gd name="adj1" fmla="val -95756"/>
              <a:gd name="adj2" fmla="val 28595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83" idx="1"/>
            <a:endCxn id="55" idx="4"/>
          </p:cNvCxnSpPr>
          <p:nvPr/>
        </p:nvCxnSpPr>
        <p:spPr>
          <a:xfrm flipV="1">
            <a:off x="6062211" y="3181251"/>
            <a:ext cx="867477" cy="861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oup 81"/>
          <p:cNvGrpSpPr>
            <a:grpSpLocks/>
          </p:cNvGrpSpPr>
          <p:nvPr/>
        </p:nvGrpSpPr>
        <p:grpSpPr bwMode="auto">
          <a:xfrm>
            <a:off x="5928861" y="3947320"/>
            <a:ext cx="2590800" cy="527050"/>
            <a:chOff x="1263" y="3069"/>
            <a:chExt cx="1632" cy="332"/>
          </a:xfrm>
        </p:grpSpPr>
        <p:grpSp>
          <p:nvGrpSpPr>
            <p:cNvPr id="64" name="Group 8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72" name="Line 8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8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8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8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8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8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8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90"/>
            <p:cNvGrpSpPr>
              <a:grpSpLocks/>
            </p:cNvGrpSpPr>
            <p:nvPr/>
          </p:nvGrpSpPr>
          <p:grpSpPr bwMode="auto">
            <a:xfrm>
              <a:off x="1263" y="3156"/>
              <a:ext cx="1632" cy="245"/>
              <a:chOff x="1263" y="3375"/>
              <a:chExt cx="1632" cy="245"/>
            </a:xfrm>
          </p:grpSpPr>
          <p:sp>
            <p:nvSpPr>
              <p:cNvPr id="66" name="Text Box 9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67" name="Text Box 9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68" name="Text Box 9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69" name="Text Box 9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70" name="Text Box 9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71" name="Text Box 9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5933490" y="3231311"/>
            <a:ext cx="476384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600" dirty="0" smtClean="0">
                <a:solidFill>
                  <a:srgbClr val="FF0066"/>
                </a:solidFill>
                <a:latin typeface="VNI Times" pitchFamily="2" charset="0"/>
              </a:rPr>
              <a:t>.    </a:t>
            </a:r>
            <a:endParaRPr lang="en-US" sz="6600" dirty="0">
              <a:solidFill>
                <a:srgbClr val="FF0066"/>
              </a:solidFill>
              <a:latin typeface="VNI Times" pitchFamily="2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171682" y="372348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2cm</a:t>
            </a:r>
          </a:p>
        </p:txBody>
      </p:sp>
      <p:sp>
        <p:nvSpPr>
          <p:cNvPr id="81" name="Oval 77"/>
          <p:cNvSpPr>
            <a:spLocks noChangeArrowheads="1"/>
          </p:cNvSpPr>
          <p:nvPr/>
        </p:nvSpPr>
        <p:spPr bwMode="auto">
          <a:xfrm>
            <a:off x="5219827" y="3039769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latin typeface="VNI Times" pitchFamily="2" charset="0"/>
            </a:endParaRPr>
          </a:p>
        </p:txBody>
      </p:sp>
      <p:grpSp>
        <p:nvGrpSpPr>
          <p:cNvPr id="82" name="Group 78"/>
          <p:cNvGrpSpPr>
            <a:grpSpLocks/>
          </p:cNvGrpSpPr>
          <p:nvPr/>
        </p:nvGrpSpPr>
        <p:grpSpPr bwMode="auto">
          <a:xfrm>
            <a:off x="6062211" y="2037262"/>
            <a:ext cx="857250" cy="2005013"/>
            <a:chOff x="1269" y="1344"/>
            <a:chExt cx="540" cy="1263"/>
          </a:xfrm>
        </p:grpSpPr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885930" y="366648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  <p:bldP spid="52" grpId="0" animBg="1"/>
      <p:bldP spid="55" grpId="0" animBg="1"/>
      <p:bldP spid="81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750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2112" y="1633210"/>
            <a:ext cx="2057400" cy="2057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82112" y="2661910"/>
            <a:ext cx="2057400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Connector 7"/>
          <p:cNvCxnSpPr>
            <a:stCxn id="6" idx="0"/>
            <a:endCxn id="6" idx="4"/>
          </p:cNvCxnSpPr>
          <p:nvPr/>
        </p:nvCxnSpPr>
        <p:spPr>
          <a:xfrm>
            <a:off x="4210812" y="1633210"/>
            <a:ext cx="0" cy="20574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4123947" y="110999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4443" y="240030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7917" y="240030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9362" y="3654197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18" y="137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1678" y="166568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01909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3844" y="4541847"/>
            <a:ext cx="82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PQ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4650" y="259483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1777" y="3167390"/>
            <a:ext cx="85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9724" y="1174948"/>
            <a:ext cx="78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8797" y="3461479"/>
            <a:ext cx="77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OQ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596673" y="2057400"/>
            <a:ext cx="747770" cy="586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40817" y="2674448"/>
            <a:ext cx="655976" cy="602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54758" y="1633210"/>
            <a:ext cx="756054" cy="5968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210812" y="3127924"/>
            <a:ext cx="1028700" cy="5262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67600" y="3654197"/>
            <a:ext cx="82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546416" y="2400300"/>
            <a:ext cx="1654472" cy="214201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1"/>
          </p:cNvCxnSpPr>
          <p:nvPr/>
        </p:nvCxnSpPr>
        <p:spPr>
          <a:xfrm flipH="1" flipV="1">
            <a:off x="4445833" y="2674440"/>
            <a:ext cx="3021767" cy="124136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85546" y="4853037"/>
            <a:ext cx="233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>
            <a:endCxn id="12" idx="0"/>
          </p:cNvCxnSpPr>
          <p:nvPr/>
        </p:nvCxnSpPr>
        <p:spPr>
          <a:xfrm flipH="1">
            <a:off x="4210812" y="1628422"/>
            <a:ext cx="8467" cy="202577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6"/>
          </p:cNvCxnSpPr>
          <p:nvPr/>
        </p:nvCxnSpPr>
        <p:spPr>
          <a:xfrm>
            <a:off x="3150362" y="2643862"/>
            <a:ext cx="2089150" cy="18048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40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0" y="2058641"/>
            <a:ext cx="2057400" cy="2057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3093539"/>
            <a:ext cx="20574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Connector 7"/>
          <p:cNvCxnSpPr>
            <a:endCxn id="6" idx="4"/>
          </p:cNvCxnSpPr>
          <p:nvPr/>
        </p:nvCxnSpPr>
        <p:spPr>
          <a:xfrm>
            <a:off x="4361688" y="2191977"/>
            <a:ext cx="477012" cy="19240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3924204" y="1716579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1512" y="2892399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3562" y="2892399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5824" y="4116041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6212" y="88841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7972" y="87717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3794" y="1716579"/>
            <a:ext cx="89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5824" y="301508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5824" y="2344578"/>
            <a:ext cx="28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040" y="2239799"/>
            <a:ext cx="73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352439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760564" y="2191977"/>
            <a:ext cx="1397409" cy="87031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18800" y="3107533"/>
            <a:ext cx="682712" cy="549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70607" y="2501409"/>
            <a:ext cx="874096" cy="592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810000" y="3076289"/>
            <a:ext cx="2057400" cy="6198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304800" y="3662363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VNI Times" pitchFamily="2" charset="0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 flipV="1">
            <a:off x="1200462" y="4613732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200462" y="41100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2cm</a:t>
            </a: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4773613" y="2988470"/>
            <a:ext cx="2590800" cy="2438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6301881" y="3798094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3cm</a:t>
            </a:r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>
            <a:off x="6044706" y="4331495"/>
            <a:ext cx="1309688" cy="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1009962" y="464293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O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5892306" y="4388643"/>
            <a:ext cx="43229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I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92306" y="4202907"/>
            <a:ext cx="2590800" cy="514350"/>
            <a:chOff x="1263" y="3069"/>
            <a:chExt cx="1632" cy="324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1333" name="Line 3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Line 3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3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Line 3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Line 3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Line 3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Line 3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1327" name="Text Box 4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1328" name="Text Box 4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1329" name="Text Box 4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1330" name="Text Box 4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1331" name="Text Box 4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1332" name="Text Box 4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227319" y="2643187"/>
            <a:ext cx="857250" cy="2005013"/>
            <a:chOff x="1269" y="1344"/>
            <a:chExt cx="540" cy="1263"/>
          </a:xfrm>
        </p:grpSpPr>
        <p:sp>
          <p:nvSpPr>
            <p:cNvPr id="11323" name="Line 49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50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6044706" y="2034881"/>
            <a:ext cx="1309688" cy="2329841"/>
            <a:chOff x="2544" y="2544"/>
            <a:chExt cx="810" cy="1314"/>
          </a:xfrm>
        </p:grpSpPr>
        <p:sp>
          <p:nvSpPr>
            <p:cNvPr id="11321" name="Line 52"/>
            <p:cNvSpPr>
              <a:spLocks noChangeShapeType="1"/>
            </p:cNvSpPr>
            <p:nvPr/>
          </p:nvSpPr>
          <p:spPr bwMode="auto">
            <a:xfrm flipH="1">
              <a:off x="2544" y="2544"/>
              <a:ext cx="288" cy="129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53"/>
            <p:cNvSpPr>
              <a:spLocks noChangeShapeType="1"/>
            </p:cNvSpPr>
            <p:nvPr/>
          </p:nvSpPr>
          <p:spPr bwMode="auto">
            <a:xfrm>
              <a:off x="2832" y="2544"/>
              <a:ext cx="522" cy="131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048062" y="4488657"/>
            <a:ext cx="2590800" cy="514350"/>
            <a:chOff x="1263" y="3069"/>
            <a:chExt cx="1632" cy="324"/>
          </a:xfrm>
        </p:grpSpPr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1314" name="Line 6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Line 6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Line 6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6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6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Line 6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Line 6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1308" name="Text Box 7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1309" name="Text Box 7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1310" name="Text Box 7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1311" name="Text Box 7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1312" name="Text Box 7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1313" name="Text Box 7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dirty="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11286" name="Rectangle 97"/>
          <p:cNvSpPr>
            <a:spLocks noChangeArrowheads="1"/>
          </p:cNvSpPr>
          <p:nvPr/>
        </p:nvSpPr>
        <p:spPr bwMode="auto">
          <a:xfrm>
            <a:off x="304800" y="5334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 b="1" i="1" u="sng" dirty="0" err="1">
                <a:latin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</a:rPr>
              <a:t> 2</a:t>
            </a:r>
            <a:r>
              <a:rPr lang="en-US" sz="3200" i="1" dirty="0">
                <a:latin typeface="Times New Roman" pitchFamily="18" charset="0"/>
              </a:rPr>
              <a:t>: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vẽ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tròn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có</a:t>
            </a: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11287" name="Rectangle 98"/>
          <p:cNvSpPr>
            <a:spLocks noChangeArrowheads="1"/>
          </p:cNvSpPr>
          <p:nvPr/>
        </p:nvSpPr>
        <p:spPr bwMode="auto">
          <a:xfrm>
            <a:off x="0" y="1401762"/>
            <a:ext cx="4538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a/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O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2 cm;</a:t>
            </a:r>
          </a:p>
        </p:txBody>
      </p:sp>
      <p:sp>
        <p:nvSpPr>
          <p:cNvPr id="11288" name="Rectangle 99"/>
          <p:cNvSpPr>
            <a:spLocks noChangeArrowheads="1"/>
          </p:cNvSpPr>
          <p:nvPr/>
        </p:nvSpPr>
        <p:spPr bwMode="auto">
          <a:xfrm>
            <a:off x="4773613" y="1401762"/>
            <a:ext cx="4370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b/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3 cm.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5" grpId="0" animBg="1"/>
      <p:bldP spid="89096" grpId="0"/>
      <p:bldP spid="89097" grpId="0" animBg="1"/>
      <p:bldP spid="89114" grpId="0"/>
      <p:bldP spid="89115" grpId="0" animBg="1"/>
      <p:bldP spid="89117" grpId="0"/>
      <p:bldP spid="891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559</Words>
  <Application>Microsoft Office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VNI Times</vt:lpstr>
      <vt:lpstr>VNI-Times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THAO</dc:creator>
  <cp:lastModifiedBy>DELL</cp:lastModifiedBy>
  <cp:revision>111</cp:revision>
  <dcterms:created xsi:type="dcterms:W3CDTF">2020-03-28T13:33:55Z</dcterms:created>
  <dcterms:modified xsi:type="dcterms:W3CDTF">2021-02-02T12:09:27Z</dcterms:modified>
</cp:coreProperties>
</file>