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2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1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7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5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7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8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8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39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6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5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CC172-439D-47DF-B66F-E3CF694F55CB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0A465-83DF-4D47-A05C-01AE26D99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8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4113" y="2286000"/>
            <a:ext cx="518192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</a:rPr>
              <a:t>MÔN: TOÁN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54213" y="3200400"/>
            <a:ext cx="547714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81040" y="4495800"/>
            <a:ext cx="51819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SGK/ 122</a:t>
            </a:r>
            <a:endParaRPr lang="en-US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/>
          <p:cNvSpPr txBox="1">
            <a:spLocks noChangeArrowheads="1"/>
          </p:cNvSpPr>
          <p:nvPr/>
        </p:nvSpPr>
        <p:spPr bwMode="auto">
          <a:xfrm>
            <a:off x="304800" y="187357"/>
            <a:ext cx="7010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Giải Toán 3 Luyện tập trang 122  | Giải bài tập Toán lớp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1853" r="58874" b="52834"/>
          <a:stretch/>
        </p:blipFill>
        <p:spPr bwMode="auto">
          <a:xfrm>
            <a:off x="0" y="785198"/>
            <a:ext cx="2438400" cy="2761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Giải Toán 3 Luyện tập trang 122  | Giải bài tập Toán lớp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89" t="47846" r="33983" b="5102"/>
          <a:stretch/>
        </p:blipFill>
        <p:spPr bwMode="auto">
          <a:xfrm>
            <a:off x="6324600" y="785198"/>
            <a:ext cx="2466109" cy="286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Giải Toán 3 Luyện tập trang 122  | Giải bài tập Toán lớp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76" t="1552" r="2165" b="53062"/>
          <a:stretch/>
        </p:blipFill>
        <p:spPr bwMode="auto">
          <a:xfrm>
            <a:off x="3048000" y="833688"/>
            <a:ext cx="2576947" cy="276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76200" y="3886200"/>
            <a:ext cx="25076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25"/>
          <p:cNvSpPr txBox="1">
            <a:spLocks noChangeArrowheads="1"/>
          </p:cNvSpPr>
          <p:nvPr/>
        </p:nvSpPr>
        <p:spPr bwMode="auto">
          <a:xfrm>
            <a:off x="2971800" y="3851564"/>
            <a:ext cx="2971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6248400" y="3851563"/>
            <a:ext cx="312419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55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6248399" y="5029200"/>
            <a:ext cx="2902527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2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/>
          <p:cNvSpPr txBox="1">
            <a:spLocks noChangeArrowheads="1"/>
          </p:cNvSpPr>
          <p:nvPr/>
        </p:nvSpPr>
        <p:spPr bwMode="auto">
          <a:xfrm>
            <a:off x="366344" y="533399"/>
            <a:ext cx="400903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87"/>
          <p:cNvSpPr txBox="1">
            <a:spLocks noChangeArrowheads="1"/>
          </p:cNvSpPr>
          <p:nvPr/>
        </p:nvSpPr>
        <p:spPr bwMode="auto">
          <a:xfrm>
            <a:off x="29570" y="2014196"/>
            <a:ext cx="61813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I: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16"/>
          <p:cNvSpPr txBox="1">
            <a:spLocks noChangeArrowheads="1"/>
          </p:cNvSpPr>
          <p:nvPr/>
        </p:nvSpPr>
        <p:spPr bwMode="auto">
          <a:xfrm>
            <a:off x="530556" y="2016264"/>
            <a:ext cx="14859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28"/>
          <p:cNvSpPr txBox="1">
            <a:spLocks noChangeArrowheads="1"/>
          </p:cNvSpPr>
          <p:nvPr/>
        </p:nvSpPr>
        <p:spPr bwMode="auto">
          <a:xfrm>
            <a:off x="3121358" y="2016264"/>
            <a:ext cx="9906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III: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29"/>
          <p:cNvSpPr txBox="1">
            <a:spLocks noChangeArrowheads="1"/>
          </p:cNvSpPr>
          <p:nvPr/>
        </p:nvSpPr>
        <p:spPr bwMode="auto">
          <a:xfrm>
            <a:off x="4012443" y="2016264"/>
            <a:ext cx="14478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Ba</a:t>
            </a:r>
          </a:p>
        </p:txBody>
      </p:sp>
      <p:sp>
        <p:nvSpPr>
          <p:cNvPr id="16" name="Text Box 132"/>
          <p:cNvSpPr txBox="1">
            <a:spLocks noChangeArrowheads="1"/>
          </p:cNvSpPr>
          <p:nvPr/>
        </p:nvSpPr>
        <p:spPr bwMode="auto">
          <a:xfrm>
            <a:off x="3048000" y="2911950"/>
            <a:ext cx="1119686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VII: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33"/>
          <p:cNvSpPr txBox="1">
            <a:spLocks noChangeArrowheads="1"/>
          </p:cNvSpPr>
          <p:nvPr/>
        </p:nvSpPr>
        <p:spPr bwMode="auto">
          <a:xfrm>
            <a:off x="4247866" y="2930664"/>
            <a:ext cx="13716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34"/>
          <p:cNvSpPr txBox="1">
            <a:spLocks noChangeArrowheads="1"/>
          </p:cNvSpPr>
          <p:nvPr/>
        </p:nvSpPr>
        <p:spPr bwMode="auto">
          <a:xfrm>
            <a:off x="6194118" y="2950986"/>
            <a:ext cx="9906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IX: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135"/>
          <p:cNvSpPr txBox="1">
            <a:spLocks noChangeArrowheads="1"/>
          </p:cNvSpPr>
          <p:nvPr/>
        </p:nvSpPr>
        <p:spPr bwMode="auto">
          <a:xfrm>
            <a:off x="7039142" y="2937591"/>
            <a:ext cx="165308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Chín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136"/>
          <p:cNvSpPr txBox="1">
            <a:spLocks noChangeArrowheads="1"/>
          </p:cNvSpPr>
          <p:nvPr/>
        </p:nvSpPr>
        <p:spPr bwMode="auto">
          <a:xfrm>
            <a:off x="15715" y="3922931"/>
            <a:ext cx="950793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37"/>
          <p:cNvSpPr txBox="1">
            <a:spLocks noChangeArrowheads="1"/>
          </p:cNvSpPr>
          <p:nvPr/>
        </p:nvSpPr>
        <p:spPr bwMode="auto">
          <a:xfrm>
            <a:off x="685800" y="3962400"/>
            <a:ext cx="2362200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Mười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43"/>
          <p:cNvSpPr txBox="1">
            <a:spLocks noChangeArrowheads="1"/>
          </p:cNvSpPr>
          <p:nvPr/>
        </p:nvSpPr>
        <p:spPr bwMode="auto">
          <a:xfrm>
            <a:off x="6201485" y="2016264"/>
            <a:ext cx="100311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IV: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44"/>
          <p:cNvSpPr txBox="1">
            <a:spLocks noChangeArrowheads="1"/>
          </p:cNvSpPr>
          <p:nvPr/>
        </p:nvSpPr>
        <p:spPr bwMode="auto">
          <a:xfrm>
            <a:off x="7086600" y="2016264"/>
            <a:ext cx="14478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45"/>
          <p:cNvSpPr txBox="1">
            <a:spLocks noChangeArrowheads="1"/>
          </p:cNvSpPr>
          <p:nvPr/>
        </p:nvSpPr>
        <p:spPr bwMode="auto">
          <a:xfrm>
            <a:off x="64749" y="2970133"/>
            <a:ext cx="1337481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46"/>
          <p:cNvSpPr txBox="1">
            <a:spLocks noChangeArrowheads="1"/>
          </p:cNvSpPr>
          <p:nvPr/>
        </p:nvSpPr>
        <p:spPr bwMode="auto">
          <a:xfrm>
            <a:off x="1032603" y="2970133"/>
            <a:ext cx="14478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Sáu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47"/>
          <p:cNvSpPr txBox="1">
            <a:spLocks noChangeArrowheads="1"/>
          </p:cNvSpPr>
          <p:nvPr/>
        </p:nvSpPr>
        <p:spPr bwMode="auto">
          <a:xfrm>
            <a:off x="2971800" y="3921264"/>
            <a:ext cx="149215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VIII: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48"/>
          <p:cNvSpPr txBox="1">
            <a:spLocks noChangeArrowheads="1"/>
          </p:cNvSpPr>
          <p:nvPr/>
        </p:nvSpPr>
        <p:spPr bwMode="auto">
          <a:xfrm>
            <a:off x="4185882" y="3940314"/>
            <a:ext cx="1507509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Tám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151"/>
          <p:cNvSpPr txBox="1">
            <a:spLocks noChangeArrowheads="1"/>
          </p:cNvSpPr>
          <p:nvPr/>
        </p:nvSpPr>
        <p:spPr bwMode="auto">
          <a:xfrm>
            <a:off x="6099412" y="3940314"/>
            <a:ext cx="12192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XII: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52"/>
          <p:cNvSpPr txBox="1">
            <a:spLocks noChangeArrowheads="1"/>
          </p:cNvSpPr>
          <p:nvPr/>
        </p:nvSpPr>
        <p:spPr bwMode="auto">
          <a:xfrm>
            <a:off x="7039142" y="3940314"/>
            <a:ext cx="2362200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Mười hai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46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/>
          <p:cNvSpPr txBox="1">
            <a:spLocks noChangeArrowheads="1"/>
          </p:cNvSpPr>
          <p:nvPr/>
        </p:nvSpPr>
        <p:spPr bwMode="auto">
          <a:xfrm>
            <a:off x="381000" y="336828"/>
            <a:ext cx="6705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S: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128"/>
          <p:cNvSpPr txBox="1">
            <a:spLocks noChangeArrowheads="1"/>
          </p:cNvSpPr>
          <p:nvPr/>
        </p:nvSpPr>
        <p:spPr bwMode="auto">
          <a:xfrm>
            <a:off x="440812" y="1578114"/>
            <a:ext cx="9906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III: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29"/>
          <p:cNvSpPr txBox="1">
            <a:spLocks noChangeArrowheads="1"/>
          </p:cNvSpPr>
          <p:nvPr/>
        </p:nvSpPr>
        <p:spPr bwMode="auto">
          <a:xfrm>
            <a:off x="1219200" y="1578114"/>
            <a:ext cx="14478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Ba</a:t>
            </a:r>
          </a:p>
        </p:txBody>
      </p:sp>
      <p:sp>
        <p:nvSpPr>
          <p:cNvPr id="5" name="Text Box 143"/>
          <p:cNvSpPr txBox="1">
            <a:spLocks noChangeArrowheads="1"/>
          </p:cNvSpPr>
          <p:nvPr/>
        </p:nvSpPr>
        <p:spPr bwMode="auto">
          <a:xfrm>
            <a:off x="457200" y="4854714"/>
            <a:ext cx="100311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IV: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144"/>
          <p:cNvSpPr txBox="1">
            <a:spLocks noChangeArrowheads="1"/>
          </p:cNvSpPr>
          <p:nvPr/>
        </p:nvSpPr>
        <p:spPr bwMode="auto">
          <a:xfrm>
            <a:off x="1219200" y="4854714"/>
            <a:ext cx="14478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145"/>
          <p:cNvSpPr txBox="1">
            <a:spLocks noChangeArrowheads="1"/>
          </p:cNvSpPr>
          <p:nvPr/>
        </p:nvSpPr>
        <p:spPr bwMode="auto">
          <a:xfrm>
            <a:off x="443811" y="2622828"/>
            <a:ext cx="1337481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46"/>
          <p:cNvSpPr txBox="1">
            <a:spLocks noChangeArrowheads="1"/>
          </p:cNvSpPr>
          <p:nvPr/>
        </p:nvSpPr>
        <p:spPr bwMode="auto">
          <a:xfrm>
            <a:off x="1219200" y="2622828"/>
            <a:ext cx="14478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Sáu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132"/>
          <p:cNvSpPr txBox="1">
            <a:spLocks noChangeArrowheads="1"/>
          </p:cNvSpPr>
          <p:nvPr/>
        </p:nvSpPr>
        <p:spPr bwMode="auto">
          <a:xfrm>
            <a:off x="4648200" y="1455459"/>
            <a:ext cx="1119686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VII: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33"/>
          <p:cNvSpPr txBox="1">
            <a:spLocks noChangeArrowheads="1"/>
          </p:cNvSpPr>
          <p:nvPr/>
        </p:nvSpPr>
        <p:spPr bwMode="auto">
          <a:xfrm>
            <a:off x="5848066" y="1479828"/>
            <a:ext cx="13716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34"/>
          <p:cNvSpPr txBox="1">
            <a:spLocks noChangeArrowheads="1"/>
          </p:cNvSpPr>
          <p:nvPr/>
        </p:nvSpPr>
        <p:spPr bwMode="auto">
          <a:xfrm>
            <a:off x="4648200" y="3765828"/>
            <a:ext cx="9906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IX: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35"/>
          <p:cNvSpPr txBox="1">
            <a:spLocks noChangeArrowheads="1"/>
          </p:cNvSpPr>
          <p:nvPr/>
        </p:nvSpPr>
        <p:spPr bwMode="auto">
          <a:xfrm>
            <a:off x="5493224" y="3752433"/>
            <a:ext cx="165308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Chín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1"/>
          <p:cNvSpPr txBox="1">
            <a:spLocks noChangeArrowheads="1"/>
          </p:cNvSpPr>
          <p:nvPr/>
        </p:nvSpPr>
        <p:spPr bwMode="auto">
          <a:xfrm>
            <a:off x="4651612" y="4832628"/>
            <a:ext cx="12192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XII: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152"/>
          <p:cNvSpPr txBox="1">
            <a:spLocks noChangeArrowheads="1"/>
          </p:cNvSpPr>
          <p:nvPr/>
        </p:nvSpPr>
        <p:spPr bwMode="auto">
          <a:xfrm>
            <a:off x="5638800" y="4872960"/>
            <a:ext cx="2362200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Mười hai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28"/>
          <p:cNvSpPr txBox="1">
            <a:spLocks noChangeArrowheads="1"/>
          </p:cNvSpPr>
          <p:nvPr/>
        </p:nvSpPr>
        <p:spPr bwMode="auto">
          <a:xfrm>
            <a:off x="381000" y="3689628"/>
            <a:ext cx="1358108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IIII: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32"/>
          <p:cNvSpPr txBox="1">
            <a:spLocks noChangeArrowheads="1"/>
          </p:cNvSpPr>
          <p:nvPr/>
        </p:nvSpPr>
        <p:spPr bwMode="auto">
          <a:xfrm>
            <a:off x="4623281" y="2621887"/>
            <a:ext cx="1628479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VIIII: 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133"/>
          <p:cNvSpPr txBox="1">
            <a:spLocks noChangeArrowheads="1"/>
          </p:cNvSpPr>
          <p:nvPr/>
        </p:nvSpPr>
        <p:spPr bwMode="auto">
          <a:xfrm>
            <a:off x="6096000" y="2621887"/>
            <a:ext cx="13716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Chín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43200" y="1669667"/>
            <a:ext cx="569535" cy="569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743199" y="2692003"/>
            <a:ext cx="569535" cy="569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743200" y="3751779"/>
            <a:ext cx="569535" cy="569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743200" y="4911357"/>
            <a:ext cx="569535" cy="569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848600" y="1578114"/>
            <a:ext cx="569535" cy="569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848599" y="2653606"/>
            <a:ext cx="569535" cy="569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848600" y="3827979"/>
            <a:ext cx="569535" cy="569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848600" y="4872960"/>
            <a:ext cx="569535" cy="56953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144"/>
          <p:cNvSpPr txBox="1">
            <a:spLocks noChangeArrowheads="1"/>
          </p:cNvSpPr>
          <p:nvPr/>
        </p:nvSpPr>
        <p:spPr bwMode="auto">
          <a:xfrm>
            <a:off x="7772400" y="4803784"/>
            <a:ext cx="70606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28" name="Text Box 144"/>
          <p:cNvSpPr txBox="1">
            <a:spLocks noChangeArrowheads="1"/>
          </p:cNvSpPr>
          <p:nvPr/>
        </p:nvSpPr>
        <p:spPr bwMode="auto">
          <a:xfrm>
            <a:off x="2667000" y="3689628"/>
            <a:ext cx="70606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 Box 144"/>
          <p:cNvSpPr txBox="1">
            <a:spLocks noChangeArrowheads="1"/>
          </p:cNvSpPr>
          <p:nvPr/>
        </p:nvSpPr>
        <p:spPr bwMode="auto">
          <a:xfrm>
            <a:off x="1295400" y="3689628"/>
            <a:ext cx="1447800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Bốn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144"/>
          <p:cNvSpPr txBox="1">
            <a:spLocks noChangeArrowheads="1"/>
          </p:cNvSpPr>
          <p:nvPr/>
        </p:nvSpPr>
        <p:spPr bwMode="auto">
          <a:xfrm>
            <a:off x="7780334" y="2584430"/>
            <a:ext cx="70606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144"/>
          <p:cNvSpPr txBox="1">
            <a:spLocks noChangeArrowheads="1"/>
          </p:cNvSpPr>
          <p:nvPr/>
        </p:nvSpPr>
        <p:spPr bwMode="auto">
          <a:xfrm>
            <a:off x="7772400" y="3751779"/>
            <a:ext cx="70606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32" name="Text Box 144"/>
          <p:cNvSpPr txBox="1">
            <a:spLocks noChangeArrowheads="1"/>
          </p:cNvSpPr>
          <p:nvPr/>
        </p:nvSpPr>
        <p:spPr bwMode="auto">
          <a:xfrm>
            <a:off x="7767978" y="1501914"/>
            <a:ext cx="70606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33" name="Text Box 144"/>
          <p:cNvSpPr txBox="1">
            <a:spLocks noChangeArrowheads="1"/>
          </p:cNvSpPr>
          <p:nvPr/>
        </p:nvSpPr>
        <p:spPr bwMode="auto">
          <a:xfrm>
            <a:off x="2667000" y="1600491"/>
            <a:ext cx="70606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34" name="Text Box 144"/>
          <p:cNvSpPr txBox="1">
            <a:spLocks noChangeArrowheads="1"/>
          </p:cNvSpPr>
          <p:nvPr/>
        </p:nvSpPr>
        <p:spPr bwMode="auto">
          <a:xfrm>
            <a:off x="2667000" y="2622828"/>
            <a:ext cx="70606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  <p:sp>
        <p:nvSpPr>
          <p:cNvPr id="35" name="Text Box 144"/>
          <p:cNvSpPr txBox="1">
            <a:spLocks noChangeArrowheads="1"/>
          </p:cNvSpPr>
          <p:nvPr/>
        </p:nvSpPr>
        <p:spPr bwMode="auto">
          <a:xfrm>
            <a:off x="2633862" y="4832628"/>
            <a:ext cx="706065" cy="7078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235489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/>
          <p:cNvSpPr txBox="1">
            <a:spLocks noChangeArrowheads="1"/>
          </p:cNvSpPr>
          <p:nvPr/>
        </p:nvSpPr>
        <p:spPr bwMode="auto">
          <a:xfrm>
            <a:off x="76200" y="1524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1352729"/>
            <a:ext cx="8991600" cy="3447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25"/>
          <p:cNvSpPr txBox="1">
            <a:spLocks noChangeArrowheads="1"/>
          </p:cNvSpPr>
          <p:nvPr/>
        </p:nvSpPr>
        <p:spPr bwMode="auto">
          <a:xfrm>
            <a:off x="0" y="4800600"/>
            <a:ext cx="899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8,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21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5"/>
          <p:cNvSpPr txBox="1">
            <a:spLocks noChangeArrowheads="1"/>
          </p:cNvSpPr>
          <p:nvPr/>
        </p:nvSpPr>
        <p:spPr bwMode="auto">
          <a:xfrm>
            <a:off x="76201" y="5636889"/>
            <a:ext cx="899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9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33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/>
          <p:cNvSpPr txBox="1">
            <a:spLocks noChangeArrowheads="1"/>
          </p:cNvSpPr>
          <p:nvPr/>
        </p:nvSpPr>
        <p:spPr bwMode="auto">
          <a:xfrm>
            <a:off x="27709" y="1371600"/>
            <a:ext cx="899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8,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21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5"/>
          <p:cNvSpPr txBox="1">
            <a:spLocks noChangeArrowheads="1"/>
          </p:cNvSpPr>
          <p:nvPr/>
        </p:nvSpPr>
        <p:spPr bwMode="auto">
          <a:xfrm>
            <a:off x="76200" y="0"/>
            <a:ext cx="899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152" y="2133600"/>
            <a:ext cx="8548255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769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/>
          <p:cNvSpPr txBox="1">
            <a:spLocks noChangeArrowheads="1"/>
          </p:cNvSpPr>
          <p:nvPr/>
        </p:nvSpPr>
        <p:spPr bwMode="auto">
          <a:xfrm>
            <a:off x="76200" y="0"/>
            <a:ext cx="899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76200" y="1447800"/>
            <a:ext cx="8991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9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2438400"/>
            <a:ext cx="8623527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32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5"/>
          <p:cNvSpPr txBox="1">
            <a:spLocks noChangeArrowheads="1"/>
          </p:cNvSpPr>
          <p:nvPr/>
        </p:nvSpPr>
        <p:spPr bwMode="auto">
          <a:xfrm>
            <a:off x="76200" y="0"/>
            <a:ext cx="899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diêm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25"/>
          <p:cNvSpPr txBox="1">
            <a:spLocks noChangeArrowheads="1"/>
          </p:cNvSpPr>
          <p:nvPr/>
        </p:nvSpPr>
        <p:spPr bwMode="auto">
          <a:xfrm>
            <a:off x="76200" y="1447800"/>
            <a:ext cx="8991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diê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Làm quen với chữ số La Mã - Toán học - Danh Túc - Thư viện E-learni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005" r="8800"/>
          <a:stretch/>
        </p:blipFill>
        <p:spPr bwMode="auto">
          <a:xfrm>
            <a:off x="392966" y="4343400"/>
            <a:ext cx="8080734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94875" t="61826" r="1684" b="1958"/>
          <a:stretch/>
        </p:blipFill>
        <p:spPr>
          <a:xfrm>
            <a:off x="8473700" y="2819400"/>
            <a:ext cx="3655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277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13</cp:revision>
  <dcterms:created xsi:type="dcterms:W3CDTF">2021-02-20T08:31:35Z</dcterms:created>
  <dcterms:modified xsi:type="dcterms:W3CDTF">2021-02-28T03:12:58Z</dcterms:modified>
</cp:coreProperties>
</file>