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57" r:id="rId4"/>
    <p:sldId id="267" r:id="rId5"/>
    <p:sldId id="258" r:id="rId6"/>
    <p:sldId id="259" r:id="rId7"/>
    <p:sldId id="260" r:id="rId8"/>
    <p:sldId id="269" r:id="rId9"/>
    <p:sldId id="262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6DD43-1172-4687-9EAA-B5E7F2D9F1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0F0DD-B5FD-4DA1-9080-83B57A7FC80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06092511262133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6600" smtClean="0">
                <a:solidFill>
                  <a:srgbClr val="FF0000"/>
                </a:solidFill>
              </a:rPr>
              <a:t>Bài giảng điện tử</a:t>
            </a:r>
            <a:endParaRPr lang="en-US" sz="6600" smtClean="0">
              <a:solidFill>
                <a:srgbClr val="FF0000"/>
              </a:solidFill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429000"/>
            <a:ext cx="7696200" cy="3124200"/>
          </a:xfrm>
        </p:spPr>
        <p:txBody>
          <a:bodyPr/>
          <a:lstStyle/>
          <a:p>
            <a:pPr algn="ctr" eaLnBrk="1" hangingPunct="1"/>
            <a:r>
              <a:rPr lang="en-US" sz="3600" dirty="0" err="1" smtClean="0">
                <a:solidFill>
                  <a:schemeClr val="tx1"/>
                </a:solidFill>
              </a:rPr>
              <a:t>Môn</a:t>
            </a:r>
            <a:r>
              <a:rPr lang="en-US" sz="3600" dirty="0" smtClean="0">
                <a:solidFill>
                  <a:schemeClr val="tx1"/>
                </a:solidFill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</a:rPr>
              <a:t>Kể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chuyện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n-US" sz="3600" dirty="0" err="1" smtClean="0">
                <a:solidFill>
                  <a:schemeClr val="tx1"/>
                </a:solidFill>
              </a:rPr>
              <a:t>Lớp</a:t>
            </a:r>
            <a:r>
              <a:rPr lang="en-US" sz="3600" dirty="0" smtClean="0">
                <a:solidFill>
                  <a:schemeClr val="tx1"/>
                </a:solidFill>
              </a:rPr>
              <a:t> : </a:t>
            </a:r>
            <a:r>
              <a:rPr lang="en-US" sz="3600" dirty="0" smtClean="0">
                <a:solidFill>
                  <a:schemeClr val="tx1"/>
                </a:solidFill>
              </a:rPr>
              <a:t>4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2053" name="Picture 5" descr="nature%20(54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6725" y="4867275"/>
            <a:ext cx="10572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nature%20(54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7275"/>
            <a:ext cx="10572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524000" y="1828800"/>
            <a:ext cx="6172200" cy="198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Xin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mừng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quý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cô</a:t>
            </a:r>
            <a:endParaRPr lang="en-US" sz="3600" kern="10" dirty="0">
              <a:ln w="9525">
                <a:solidFill>
                  <a:srgbClr val="000000"/>
                </a:solidFill>
                <a:round/>
              </a:ln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</a:ln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20"/>
                            </p:stCondLst>
                            <p:childTnLst>
                              <p:par>
                                <p:cTn id="23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2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52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20"/>
                            </p:stCondLst>
                            <p:childTnLst>
                              <p:par>
                                <p:cTn id="3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119"/>
                            </p:stCondLst>
                            <p:childTnLst>
                              <p:par>
                                <p:cTn id="46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319"/>
                            </p:stCondLst>
                            <p:childTnLst>
                              <p:par>
                                <p:cTn id="53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319"/>
                            </p:stCondLst>
                            <p:childTnLst>
                              <p:par>
                                <p:cTn id="60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319"/>
                            </p:stCondLst>
                            <p:childTnLst>
                              <p:par>
                                <p:cTn id="6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2000" tmFilter="0, 0; .2, .5; .8, .5; 1, 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000" autoRev="1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319"/>
                            </p:stCondLst>
                            <p:childTnLst>
                              <p:par>
                                <p:cTn id="7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2000" tmFilter="0, 0; .2, .5; .8, .5; 1, 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000" autoRev="1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319"/>
                            </p:stCondLst>
                            <p:childTnLst>
                              <p:par>
                                <p:cTn id="7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1" grpId="1" animBg="1"/>
      <p:bldP spid="22531" grpId="2" animBg="1"/>
      <p:bldP spid="22531" grpId="3" animBg="1"/>
      <p:bldP spid="22532" grpId="0" build="p"/>
      <p:bldP spid="22532" grpId="1" build="p"/>
      <p:bldP spid="22532" grpId="2" build="p"/>
      <p:bldP spid="22532" grpId="3" build="p"/>
      <p:bldP spid="22535" grpId="0" animBg="1"/>
      <p:bldP spid="2253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000099"/>
                </a:solidFill>
              </a:rPr>
              <a:t>Củng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cố</a:t>
            </a:r>
            <a:r>
              <a:rPr lang="en-US" b="1" dirty="0" smtClean="0">
                <a:solidFill>
                  <a:srgbClr val="000099"/>
                </a:solidFill>
              </a:rPr>
              <a:t> - </a:t>
            </a:r>
            <a:r>
              <a:rPr lang="en-US" b="1" dirty="0" err="1" smtClean="0">
                <a:solidFill>
                  <a:srgbClr val="000099"/>
                </a:solidFill>
              </a:rPr>
              <a:t>Dặn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dò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  <a:endParaRPr lang="en-US" b="1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ý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: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góp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giữ</a:t>
            </a:r>
            <a:r>
              <a:rPr lang="en-US" dirty="0" smtClean="0"/>
              <a:t> </a:t>
            </a:r>
            <a:r>
              <a:rPr lang="en-US" dirty="0" err="1" smtClean="0"/>
              <a:t>gìn</a:t>
            </a:r>
            <a:r>
              <a:rPr lang="en-US" dirty="0" smtClean="0"/>
              <a:t> </a:t>
            </a:r>
            <a:r>
              <a:rPr lang="en-US" dirty="0" err="1" smtClean="0"/>
              <a:t>xóm</a:t>
            </a:r>
            <a:r>
              <a:rPr lang="en-US" dirty="0" smtClean="0"/>
              <a:t> </a:t>
            </a:r>
            <a:r>
              <a:rPr lang="en-US" dirty="0" err="1" smtClean="0"/>
              <a:t>làng</a:t>
            </a:r>
            <a:r>
              <a:rPr lang="en-US" dirty="0" smtClean="0"/>
              <a:t> (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phố</a:t>
            </a:r>
            <a:r>
              <a:rPr lang="en-US" dirty="0" smtClean="0"/>
              <a:t>,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) </a:t>
            </a:r>
            <a:r>
              <a:rPr lang="en-US" dirty="0" err="1" smtClean="0"/>
              <a:t>xanh</a:t>
            </a:r>
            <a:r>
              <a:rPr lang="en-US" dirty="0" smtClean="0"/>
              <a:t>, </a:t>
            </a:r>
            <a:r>
              <a:rPr lang="en-US" dirty="0" err="1" smtClean="0"/>
              <a:t>sạch</a:t>
            </a:r>
            <a:r>
              <a:rPr lang="en-US" dirty="0" smtClean="0"/>
              <a:t>, </a:t>
            </a:r>
            <a:r>
              <a:rPr lang="en-US" dirty="0" err="1" smtClean="0"/>
              <a:t>đẹp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/>
              <a:t>chuyện</a:t>
            </a:r>
            <a:r>
              <a:rPr lang="en-US" sz="3200" dirty="0" smtClean="0"/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taochu_bgr_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678718">
            <a:off x="76200" y="25908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64008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Kính chào quý thầy, cô !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365" name="Picture 5" descr="8637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91099">
            <a:off x="8077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8637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3420">
            <a:off x="4648200" y="480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5410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</a:rPr>
              <a:t>Chúc các bạn học tốt !</a:t>
            </a:r>
            <a:endParaRPr lang="en-US" sz="4000" smtClean="0">
              <a:solidFill>
                <a:srgbClr val="FF0000"/>
              </a:solidFill>
            </a:endParaRPr>
          </a:p>
        </p:txBody>
      </p:sp>
      <p:pic>
        <p:nvPicPr>
          <p:cNvPr id="15368" name="Picture 8" descr="bFLOWERblu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bFLOWERwhit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48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bFLOWERre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81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81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2" grpId="1" animBg="1"/>
      <p:bldP spid="48132" grpId="2" animBg="1"/>
      <p:bldP spid="48135" grpId="0"/>
      <p:bldP spid="48135" grpId="1"/>
      <p:bldP spid="4813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Kiểm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cũ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Bich Nguyet\Downloads\dong thoi gian\2012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26937"/>
            <a:ext cx="3713018" cy="273106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685800"/>
            <a:ext cx="4922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</a:rPr>
              <a:t>Con </a:t>
            </a:r>
            <a:r>
              <a:rPr lang="en-US" sz="2800" b="1" dirty="0" err="1" smtClean="0">
                <a:solidFill>
                  <a:srgbClr val="000099"/>
                </a:solidFill>
              </a:rPr>
              <a:t>vịt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xấu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xí</a:t>
            </a:r>
            <a:endParaRPr lang="en-US" sz="2800" b="1" dirty="0">
              <a:solidFill>
                <a:srgbClr val="000099"/>
              </a:solidFill>
            </a:endParaRPr>
          </a:p>
        </p:txBody>
      </p:sp>
      <p:pic>
        <p:nvPicPr>
          <p:cNvPr id="15" name="Picture 2" descr="C:\Users\Bich Nguyet\Document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5275"/>
            <a:ext cx="3733800" cy="27527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ch Nguyet\Documents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266825"/>
            <a:ext cx="3781425" cy="27717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uyet\Documents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743325" cy="27146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Kiểm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cũ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Bich Nguyet\Downloads\dong thoi gian\2012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3713018" cy="273106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685800"/>
            <a:ext cx="4922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</a:rPr>
              <a:t>Con </a:t>
            </a:r>
            <a:r>
              <a:rPr lang="en-US" sz="2800" b="1" dirty="0" err="1" smtClean="0">
                <a:solidFill>
                  <a:srgbClr val="000099"/>
                </a:solidFill>
              </a:rPr>
              <a:t>vịt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xấu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xí</a:t>
            </a:r>
            <a:endParaRPr lang="en-US" sz="2800" b="1" dirty="0">
              <a:solidFill>
                <a:srgbClr val="000099"/>
              </a:solidFill>
            </a:endParaRPr>
          </a:p>
        </p:txBody>
      </p:sp>
      <p:pic>
        <p:nvPicPr>
          <p:cNvPr id="15" name="Picture 2" descr="C:\Users\Bich Nguyet\Document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3733800" cy="27527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ch Nguyet\Documents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781425" cy="27717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uyet\Documents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20" y="1219200"/>
            <a:ext cx="3743325" cy="27146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n-US" sz="3200" dirty="0" smtClean="0"/>
            </a:br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 smtClean="0"/>
              <a:t>chuyện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0099"/>
                </a:solidFill>
              </a:rPr>
              <a:t>Đề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bài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  <a:endParaRPr lang="en-US" b="1" dirty="0" smtClean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,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ngợi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hay </a:t>
            </a:r>
            <a:r>
              <a:rPr lang="en-US" dirty="0" err="1" smtClean="0"/>
              <a:t>phản</a:t>
            </a:r>
            <a:r>
              <a:rPr lang="en-US" dirty="0" smtClean="0"/>
              <a:t> </a:t>
            </a:r>
            <a:r>
              <a:rPr lang="en-US" dirty="0" err="1" smtClean="0"/>
              <a:t>ánh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đấu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xấu</a:t>
            </a:r>
            <a:r>
              <a:rPr lang="en-US" dirty="0" smtClean="0"/>
              <a:t>,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ác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7868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2667000"/>
            <a:ext cx="350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77000" y="2667000"/>
            <a:ext cx="198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32004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90800" y="3200400"/>
            <a:ext cx="32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05600" y="320040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" y="3657600"/>
            <a:ext cx="7848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" y="4191000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/>
              <a:t>chuyện</a:t>
            </a:r>
            <a:r>
              <a:rPr lang="en-US" sz="3200" dirty="0" smtClean="0"/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err="1" smtClean="0">
                <a:solidFill>
                  <a:srgbClr val="000099"/>
                </a:solidFill>
              </a:rPr>
              <a:t>Gợi</a:t>
            </a:r>
            <a:r>
              <a:rPr lang="en-US" dirty="0" smtClean="0">
                <a:solidFill>
                  <a:srgbClr val="000099"/>
                </a:solidFill>
              </a:rPr>
              <a:t> ý</a:t>
            </a:r>
            <a:endParaRPr lang="en-US" dirty="0" smtClean="0">
              <a:solidFill>
                <a:srgbClr val="000099"/>
              </a:solidFill>
            </a:endParaRPr>
          </a:p>
          <a:p>
            <a:pPr marL="514350" indent="-514350" algn="just">
              <a:buAutoNum type="arabicPeriod"/>
            </a:pPr>
            <a:r>
              <a:rPr lang="en-US" i="1" dirty="0" err="1" smtClean="0">
                <a:solidFill>
                  <a:srgbClr val="006600"/>
                </a:solidFill>
              </a:rPr>
              <a:t>Những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truyện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nói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về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cái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đẹp</a:t>
            </a:r>
            <a:r>
              <a:rPr lang="en-US" i="1" dirty="0" smtClean="0">
                <a:solidFill>
                  <a:srgbClr val="006600"/>
                </a:solidFill>
              </a:rPr>
              <a:t>:</a:t>
            </a:r>
            <a:endParaRPr lang="en-US" i="1" dirty="0" smtClean="0">
              <a:solidFill>
                <a:srgbClr val="006600"/>
              </a:solidFill>
            </a:endParaRPr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ngợi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(</a:t>
            </a:r>
            <a:r>
              <a:rPr lang="en-US" dirty="0" err="1" smtClean="0"/>
              <a:t>Chim</a:t>
            </a:r>
            <a:r>
              <a:rPr lang="en-US" dirty="0" smtClean="0"/>
              <a:t> </a:t>
            </a:r>
            <a:r>
              <a:rPr lang="en-US" dirty="0" err="1" smtClean="0"/>
              <a:t>họa</a:t>
            </a:r>
            <a:r>
              <a:rPr lang="en-US" dirty="0" smtClean="0"/>
              <a:t> mi – </a:t>
            </a:r>
            <a:r>
              <a:rPr lang="en-US" dirty="0" err="1" smtClean="0"/>
              <a:t>truyện</a:t>
            </a:r>
            <a:r>
              <a:rPr lang="en-US" dirty="0" smtClean="0"/>
              <a:t> An-</a:t>
            </a:r>
            <a:r>
              <a:rPr lang="en-US" dirty="0" err="1" smtClean="0"/>
              <a:t>đéc</a:t>
            </a:r>
            <a:r>
              <a:rPr lang="en-US" dirty="0" smtClean="0"/>
              <a:t>-</a:t>
            </a:r>
            <a:r>
              <a:rPr lang="en-US" dirty="0" err="1" smtClean="0"/>
              <a:t>xen</a:t>
            </a:r>
            <a:r>
              <a:rPr lang="en-US" dirty="0" smtClean="0"/>
              <a:t>).</a:t>
            </a:r>
            <a:endParaRPr lang="en-US" dirty="0" smtClean="0"/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ngợi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gái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(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Lọ</a:t>
            </a:r>
            <a:r>
              <a:rPr lang="en-US" dirty="0" smtClean="0"/>
              <a:t> </a:t>
            </a:r>
            <a:r>
              <a:rPr lang="en-US" dirty="0" err="1" smtClean="0"/>
              <a:t>Lem</a:t>
            </a:r>
            <a:r>
              <a:rPr lang="en-US" dirty="0" smtClean="0"/>
              <a:t> –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Grim).</a:t>
            </a:r>
            <a:endParaRPr lang="en-US" dirty="0" smtClean="0"/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niệm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(Con </a:t>
            </a:r>
            <a:r>
              <a:rPr lang="en-US" dirty="0" err="1" smtClean="0"/>
              <a:t>vịt</a:t>
            </a:r>
            <a:r>
              <a:rPr lang="en-US" dirty="0" smtClean="0"/>
              <a:t> </a:t>
            </a:r>
            <a:r>
              <a:rPr lang="en-US" dirty="0" err="1" smtClean="0"/>
              <a:t>xấu</a:t>
            </a:r>
            <a:r>
              <a:rPr lang="en-US" dirty="0" smtClean="0"/>
              <a:t> </a:t>
            </a:r>
            <a:r>
              <a:rPr lang="en-US" dirty="0" err="1" smtClean="0"/>
              <a:t>xí</a:t>
            </a:r>
            <a:r>
              <a:rPr lang="en-US" dirty="0" smtClean="0"/>
              <a:t> – </a:t>
            </a:r>
            <a:r>
              <a:rPr lang="en-US" dirty="0" err="1" smtClean="0"/>
              <a:t>truyện</a:t>
            </a:r>
            <a:r>
              <a:rPr lang="en-US" dirty="0" smtClean="0"/>
              <a:t> An-</a:t>
            </a:r>
            <a:r>
              <a:rPr lang="en-US" dirty="0" err="1" smtClean="0"/>
              <a:t>đéc</a:t>
            </a:r>
            <a:r>
              <a:rPr lang="en-US" dirty="0" smtClean="0"/>
              <a:t>-</a:t>
            </a:r>
            <a:r>
              <a:rPr lang="en-US" dirty="0" err="1" smtClean="0"/>
              <a:t>xen</a:t>
            </a:r>
            <a:r>
              <a:rPr lang="en-US" dirty="0" smtClean="0"/>
              <a:t>).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en-US" i="1" dirty="0" err="1" smtClean="0">
                <a:solidFill>
                  <a:srgbClr val="006600"/>
                </a:solidFill>
              </a:rPr>
              <a:t>Những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truyện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nói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về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cuộc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đấu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tranh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giữa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cái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đẹp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với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cái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xấu</a:t>
            </a:r>
            <a:r>
              <a:rPr lang="en-US" i="1" dirty="0" smtClean="0">
                <a:solidFill>
                  <a:srgbClr val="006600"/>
                </a:solidFill>
              </a:rPr>
              <a:t>, </a:t>
            </a:r>
            <a:r>
              <a:rPr lang="en-US" i="1" dirty="0" err="1" smtClean="0">
                <a:solidFill>
                  <a:srgbClr val="006600"/>
                </a:solidFill>
              </a:rPr>
              <a:t>cái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thiện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với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cái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ác</a:t>
            </a:r>
            <a:r>
              <a:rPr lang="en-US" i="1" dirty="0" smtClean="0">
                <a:solidFill>
                  <a:srgbClr val="006600"/>
                </a:solidFill>
              </a:rPr>
              <a:t>:</a:t>
            </a:r>
            <a:endParaRPr lang="en-US" i="1" dirty="0" smtClean="0">
              <a:solidFill>
                <a:srgbClr val="006600"/>
              </a:solidFill>
            </a:endParaRPr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tốt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xấu</a:t>
            </a:r>
            <a:r>
              <a:rPr lang="en-US" dirty="0" smtClean="0"/>
              <a:t> </a:t>
            </a:r>
            <a:r>
              <a:rPr lang="en-US" dirty="0" err="1" smtClean="0"/>
              <a:t>ghen</a:t>
            </a:r>
            <a:r>
              <a:rPr lang="en-US" dirty="0" smtClean="0"/>
              <a:t> </a:t>
            </a:r>
            <a:r>
              <a:rPr lang="en-US" dirty="0" err="1" smtClean="0"/>
              <a:t>ghét</a:t>
            </a:r>
            <a:r>
              <a:rPr lang="en-US" dirty="0" smtClean="0"/>
              <a:t>, </a:t>
            </a:r>
            <a:r>
              <a:rPr lang="en-US" dirty="0" err="1" smtClean="0"/>
              <a:t>hãm</a:t>
            </a:r>
            <a:r>
              <a:rPr lang="en-US" dirty="0" smtClean="0"/>
              <a:t> </a:t>
            </a:r>
            <a:r>
              <a:rPr lang="en-US" dirty="0" err="1" smtClean="0"/>
              <a:t>hại</a:t>
            </a:r>
            <a:r>
              <a:rPr lang="en-US" dirty="0" smtClean="0"/>
              <a:t>,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vượt</a:t>
            </a:r>
            <a:r>
              <a:rPr lang="en-US" dirty="0" smtClean="0"/>
              <a:t> qua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thử</a:t>
            </a:r>
            <a:r>
              <a:rPr lang="en-US" dirty="0" smtClean="0"/>
              <a:t> </a:t>
            </a:r>
            <a:r>
              <a:rPr lang="en-US" dirty="0" err="1" smtClean="0"/>
              <a:t>thách</a:t>
            </a:r>
            <a:r>
              <a:rPr lang="en-US" dirty="0" smtClean="0"/>
              <a:t>, </a:t>
            </a:r>
            <a:r>
              <a:rPr lang="en-US" dirty="0" err="1" smtClean="0"/>
              <a:t>cuối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hạnh</a:t>
            </a:r>
            <a:r>
              <a:rPr lang="en-US" dirty="0" smtClean="0"/>
              <a:t> </a:t>
            </a:r>
            <a:r>
              <a:rPr lang="en-US" dirty="0" err="1" smtClean="0"/>
              <a:t>phúc</a:t>
            </a:r>
            <a:r>
              <a:rPr lang="en-US" dirty="0" smtClean="0"/>
              <a:t> (</a:t>
            </a:r>
            <a:r>
              <a:rPr lang="en-US" dirty="0" err="1" smtClean="0"/>
              <a:t>Tấm</a:t>
            </a:r>
            <a:r>
              <a:rPr lang="en-US" dirty="0" smtClean="0"/>
              <a:t> </a:t>
            </a:r>
            <a:r>
              <a:rPr lang="en-US" dirty="0" err="1" smtClean="0"/>
              <a:t>Cám</a:t>
            </a:r>
            <a:r>
              <a:rPr lang="en-US" dirty="0" smtClean="0"/>
              <a:t>, </a:t>
            </a:r>
            <a:r>
              <a:rPr lang="en-US" dirty="0" err="1" smtClean="0"/>
              <a:t>Sọ</a:t>
            </a:r>
            <a:r>
              <a:rPr lang="en-US" dirty="0" smtClean="0"/>
              <a:t> </a:t>
            </a:r>
            <a:r>
              <a:rPr lang="en-US" dirty="0" err="1" smtClean="0"/>
              <a:t>Dừa</a:t>
            </a:r>
            <a:r>
              <a:rPr lang="en-US" dirty="0" smtClean="0"/>
              <a:t> –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Nam).</a:t>
            </a:r>
            <a:endParaRPr lang="en-US" dirty="0" smtClean="0"/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thật</a:t>
            </a:r>
            <a:r>
              <a:rPr lang="en-US" dirty="0" smtClean="0"/>
              <a:t> </a:t>
            </a:r>
            <a:r>
              <a:rPr lang="en-US" dirty="0" err="1" smtClean="0"/>
              <a:t>thà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hạnh</a:t>
            </a:r>
            <a:r>
              <a:rPr lang="en-US" dirty="0" smtClean="0"/>
              <a:t> </a:t>
            </a:r>
            <a:r>
              <a:rPr lang="en-US" dirty="0" err="1" smtClean="0"/>
              <a:t>phúc</a:t>
            </a:r>
            <a:r>
              <a:rPr lang="en-US" dirty="0" smtClean="0"/>
              <a:t>,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lam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trừng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(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khế</a:t>
            </a:r>
            <a:r>
              <a:rPr lang="en-US" dirty="0" smtClean="0"/>
              <a:t> -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Nam,…)</a:t>
            </a:r>
            <a:endParaRPr lang="en-US" dirty="0" smtClean="0"/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nghèo</a:t>
            </a:r>
            <a:r>
              <a:rPr lang="en-US" dirty="0" smtClean="0"/>
              <a:t> </a:t>
            </a:r>
            <a:r>
              <a:rPr lang="en-US" dirty="0" err="1" smtClean="0"/>
              <a:t>đấu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giàu</a:t>
            </a:r>
            <a:r>
              <a:rPr lang="en-US" dirty="0" smtClean="0"/>
              <a:t> hay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quyền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(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trăm</a:t>
            </a:r>
            <a:r>
              <a:rPr lang="en-US" dirty="0" smtClean="0"/>
              <a:t> </a:t>
            </a:r>
            <a:r>
              <a:rPr lang="en-US" dirty="0" err="1" smtClean="0"/>
              <a:t>đốt</a:t>
            </a:r>
            <a:r>
              <a:rPr lang="en-US" dirty="0" smtClean="0"/>
              <a:t> –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Nam,…).</a:t>
            </a:r>
            <a:endParaRPr lang="en-US" dirty="0" smtClean="0"/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ác</a:t>
            </a:r>
            <a:r>
              <a:rPr lang="en-US" dirty="0" smtClean="0"/>
              <a:t> (</a:t>
            </a:r>
            <a:r>
              <a:rPr lang="en-US" dirty="0" err="1" smtClean="0"/>
              <a:t>Trâu</a:t>
            </a:r>
            <a:r>
              <a:rPr lang="en-US" dirty="0" smtClean="0"/>
              <a:t> </a:t>
            </a:r>
            <a:r>
              <a:rPr lang="en-US" dirty="0" err="1" smtClean="0"/>
              <a:t>đoàn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giết</a:t>
            </a:r>
            <a:r>
              <a:rPr lang="en-US" dirty="0" smtClean="0"/>
              <a:t> </a:t>
            </a:r>
            <a:r>
              <a:rPr lang="en-US" dirty="0" err="1" smtClean="0"/>
              <a:t>hổ</a:t>
            </a:r>
            <a:r>
              <a:rPr lang="en-US" dirty="0" smtClean="0"/>
              <a:t> -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Nam, </a:t>
            </a:r>
            <a:r>
              <a:rPr lang="en-US" dirty="0" err="1" smtClean="0"/>
              <a:t>Gà</a:t>
            </a:r>
            <a:r>
              <a:rPr lang="en-US" dirty="0" smtClean="0"/>
              <a:t> </a:t>
            </a:r>
            <a:r>
              <a:rPr lang="en-US" dirty="0" err="1" smtClean="0"/>
              <a:t>Trống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Cáo</a:t>
            </a:r>
            <a:r>
              <a:rPr lang="en-US" dirty="0" smtClean="0"/>
              <a:t> –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ngụ</a:t>
            </a:r>
            <a:r>
              <a:rPr lang="en-US" dirty="0" smtClean="0"/>
              <a:t> </a:t>
            </a:r>
            <a:r>
              <a:rPr lang="en-US" dirty="0" err="1" smtClean="0"/>
              <a:t>ngôn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La </a:t>
            </a:r>
            <a:r>
              <a:rPr lang="en-US" dirty="0" err="1" smtClean="0"/>
              <a:t>Phông</a:t>
            </a:r>
            <a:r>
              <a:rPr lang="en-US" dirty="0" smtClean="0"/>
              <a:t>-ten,…)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tranh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25 </a:t>
            </a:r>
            <a:r>
              <a:rPr lang="en-US" sz="3200" dirty="0" err="1"/>
              <a:t>tháng</a:t>
            </a:r>
            <a:r>
              <a:rPr lang="en-US" sz="3200" dirty="0"/>
              <a:t> 2 </a:t>
            </a:r>
            <a:r>
              <a:rPr lang="en-US" sz="3200" dirty="0" err="1"/>
              <a:t>năm</a:t>
            </a:r>
            <a:r>
              <a:rPr lang="en-US" sz="3200" dirty="0"/>
              <a:t> 2013</a:t>
            </a:r>
            <a:br>
              <a:rPr lang="en-US" sz="3200" dirty="0"/>
            </a:b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 smtClean="0"/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 smtClean="0"/>
              <a:t>chuyện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0099"/>
                </a:solidFill>
              </a:rPr>
              <a:t>Đề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bài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  <a:endParaRPr lang="en-US" b="1" dirty="0" smtClean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,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ngợi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hay </a:t>
            </a:r>
            <a:r>
              <a:rPr lang="en-US" dirty="0" err="1" smtClean="0"/>
              <a:t>phản</a:t>
            </a:r>
            <a:r>
              <a:rPr lang="en-US" dirty="0" smtClean="0"/>
              <a:t> </a:t>
            </a:r>
            <a:r>
              <a:rPr lang="en-US" dirty="0" err="1" smtClean="0"/>
              <a:t>ánh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đấu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xấu</a:t>
            </a:r>
            <a:r>
              <a:rPr lang="en-US" dirty="0" smtClean="0"/>
              <a:t>,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ác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7868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2667000"/>
            <a:ext cx="350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77000" y="2667000"/>
            <a:ext cx="198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32004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90800" y="3200400"/>
            <a:ext cx="32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05600" y="320040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" y="3657600"/>
            <a:ext cx="7848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" y="4191000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6600"/>
                </a:solidFill>
              </a:rPr>
              <a:t>Kể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chuyện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trong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nhóm</a:t>
            </a:r>
            <a:r>
              <a:rPr lang="en-US" sz="3600" b="1" dirty="0" smtClean="0">
                <a:solidFill>
                  <a:srgbClr val="006600"/>
                </a:solidFill>
              </a:rPr>
              <a:t>.</a:t>
            </a:r>
            <a:endParaRPr lang="en-US" sz="3600" b="1" dirty="0" smtClean="0">
              <a:solidFill>
                <a:srgbClr val="0066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/>
              <a:t>chuyện</a:t>
            </a:r>
            <a:r>
              <a:rPr lang="en-US" sz="3200" dirty="0" smtClean="0"/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6600"/>
                </a:solidFill>
              </a:rPr>
              <a:t>Thi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kể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chuyện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trước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lớp</a:t>
            </a:r>
            <a:r>
              <a:rPr lang="en-US" sz="3600" b="1" dirty="0" smtClean="0">
                <a:solidFill>
                  <a:srgbClr val="006600"/>
                </a:solidFill>
              </a:rPr>
              <a:t>: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/>
              <a:t>chuyện</a:t>
            </a:r>
            <a:r>
              <a:rPr lang="en-US" sz="3200" dirty="0" smtClean="0"/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1915</Words>
  <Application>WPS Presentation</Application>
  <PresentationFormat>On-screen Show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Office Theme</vt:lpstr>
      <vt:lpstr>Bài giảng điện tử</vt:lpstr>
      <vt:lpstr>Kiểm tra bài cũ</vt:lpstr>
      <vt:lpstr>Kiểm tra bài cũ</vt:lpstr>
      <vt:lpstr> Kể chuyện:</vt:lpstr>
      <vt:lpstr>Kể chuyện: Kể chuyện đã nghe, đã đọc.</vt:lpstr>
      <vt:lpstr>Thứ hai ngày 25 tháng 2 năm 2013 Kể chuyện: Kể chuyện đã nghe, đã đọc.</vt:lpstr>
      <vt:lpstr>Kể chuyện:</vt:lpstr>
      <vt:lpstr>Kể chuyện: Kể chuyện đã nghe, đã đọc.</vt:lpstr>
      <vt:lpstr>Kể chuyện: Kể chuyện đã nghe, đã đọc.</vt:lpstr>
      <vt:lpstr>Kể chuyện: Kể chuyện đã nghe, đã đọc.</vt:lpstr>
      <vt:lpstr>Chúc các bạn học tốt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Nguyet</dc:creator>
  <cp:lastModifiedBy>ADMIN</cp:lastModifiedBy>
  <cp:revision>8</cp:revision>
  <dcterms:created xsi:type="dcterms:W3CDTF">2013-02-24T03:44:00Z</dcterms:created>
  <dcterms:modified xsi:type="dcterms:W3CDTF">2021-03-02T07:48:58Z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