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howGuides="1">
      <p:cViewPr varScale="1">
        <p:scale>
          <a:sx n="68" d="100"/>
          <a:sy n="68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 105"/>
          <p:cNvSpPr/>
          <p:nvPr/>
        </p:nvSpPr>
        <p:spPr>
          <a:xfrm rot="2700000">
            <a:off x="7446946" y="993285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9" name="Group 40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Oval 463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Oval 465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Oval 466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Oval 467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Oval 468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Oval 469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Oval 470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Oval 47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Oval 472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Oval 473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Oval 485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Oval 486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Oval 487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Oval 488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Oval 489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Oval 490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Oval 49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Oval 492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Oval 493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Oval 494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Oval 495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Oval 522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Oval 523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Oval 524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Oval 525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Oval 526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Oval 527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Oval 528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Oval 529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Oval 530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Oval 53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Oval 543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Oval 544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Oval 545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Oval 546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Oval 547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Oval 548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Oval 549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Oval 550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Oval 55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Oval 552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Oval 553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Oval 566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Oval 567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Oval 568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Oval 569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Oval 570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Oval 57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Oval 572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Oval 573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Oval 574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Oval 575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Oval 587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Oval 588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Oval 589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Oval 590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592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Oval 610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Oval 61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Oval 612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Oval 613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Oval 614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Oval 615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Oval 616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Oval 617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Oval 618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Oval 619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63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Oval 63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Oval 63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Oval 63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Oval 63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Oval 64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Oval 64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Oval 65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Oval 65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Oval 65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Oval 65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Oval 65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Oval 65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Oval 66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Oval 66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Oval 66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Oval 66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Oval 683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Oval 684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Oval 685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1" name="Oval 7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2" name="Oval 7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3" name="Oval 7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4" name="Oval 7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5" name="Oval 7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6" name="Oval 7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7" name="Oval 7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8" name="Oval 7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9" name="Oval 7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0" name="Oval 7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1" name="Oval 7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2" name="Oval 7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3" name="Oval 7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4" name="Oval 7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5" name="Oval 7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6" name="Oval 7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7" name="Oval 7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8" name="Oval 7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9" name="Oval 7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0" name="Oval 7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1" name="Oval 7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2" name="Oval 7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3" name="Oval 7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4" name="Oval 7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5" name="Oval 7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6" name="Oval 7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7" name="Oval 7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8" name="Oval 7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9" name="Oval 7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0" name="Oval 7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1" name="Oval 7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2" name="Oval 7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3" name="Oval 7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4" name="Oval 7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5" name="Oval 7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6" name="Oval 7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7" name="Oval 7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8" name="Oval 7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9" name="Oval 7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0" name="Oval 7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1" name="Oval 7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2" name="Oval 7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3" name="Oval 7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4" name="Oval 7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5" name="Oval 7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6" name="Oval 7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7" name="Oval 7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8" name="Oval 7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9" name="Oval 7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0" name="Oval 7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1" name="Oval 7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2" name="Oval 7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3" name="Oval 7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4" name="Oval 7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28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8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26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6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189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Oval 19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192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Oval 193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Oval 194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Oval 195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Oval 196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Oval 197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Oval 198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Oval 199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Oval 200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Oval 20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Oval 202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Oval 203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204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205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206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207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208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209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210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214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215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216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217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218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219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Oval 220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2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Oval 222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Oval 223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Oval 224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Oval 225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Oval 226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Oval 227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228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Oval 229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Oval 230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Oval 23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Oval 232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Oval 233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234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235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236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237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238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239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240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24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242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243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244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245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246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247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248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249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250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25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252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253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254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255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256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257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258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259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260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Oval 26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Oval 262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263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264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265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266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267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268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269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270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27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272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273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274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275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276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277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278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279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280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28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282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283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284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285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286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287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288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289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Oval 290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29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292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293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294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295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296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297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2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1" name="Oval 3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3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3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3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3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3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3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Oval 3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9" name="Oval 3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Oval 3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1" name="Oval 3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Oval 3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3" name="Oval 3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Oval 3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5" name="Oval 3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Oval 3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7" name="Oval 3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8" name="Oval 3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Oval 3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0" name="Oval 3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1" name="Oval 3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2" name="Oval 3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3" name="Oval 3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4" name="Oval 3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5" name="Oval 3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6" name="Oval 3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7" name="Oval 3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8" name="Oval 3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9" name="Oval 3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0" name="Oval 3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1" name="Oval 3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2" name="Oval 3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3" name="Oval 3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4" name="Oval 3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5" name="Oval 3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6" name="Oval 3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7" name="Oval 3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8" name="Oval 3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9" name="Oval 3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0" name="Oval 3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1" name="Oval 3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2" name="Oval 3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3" name="Oval 3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4" name="Oval 3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5" name="Oval 3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6" name="Oval 3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7" name="Oval 3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8" name="Oval 3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9" name="Oval 3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0" name="Oval 3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1" name="Oval 3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2" name="Oval 3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3" name="Oval 3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4" name="Oval 3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68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9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5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1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C8BDE2-0AE8-48C5-89B1-E6BD5BCBFB9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0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770783"/>
          <a:ext cx="8229599" cy="317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1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5611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lồng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chăn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tóc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khăn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múi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lược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mít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nịnh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sê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xở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2544763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en-US" altLang="en-US" sz="28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en-US" altLang="en-US" sz="28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en-US" altLang="en-US" sz="2800" cap="non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46482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altLang="en-US" sz="4000" cap="none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altLang="en-US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sên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sò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sứa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</a:p>
          <a:p>
            <a:pPr marL="0" indent="0" algn="just"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sung,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sâm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621"/>
            <a:ext cx="7239000" cy="218281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en-US" altLang="en-US" cap="none" dirty="0"/>
              <a:t>  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793" y="2438400"/>
            <a:ext cx="6348413" cy="3881437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xi (xi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kẽ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xí,xau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xấu,xấu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914400"/>
            <a:ext cx="5715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s/x,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t/c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s/x,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t/c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65358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2767280"/>
            <a:ext cx="63418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8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8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362200"/>
            <a:ext cx="6705600" cy="1295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914400" y="2057400"/>
            <a:ext cx="7315199" cy="3881437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rây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đông,những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chum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khép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rừng,tựa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lửa,chứa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7498BC-4107-4B57-B8F5-1CB88C4AFAFC}"/>
              </a:ext>
            </a:extLst>
          </p:cNvPr>
          <p:cNvSpPr/>
          <p:nvPr/>
        </p:nvSpPr>
        <p:spPr>
          <a:xfrm>
            <a:off x="2631403" y="1066800"/>
            <a:ext cx="38811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4525963"/>
          </a:xfrm>
        </p:spPr>
        <p:txBody>
          <a:bodyPr/>
          <a:lstStyle/>
          <a:p>
            <a:pPr marL="0" indent="0"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2060"/>
                </a:solidFill>
              </a:rPr>
              <a:t>  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010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0" y="1906758"/>
            <a:ext cx="3886200" cy="4594225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2060"/>
                </a:solidFill>
              </a:rPr>
              <a:t> 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rây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chon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chót</a:t>
            </a:r>
            <a:endParaRPr lang="en-US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498BC-4107-4B57-B8F5-1CB88C4AFAFC}"/>
              </a:ext>
            </a:extLst>
          </p:cNvPr>
          <p:cNvSpPr/>
          <p:nvPr/>
        </p:nvSpPr>
        <p:spPr>
          <a:xfrm>
            <a:off x="2631404" y="2569868"/>
            <a:ext cx="38811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500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0"/>
            <a:ext cx="6400800" cy="2057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96200" cy="25447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b="1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en-US" altLang="en-US" sz="36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cap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</a:t>
            </a:r>
            <a:endParaRPr lang="en-US" altLang="en-US" sz="3600" cap="none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52600" y="3200400"/>
          <a:ext cx="6096000" cy="128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55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5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Em hãy nêu nội dung của đoạn văn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    Bài tập 2 a) Tìm các từ ngữ chứa tiếng ghi ở mỗi cột dọc trong các bảng sau:                                  &quot;/&gt;&lt;property id=&quot;20307&quot; value=&quot;265&quot;/&gt;&lt;/object&gt;&lt;object type=&quot;3&quot; unique_id=&quot;10012&quot;&gt;&lt;property id=&quot;20148&quot; value=&quot;5&quot;/&gt;&lt;property id=&quot;20300&quot; value=&quot;Slide 10 - &amp;quot;     Bài tập 2 a) Tìm các từ ngữ chứa tiếng ghi ở mỗi cột dọc trong các bảng sau:                                 &quot;/&gt;&lt;property id=&quot;20307&quot; value=&quot;266&quot;/&gt;&lt;/object&gt;&lt;object type=&quot;3&quot; unique_id=&quot;10013&quot;&gt;&lt;property id=&quot;20148&quot; value=&quot;5&quot;/&gt;&lt;property id=&quot;20300&quot; value=&quot;Slide 11 - &amp;quot;Bài tập 3: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   Dòng thứ nhất là các tiếng đều chỉ tên con vật, dòng thứ hai các tiếng đều chỉ tên loài cây.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/object&gt;&lt;object type=&quot;8&quot; unique_id=&quot;10032&quot;&gt;&lt;/object&gt;&lt;/object&gt;&lt;/database&gt;"/>
  <p:tag name="SECTOMILLISECCONVERTED" val="1"/>
  <p:tag name="ARS_PPT_DBNAME" val="Bài 12A_Mùa thảo quả[20191125093125376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559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Tw Cen MT</vt:lpstr>
      <vt:lpstr>Tw Cen MT Condensed</vt:lpstr>
      <vt:lpstr>Wingdings 3</vt:lpstr>
      <vt:lpstr>Integral</vt:lpstr>
      <vt:lpstr>Ôn bài cũ</vt:lpstr>
      <vt:lpstr>    Chính tả (Nghe - viết)</vt:lpstr>
      <vt:lpstr>Hướng dẫn học sinh nghe – viết</vt:lpstr>
      <vt:lpstr>PowerPoint Presentation</vt:lpstr>
      <vt:lpstr>   Em hãy nêu nội dung của đoạn văn?</vt:lpstr>
      <vt:lpstr>Tìm các từ khó, dễ lẫn khi viết</vt:lpstr>
      <vt:lpstr>PowerPoint Presentation</vt:lpstr>
      <vt:lpstr>Hướng dẫn học sinh làm bài tập</vt:lpstr>
      <vt:lpstr>Bài tập 2 a) Tìm các từ ngữ chứa tiếng ghi ở mỗi cột dọc trong các bảng sau:                                                </vt:lpstr>
      <vt:lpstr>     Bài tập 2 a) Tìm các từ ngữ chứa tiếng ghi ở mỗi cột dọc trong các bảng sau:                                                </vt:lpstr>
      <vt:lpstr>Bài tập 3:</vt:lpstr>
      <vt:lpstr>   Dòng thứ nhất là các tiếng đều chỉ tên con vật, dòng thứ hai các tiếng đều chỉ tên loài cây.</vt:lpstr>
      <vt:lpstr>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8</cp:revision>
  <dcterms:created xsi:type="dcterms:W3CDTF">2016-11-16T09:05:00Z</dcterms:created>
  <dcterms:modified xsi:type="dcterms:W3CDTF">2021-03-02T01:18:35Z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