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9" r:id="rId11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rcRect b="3795"/>
          <a:stretch>
            <a:fillRect/>
          </a:stretch>
        </p:blipFill>
        <p:spPr>
          <a:xfrm>
            <a:off x="0" y="260350"/>
            <a:ext cx="9144000" cy="6597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620713"/>
            <a:ext cx="8207375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1843088"/>
            <a:ext cx="8212138" cy="9810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84C8BDE2-0AE8-48C5-89B1-E6BD5BCBFB93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E245DF02-8BA1-4057-AB76-294917F2B76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C8BDE2-0AE8-48C5-89B1-E6BD5BCBFB9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245DF02-8BA1-4057-AB76-294917F2B76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C8BDE2-0AE8-48C5-89B1-E6BD5BCBFB9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245DF02-8BA1-4057-AB76-294917F2B76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C8BDE2-0AE8-48C5-89B1-E6BD5BCBFB9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245DF02-8BA1-4057-AB76-294917F2B76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C8BDE2-0AE8-48C5-89B1-E6BD5BCBFB9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245DF02-8BA1-4057-AB76-294917F2B76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C8BDE2-0AE8-48C5-89B1-E6BD5BCBFB9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245DF02-8BA1-4057-AB76-294917F2B76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C8BDE2-0AE8-48C5-89B1-E6BD5BCBFB93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245DF02-8BA1-4057-AB76-294917F2B76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C8BDE2-0AE8-48C5-89B1-E6BD5BCBFB93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245DF02-8BA1-4057-AB76-294917F2B76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C8BDE2-0AE8-48C5-89B1-E6BD5BCBFB93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245DF02-8BA1-4057-AB76-294917F2B76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C8BDE2-0AE8-48C5-89B1-E6BD5BCBFB9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245DF02-8BA1-4057-AB76-294917F2B76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C8BDE2-0AE8-48C5-89B1-E6BD5BCBFB9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245DF02-8BA1-4057-AB76-294917F2B76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84C8BDE2-0AE8-48C5-89B1-E6BD5BCBFB93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E245DF02-8BA1-4057-AB76-294917F2B76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altLang="en-US" sz="6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321945" y="1854306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2967990"/>
            <a:ext cx="8589010" cy="9220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Buôn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Lênh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47800"/>
            <a:ext cx="8229600" cy="1295400"/>
          </a:xfrm>
        </p:spPr>
        <p:txBody>
          <a:bodyPr/>
          <a:lstStyle/>
          <a:p>
            <a:pPr algn="ctr" eaLnBrk="1" hangingPunct="1"/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altLang="en-US" sz="4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499475" cy="4422775"/>
          </a:xfrm>
        </p:spPr>
        <p:txBody>
          <a:bodyPr>
            <a:noAutofit/>
          </a:bodyPr>
          <a:lstStyle/>
          <a:p>
            <a:pPr marL="0" indent="0" algn="just" eaLnBrk="1" hangingPunct="1">
              <a:lnSpc>
                <a:spcPct val="110000"/>
              </a:lnSpc>
              <a:buFont typeface="Wingdings 3" panose="05040102010807070707" pitchFamily="18" charset="2"/>
              <a:buNone/>
            </a:pPr>
            <a:r>
              <a:rPr lang="en-US" alt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gùi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sàn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nhà.Mọi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phăng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phắc.Y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đập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lồng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Quỳ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gối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sàn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to,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 Y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bỗng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reo to:</a:t>
            </a:r>
            <a:endParaRPr lang="en-US" alt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10000"/>
              </a:lnSpc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Ôi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kìa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kìa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alt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10000"/>
              </a:lnSpc>
              <a:buFont typeface="Wingdings 3" panose="05040102010807070707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A,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905000" y="609600"/>
            <a:ext cx="57785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Buôn</a:t>
            </a:r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Chư</a:t>
            </a:r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Lênh</a:t>
            </a:r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đón</a:t>
            </a:r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cô</a:t>
            </a:r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giáo</a:t>
            </a:r>
            <a:endParaRPr lang="en-US" sz="3600" b="1" dirty="0" err="1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371600"/>
            <a:ext cx="8229600" cy="1143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7000"/>
            <a:ext cx="7391400" cy="4525963"/>
          </a:xfrm>
        </p:spPr>
        <p:txBody>
          <a:bodyPr/>
          <a:lstStyle/>
          <a:p>
            <a:pPr marL="0" indent="0" algn="just" eaLnBrk="1" hangingPunct="1">
              <a:buFont typeface="Wingdings 3" panose="05040102010807070707" pitchFamily="18" charset="2"/>
              <a:buNone/>
            </a:pPr>
            <a:r>
              <a:rPr lang="en-US" altLang="en-US" dirty="0" smtClean="0">
                <a:solidFill>
                  <a:srgbClr val="002060"/>
                </a:solidFill>
              </a:rPr>
              <a:t>     </a:t>
            </a:r>
            <a:r>
              <a:rPr lang="en-US" altLang="en-US" dirty="0" err="1" smtClean="0">
                <a:solidFill>
                  <a:srgbClr val="002060"/>
                </a:solidFill>
              </a:rPr>
              <a:t>Đoạn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văn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nói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lên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tấm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lòng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của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bà</a:t>
            </a:r>
            <a:r>
              <a:rPr lang="en-US" altLang="en-US" dirty="0" smtClean="0">
                <a:solidFill>
                  <a:srgbClr val="002060"/>
                </a:solidFill>
              </a:rPr>
              <a:t> con </a:t>
            </a:r>
            <a:r>
              <a:rPr lang="en-US" altLang="en-US" dirty="0" err="1" smtClean="0">
                <a:solidFill>
                  <a:srgbClr val="002060"/>
                </a:solidFill>
              </a:rPr>
              <a:t>Tây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Nguyên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đối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với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cô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giáo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và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cái</a:t>
            </a:r>
            <a:r>
              <a:rPr lang="en-US" altLang="en-US" dirty="0" smtClean="0">
                <a:solidFill>
                  <a:srgbClr val="002060"/>
                </a:solidFill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</a:rPr>
              <a:t>chữ</a:t>
            </a:r>
            <a:r>
              <a:rPr lang="en-US" altLang="en-US" dirty="0" smtClean="0">
                <a:solidFill>
                  <a:srgbClr val="002060"/>
                </a:solidFill>
              </a:rPr>
              <a:t>.</a:t>
            </a: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khó, dễ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altLang="en-US" sz="3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371600"/>
            <a:ext cx="3086735" cy="4594225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hăng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phắc</a:t>
            </a: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uỳ</a:t>
            </a: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n-US" alt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ồng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293"/>
            <a:ext cx="8229600" cy="2057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en-US" sz="4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/>
        </p:nvSpPr>
        <p:spPr>
          <a:xfrm>
            <a:off x="1219200" y="2057400"/>
            <a:ext cx="7391400" cy="254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1" hangingPunct="1"/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</a:t>
            </a:r>
            <a:r>
              <a:rPr lang="en-US" alt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chao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chao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liệng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1143000"/>
            <a:ext cx="5872480" cy="34290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- cha (cha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   -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altLang="en-US" sz="6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391285"/>
            <a:ext cx="8229600" cy="4736465"/>
          </a:xfrm>
        </p:spPr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6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Font typeface="Wingdings 3" panose="05040102010807070707" pitchFamily="18" charset="2"/>
              <a:buNone/>
            </a:pP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endParaRPr lang="en-US" alt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6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Font typeface="Wingdings 3" panose="05040102010807070707" pitchFamily="18" charset="2"/>
              <a:buNone/>
            </a:pP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endParaRPr lang="en-US" alt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Font typeface="Wingdings 3" panose="05040102010807070707" pitchFamily="18" charset="2"/>
              <a:buNone/>
            </a:pP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r/ d /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gi,v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/d</a:t>
            </a:r>
            <a:endParaRPr lang="en-US" alt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 - &amp;quot;Ôn bài cũ&amp;quot;&quot;/&gt;&lt;property id=&quot;20307&quot; value=&quot;258&quot;/&gt;&lt;/object&gt;&lt;object type=&quot;3&quot; unique_id=&quot;10005&quot;&gt;&lt;property id=&quot;20148&quot; value=&quot;5&quot;/&gt;&lt;property id=&quot;20300&quot; value=&quot;Slide 3 - &amp;quot;    Chính tả (Nghe - viết)&amp;quot;&quot;/&gt;&lt;property id=&quot;20307&quot; value=&quot;259&quot;/&gt;&lt;/object&gt;&lt;object type=&quot;3&quot; unique_id=&quot;10006&quot;&gt;&lt;property id=&quot;20148&quot; value=&quot;5&quot;/&gt;&lt;property id=&quot;20300&quot; value=&quot;Slide 4 - &amp;quot;Hướng dẫn học sinh nghe – viết&amp;quot;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 - &amp;quot;   Đoạn văn cho em biết điều gì?&amp;quot;&quot;/&gt;&lt;property id=&quot;20307&quot; value=&quot;262&quot;/&gt;&lt;/object&gt;&lt;object type=&quot;3&quot; unique_id=&quot;10009&quot;&gt;&lt;property id=&quot;20148&quot; value=&quot;5&quot;/&gt;&lt;property id=&quot;20300&quot; value=&quot;Slide 7 - &amp;quot;Tìm các từ khó,dễ lẫn khi viết&amp;quot;&quot;/&gt;&lt;property id=&quot;20307&quot; value=&quot;263&quot;/&gt;&lt;/object&gt;&lt;object type=&quot;3&quot; unique_id=&quot;10010&quot;&gt;&lt;property id=&quot;20148&quot; value=&quot;5&quot;/&gt;&lt;property id=&quot;20300&quot; value=&quot;Slide 8 - &amp;quot;Hướng dẫn học sinh làm bài tập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 Bài tập 2:  Tìm những tiếng có nghĩa: a) Chỉ khác nhau ở âm đầu tr hay ch. M: trao (trao đổi) – chao (chao liệng) &quot;/&gt;&lt;property id=&quot;20307&quot; value=&quot;265&quot;/&gt;&lt;/object&gt;&lt;object type=&quot;3&quot; unique_id=&quot;10012&quot;&gt;&lt;property id=&quot;20148&quot; value=&quot;5&quot;/&gt;&lt;property id=&quot;20300&quot; value=&quot;Slide 10 - &amp;quot;tra (tra ngô)  - cha (cha mẹ) trà (uống trà) -  chà (chà xát) trao (trao cho) - chao (chao cánh) trào (dâng trào) &quot;/&gt;&lt;property id=&quot;20307&quot; value=&quot;266&quot;/&gt;&lt;/object&gt;&lt;object type=&quot;3&quot; unique_id=&quot;10015&quot;&gt;&lt;property id=&quot;20148&quot; value=&quot;5&quot;/&gt;&lt;property id=&quot;20300&quot; value=&quot;Slide 11 - &amp;quot;Dặn dò&amp;quot;&quot;/&gt;&lt;property id=&quot;20307&quot; value=&quot;269&quot;/&gt;&lt;/object&gt;&lt;object type=&quot;3&quot; unique_id=&quot;10016&quot;&gt;&lt;property id=&quot;20148&quot; value=&quot;5&quot;/&gt;&lt;property id=&quot;20300&quot; value=&quot;Slide 12&quot;/&gt;&lt;property id=&quot;20307&quot; value=&quot;270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range Waves">
  <a:themeElements>
    <a:clrScheme name="Orang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73109"/>
      </a:accent1>
      <a:accent2>
        <a:srgbClr val="FF5050"/>
      </a:accent2>
      <a:accent3>
        <a:srgbClr val="FFFFFF"/>
      </a:accent3>
      <a:accent4>
        <a:srgbClr val="000000"/>
      </a:accent4>
      <a:accent5>
        <a:srgbClr val="E0ADAA"/>
      </a:accent5>
      <a:accent6>
        <a:srgbClr val="E74848"/>
      </a:accent6>
      <a:hlink>
        <a:srgbClr val="4D4D4D"/>
      </a:hlink>
      <a:folHlink>
        <a:srgbClr val="777777"/>
      </a:folHlink>
    </a:clrScheme>
    <a:fontScheme name="Orang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rang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73109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E0ADAA"/>
        </a:accent5>
        <a:accent6>
          <a:srgbClr val="E74848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1073</Words>
  <Application>WPS Presentation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SimSun</vt:lpstr>
      <vt:lpstr>Wingdings</vt:lpstr>
      <vt:lpstr>Times New Roman</vt:lpstr>
      <vt:lpstr>Calibri</vt:lpstr>
      <vt:lpstr>Times New Roman</vt:lpstr>
      <vt:lpstr>Wingdings 3</vt:lpstr>
      <vt:lpstr>Microsoft YaHei</vt:lpstr>
      <vt:lpstr>Arial Unicode MS</vt:lpstr>
      <vt:lpstr>Orange Waves</vt:lpstr>
      <vt:lpstr>Ôn bài cũ</vt:lpstr>
      <vt:lpstr>    Chính tả (Nghe - viết)</vt:lpstr>
      <vt:lpstr>Hướng dẫn học sinh nghe – viết</vt:lpstr>
      <vt:lpstr>PowerPoint 演示文稿</vt:lpstr>
      <vt:lpstr>   Đoạn văn cho em biết điều gì?</vt:lpstr>
      <vt:lpstr>Tìm các từ khó,dễ lẫn khi viết</vt:lpstr>
      <vt:lpstr> Bài tập 2:  Tìm những tiếng có nghĩa: a) Chỉ khác nhau ở âm đầu tr hay ch. M: trao (trao đổi) – chao (chao liệng) </vt:lpstr>
      <vt:lpstr>tra (tra ngô)  - cha (cha mẹ) trà (uống trà) -  chà (chà xát) trao (trao cho) - chao (chao cánh) trào (dâng trào) -  chào (chào hỏi) tráo (đánh tráo) -  cháo (bát cháo) tro (tro bếp)      -  cho (cho quà) </vt:lpstr>
      <vt:lpstr>Dặn dò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Admin</cp:lastModifiedBy>
  <cp:revision>29</cp:revision>
  <dcterms:created xsi:type="dcterms:W3CDTF">2016-11-16T09:05:00Z</dcterms:created>
  <dcterms:modified xsi:type="dcterms:W3CDTF">2021-03-02T04:02:15Z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