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7" r:id="rId3"/>
    <p:sldId id="256" r:id="rId5"/>
    <p:sldId id="258" r:id="rId6"/>
    <p:sldId id="302" r:id="rId7"/>
    <p:sldId id="262" r:id="rId8"/>
    <p:sldId id="304" r:id="rId9"/>
    <p:sldId id="305" r:id="rId10"/>
    <p:sldId id="307" r:id="rId11"/>
    <p:sldId id="308" r:id="rId12"/>
    <p:sldId id="309" r:id="rId13"/>
  </p:sldIdLst>
  <p:sldSz cx="9144000" cy="5143500"/>
  <p:notesSz cx="6858000" cy="9144000"/>
  <p:embeddedFontLst>
    <p:embeddedFont>
      <p:font typeface="Nunito Black" panose="00000800000000000000"/>
      <p:bold r:id="rId17"/>
      <p:boldItalic r:id="rId18"/>
    </p:embeddedFont>
    <p:embeddedFont>
      <p:font typeface="Nunito" panose="00000500000000000000"/>
      <p:regular r:id="rId19"/>
    </p:embeddedFont>
    <p:embeddedFont>
      <p:font typeface=".VnTime" panose="020B7200000000000000"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3" Type="http://schemas.openxmlformats.org/officeDocument/2006/relationships/font" Target="fonts/font7.fntdata"/><Relationship Id="rId22" Type="http://schemas.openxmlformats.org/officeDocument/2006/relationships/font" Target="fonts/font6.fntdata"/><Relationship Id="rId21" Type="http://schemas.openxmlformats.org/officeDocument/2006/relationships/font" Target="fonts/font5.fntdata"/><Relationship Id="rId20" Type="http://schemas.openxmlformats.org/officeDocument/2006/relationships/font" Target="fonts/font4.fntdata"/><Relationship Id="rId2" Type="http://schemas.openxmlformats.org/officeDocument/2006/relationships/theme" Target="theme/theme1.xml"/><Relationship Id="rId19" Type="http://schemas.openxmlformats.org/officeDocument/2006/relationships/font" Target="fonts/font3.fntdata"/><Relationship Id="rId18" Type="http://schemas.openxmlformats.org/officeDocument/2006/relationships/font" Target="fonts/font2.fntdata"/><Relationship Id="rId17" Type="http://schemas.openxmlformats.org/officeDocument/2006/relationships/font" Target="fonts/font1.fntdata"/><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 name="Shape 2"/>
        <p:cNvGrpSpPr/>
        <p:nvPr/>
      </p:nvGrpSpPr>
      <p:grpSpPr>
        <a:xfrm>
          <a:off x="0" y="0"/>
          <a:ext cx="0" cy="0"/>
          <a:chOff x="0" y="0"/>
          <a:chExt cx="0" cy="0"/>
        </a:xfrm>
      </p:grpSpPr>
      <p:sp>
        <p:nvSpPr>
          <p:cNvPr id="3" name="Google Shape;3;n"/>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321" name="Shape 321"/>
        <p:cNvGrpSpPr/>
        <p:nvPr/>
      </p:nvGrpSpPr>
      <p:grpSpPr>
        <a:xfrm>
          <a:off x="0" y="0"/>
          <a:ext cx="0" cy="0"/>
          <a:chOff x="0" y="0"/>
          <a:chExt cx="0" cy="0"/>
        </a:xfrm>
      </p:grpSpPr>
      <p:sp>
        <p:nvSpPr>
          <p:cNvPr id="322" name="Google Shape;322;g85437c717f_0_4: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85437c717f_0_4: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288" name="Shape 288"/>
        <p:cNvGrpSpPr/>
        <p:nvPr/>
      </p:nvGrpSpPr>
      <p:grpSpPr>
        <a:xfrm>
          <a:off x="0" y="0"/>
          <a:ext cx="0" cy="0"/>
          <a:chOff x="0" y="0"/>
          <a:chExt cx="0" cy="0"/>
        </a:xfrm>
      </p:grpSpPr>
      <p:sp>
        <p:nvSpPr>
          <p:cNvPr id="289" name="Google Shape;289;p:notes"/>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p: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327" name="Shape 327"/>
        <p:cNvGrpSpPr/>
        <p:nvPr/>
      </p:nvGrpSpPr>
      <p:grpSpPr>
        <a:xfrm>
          <a:off x="0" y="0"/>
          <a:ext cx="0" cy="0"/>
          <a:chOff x="0" y="0"/>
          <a:chExt cx="0" cy="0"/>
        </a:xfrm>
      </p:grpSpPr>
      <p:sp>
        <p:nvSpPr>
          <p:cNvPr id="328" name="Google Shape;328;g8013670d4b_0_18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8013670d4b_0_18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509" name="Shape 509"/>
        <p:cNvGrpSpPr/>
        <p:nvPr/>
      </p:nvGrpSpPr>
      <p:grpSpPr>
        <a:xfrm>
          <a:off x="0" y="0"/>
          <a:ext cx="0" cy="0"/>
          <a:chOff x="0" y="0"/>
          <a:chExt cx="0" cy="0"/>
        </a:xfrm>
      </p:grpSpPr>
      <p:sp>
        <p:nvSpPr>
          <p:cNvPr id="510" name="Google Shape;510;g853e225190_0_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 name="Google Shape;511;g853e225190_0_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nối tiếp nhau đọc</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509" name="Shape 509"/>
        <p:cNvGrpSpPr/>
        <p:nvPr/>
      </p:nvGrpSpPr>
      <p:grpSpPr>
        <a:xfrm>
          <a:off x="0" y="0"/>
          <a:ext cx="0" cy="0"/>
          <a:chOff x="0" y="0"/>
          <a:chExt cx="0" cy="0"/>
        </a:xfrm>
      </p:grpSpPr>
      <p:sp>
        <p:nvSpPr>
          <p:cNvPr id="510" name="Google Shape;510;g853e225190_0_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 name="Google Shape;511;g853e225190_0_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nối tiếp nhau đọc</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509" name="Shape 509"/>
        <p:cNvGrpSpPr/>
        <p:nvPr/>
      </p:nvGrpSpPr>
      <p:grpSpPr>
        <a:xfrm>
          <a:off x="0" y="0"/>
          <a:ext cx="0" cy="0"/>
          <a:chOff x="0" y="0"/>
          <a:chExt cx="0" cy="0"/>
        </a:xfrm>
      </p:grpSpPr>
      <p:sp>
        <p:nvSpPr>
          <p:cNvPr id="510" name="Google Shape;510;g853e225190_0_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 name="Google Shape;511;g853e225190_0_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nối tiếp nhau đọc</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5" Type="http://schemas.openxmlformats.org/officeDocument/2006/relationships/hyperlink" Target="https://stories.freepik.com/" TargetMode="External"/><Relationship Id="rId4" Type="http://schemas.openxmlformats.org/officeDocument/2006/relationships/hyperlink" Target="https://www.freepik.com/" TargetMode="External"/><Relationship Id="rId3" Type="http://schemas.openxmlformats.org/officeDocument/2006/relationships/hyperlink" Target="https://www.flaticon.com/" TargetMode="External"/><Relationship Id="rId2" Type="http://schemas.openxmlformats.org/officeDocument/2006/relationships/hyperlink" Target="https://slidesgo.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8" name="Shape 8"/>
        <p:cNvGrpSpPr/>
        <p:nvPr/>
      </p:nvGrpSpPr>
      <p:grpSpPr>
        <a:xfrm>
          <a:off x="0" y="0"/>
          <a:ext cx="0" cy="0"/>
          <a:chOff x="0" y="0"/>
          <a:chExt cx="0" cy="0"/>
        </a:xfrm>
      </p:grpSpPr>
      <p:grpSp>
        <p:nvGrpSpPr>
          <p:cNvPr id="9" name="Google Shape;9;p2"/>
          <p:cNvGrpSpPr/>
          <p:nvPr/>
        </p:nvGrpSpPr>
        <p:grpSpPr>
          <a:xfrm>
            <a:off x="-3329333" y="-6019729"/>
            <a:ext cx="9356554" cy="8370168"/>
            <a:chOff x="4676142" y="-1132904"/>
            <a:chExt cx="9356554" cy="8370168"/>
          </a:xfrm>
        </p:grpSpPr>
        <p:sp>
          <p:nvSpPr>
            <p:cNvPr id="10" name="Google Shape;10;p2"/>
            <p:cNvSpPr/>
            <p:nvPr/>
          </p:nvSpPr>
          <p:spPr>
            <a:xfrm rot="519254">
              <a:off x="5169791" y="-544207"/>
              <a:ext cx="8369255" cy="7192773"/>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solidFill>
              <a:srgbClr val="0093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 name="Google Shape;11;p2"/>
            <p:cNvSpPr/>
            <p:nvPr/>
          </p:nvSpPr>
          <p:spPr>
            <a:xfrm rot="-163">
              <a:off x="5169816" y="-416439"/>
              <a:ext cx="8369219" cy="7192695"/>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2" name="Google Shape;12;p2"/>
          <p:cNvGrpSpPr/>
          <p:nvPr/>
        </p:nvGrpSpPr>
        <p:grpSpPr>
          <a:xfrm>
            <a:off x="5902442" y="595346"/>
            <a:ext cx="9356554" cy="8370168"/>
            <a:chOff x="4676142" y="-1132904"/>
            <a:chExt cx="9356554" cy="8370168"/>
          </a:xfrm>
        </p:grpSpPr>
        <p:sp>
          <p:nvSpPr>
            <p:cNvPr id="13" name="Google Shape;13;p2"/>
            <p:cNvSpPr/>
            <p:nvPr/>
          </p:nvSpPr>
          <p:spPr>
            <a:xfrm rot="519254">
              <a:off x="5169791" y="-544207"/>
              <a:ext cx="8369255" cy="7192773"/>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solidFill>
              <a:srgbClr val="0093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 name="Google Shape;14;p2"/>
            <p:cNvSpPr/>
            <p:nvPr/>
          </p:nvSpPr>
          <p:spPr>
            <a:xfrm rot="-163">
              <a:off x="5169816" y="-416439"/>
              <a:ext cx="8369219" cy="7192695"/>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5" name="Google Shape;15;p2"/>
          <p:cNvSpPr/>
          <p:nvPr/>
        </p:nvSpPr>
        <p:spPr>
          <a:xfrm rot="3246000">
            <a:off x="2308350" y="4614452"/>
            <a:ext cx="6405770" cy="5505001"/>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 name="Google Shape;16;p2"/>
          <p:cNvSpPr txBox="1"/>
          <p:nvPr>
            <p:ph type="subTitle" idx="1"/>
          </p:nvPr>
        </p:nvSpPr>
        <p:spPr>
          <a:xfrm>
            <a:off x="706200" y="3525350"/>
            <a:ext cx="3523800" cy="10590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Clr>
                <a:srgbClr val="0093FC"/>
              </a:buClr>
              <a:buSzPts val="2000"/>
              <a:buFont typeface="Nunito" panose="00000500000000000000"/>
              <a:buNone/>
              <a:defRPr sz="2000">
                <a:solidFill>
                  <a:srgbClr val="0093FC"/>
                </a:solidFill>
                <a:latin typeface="Nunito" panose="00000500000000000000"/>
                <a:ea typeface="Nunito" panose="00000500000000000000"/>
                <a:cs typeface="Nunito" panose="00000500000000000000"/>
                <a:sym typeface="Nunito" panose="00000500000000000000"/>
              </a:defRPr>
            </a:lvl1pPr>
            <a:lvl2pPr lvl="1">
              <a:lnSpc>
                <a:spcPct val="100000"/>
              </a:lnSpc>
              <a:spcBef>
                <a:spcPts val="0"/>
              </a:spcBef>
              <a:spcAft>
                <a:spcPts val="0"/>
              </a:spcAft>
              <a:buSzPts val="2800"/>
              <a:buNone/>
              <a:defRPr sz="2800"/>
            </a:lvl2pPr>
            <a:lvl3pPr lvl="2">
              <a:lnSpc>
                <a:spcPct val="100000"/>
              </a:lnSpc>
              <a:spcBef>
                <a:spcPts val="0"/>
              </a:spcBef>
              <a:spcAft>
                <a:spcPts val="0"/>
              </a:spcAft>
              <a:buSzPts val="2800"/>
              <a:buNone/>
              <a:defRPr sz="2800"/>
            </a:lvl3pPr>
            <a:lvl4pPr lvl="3">
              <a:lnSpc>
                <a:spcPct val="100000"/>
              </a:lnSpc>
              <a:spcBef>
                <a:spcPts val="0"/>
              </a:spcBef>
              <a:spcAft>
                <a:spcPts val="0"/>
              </a:spcAft>
              <a:buSzPts val="2800"/>
              <a:buNone/>
              <a:defRPr sz="2800"/>
            </a:lvl4pPr>
            <a:lvl5pPr lvl="4">
              <a:lnSpc>
                <a:spcPct val="100000"/>
              </a:lnSpc>
              <a:spcBef>
                <a:spcPts val="0"/>
              </a:spcBef>
              <a:spcAft>
                <a:spcPts val="0"/>
              </a:spcAft>
              <a:buSzPts val="2800"/>
              <a:buNone/>
              <a:defRPr sz="2800"/>
            </a:lvl5pPr>
            <a:lvl6pPr lvl="5">
              <a:lnSpc>
                <a:spcPct val="100000"/>
              </a:lnSpc>
              <a:spcBef>
                <a:spcPts val="0"/>
              </a:spcBef>
              <a:spcAft>
                <a:spcPts val="0"/>
              </a:spcAft>
              <a:buSzPts val="2800"/>
              <a:buNone/>
              <a:defRPr sz="2800"/>
            </a:lvl6pPr>
            <a:lvl7pPr lvl="6">
              <a:lnSpc>
                <a:spcPct val="100000"/>
              </a:lnSpc>
              <a:spcBef>
                <a:spcPts val="0"/>
              </a:spcBef>
              <a:spcAft>
                <a:spcPts val="0"/>
              </a:spcAft>
              <a:buSzPts val="2800"/>
              <a:buNone/>
              <a:defRPr sz="2800"/>
            </a:lvl7pPr>
            <a:lvl8pPr lvl="7">
              <a:lnSpc>
                <a:spcPct val="100000"/>
              </a:lnSpc>
              <a:spcBef>
                <a:spcPts val="0"/>
              </a:spcBef>
              <a:spcAft>
                <a:spcPts val="0"/>
              </a:spcAft>
              <a:buSzPts val="2800"/>
              <a:buNone/>
              <a:defRPr sz="2800"/>
            </a:lvl8pPr>
            <a:lvl9pPr lvl="8">
              <a:lnSpc>
                <a:spcPct val="100000"/>
              </a:lnSpc>
              <a:spcBef>
                <a:spcPts val="0"/>
              </a:spcBef>
              <a:spcAft>
                <a:spcPts val="0"/>
              </a:spcAft>
              <a:buSzPts val="2800"/>
              <a:buNone/>
              <a:defRPr sz="2800"/>
            </a:lvl9pPr>
          </a:lstStyle>
          <a:p/>
        </p:txBody>
      </p:sp>
      <p:sp>
        <p:nvSpPr>
          <p:cNvPr id="17" name="Google Shape;17;p2"/>
          <p:cNvSpPr txBox="1"/>
          <p:nvPr>
            <p:ph type="ctrTitle"/>
          </p:nvPr>
        </p:nvSpPr>
        <p:spPr>
          <a:xfrm>
            <a:off x="720000" y="1591500"/>
            <a:ext cx="4875900" cy="1960500"/>
          </a:xfrm>
          <a:prstGeom prst="rect">
            <a:avLst/>
          </a:prstGeom>
        </p:spPr>
        <p:txBody>
          <a:bodyPr spcFirstLastPara="1" wrap="square" lIns="91425" tIns="91425" rIns="91425" bIns="91425" anchor="b" anchorCtr="0">
            <a:noAutofit/>
          </a:bodyPr>
          <a:lstStyle>
            <a:lvl1pPr lvl="0">
              <a:spcBef>
                <a:spcPts val="0"/>
              </a:spcBef>
              <a:spcAft>
                <a:spcPts val="0"/>
              </a:spcAft>
              <a:buClr>
                <a:srgbClr val="00477D"/>
              </a:buClr>
              <a:buSzPts val="7000"/>
              <a:buFont typeface="Nunito Black" panose="00000800000000000000"/>
              <a:buNone/>
              <a:defRPr sz="7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spcBef>
                <a:spcPts val="0"/>
              </a:spcBef>
              <a:spcAft>
                <a:spcPts val="0"/>
              </a:spcAft>
              <a:buSzPts val="5200"/>
              <a:buNone/>
              <a:defRPr sz="5200"/>
            </a:lvl2pPr>
            <a:lvl3pPr lvl="2">
              <a:spcBef>
                <a:spcPts val="0"/>
              </a:spcBef>
              <a:spcAft>
                <a:spcPts val="0"/>
              </a:spcAft>
              <a:buSzPts val="5200"/>
              <a:buNone/>
              <a:defRPr sz="5200"/>
            </a:lvl3pPr>
            <a:lvl4pPr lvl="3">
              <a:spcBef>
                <a:spcPts val="0"/>
              </a:spcBef>
              <a:spcAft>
                <a:spcPts val="0"/>
              </a:spcAft>
              <a:buSzPts val="5200"/>
              <a:buNone/>
              <a:defRPr sz="5200"/>
            </a:lvl4pPr>
            <a:lvl5pPr lvl="4">
              <a:spcBef>
                <a:spcPts val="0"/>
              </a:spcBef>
              <a:spcAft>
                <a:spcPts val="0"/>
              </a:spcAft>
              <a:buSzPts val="5200"/>
              <a:buNone/>
              <a:defRPr sz="5200"/>
            </a:lvl5pPr>
            <a:lvl6pPr lvl="5">
              <a:spcBef>
                <a:spcPts val="0"/>
              </a:spcBef>
              <a:spcAft>
                <a:spcPts val="0"/>
              </a:spcAft>
              <a:buSzPts val="5200"/>
              <a:buNone/>
              <a:defRPr sz="5200"/>
            </a:lvl6pPr>
            <a:lvl7pPr lvl="6">
              <a:spcBef>
                <a:spcPts val="0"/>
              </a:spcBef>
              <a:spcAft>
                <a:spcPts val="0"/>
              </a:spcAft>
              <a:buSzPts val="5200"/>
              <a:buNone/>
              <a:defRPr sz="5200"/>
            </a:lvl7pPr>
            <a:lvl8pPr lvl="7">
              <a:spcBef>
                <a:spcPts val="0"/>
              </a:spcBef>
              <a:spcAft>
                <a:spcPts val="0"/>
              </a:spcAft>
              <a:buSzPts val="5200"/>
              <a:buNone/>
              <a:defRPr sz="5200"/>
            </a:lvl8pPr>
            <a:lvl9pPr lvl="8">
              <a:spcBef>
                <a:spcPts val="0"/>
              </a:spcBef>
              <a:spcAft>
                <a:spcPts val="0"/>
              </a:spcAft>
              <a:buSzPts val="5200"/>
              <a:buNone/>
              <a:defRPr sz="52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hree columns 4">
  <p:cSld name="TITLE_ONLY_4">
    <p:spTree>
      <p:nvGrpSpPr>
        <p:cNvPr id="101" name="Shape 101"/>
        <p:cNvGrpSpPr/>
        <p:nvPr/>
      </p:nvGrpSpPr>
      <p:grpSpPr>
        <a:xfrm>
          <a:off x="0" y="0"/>
          <a:ext cx="0" cy="0"/>
          <a:chOff x="0" y="0"/>
          <a:chExt cx="0" cy="0"/>
        </a:xfrm>
      </p:grpSpPr>
      <p:grpSp>
        <p:nvGrpSpPr>
          <p:cNvPr id="102" name="Google Shape;102;p11"/>
          <p:cNvGrpSpPr/>
          <p:nvPr/>
        </p:nvGrpSpPr>
        <p:grpSpPr>
          <a:xfrm>
            <a:off x="-2508487" y="2552754"/>
            <a:ext cx="7330378" cy="8049572"/>
            <a:chOff x="4077538" y="-3504571"/>
            <a:chExt cx="7330378" cy="8049572"/>
          </a:xfrm>
        </p:grpSpPr>
        <p:sp>
          <p:nvSpPr>
            <p:cNvPr id="103" name="Google Shape;103;p11"/>
            <p:cNvSpPr/>
            <p:nvPr/>
          </p:nvSpPr>
          <p:spPr>
            <a:xfrm rot="-3764188">
              <a:off x="4437082" y="-1985961"/>
              <a:ext cx="6222728" cy="4602592"/>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 name="Google Shape;104;p11"/>
            <p:cNvSpPr/>
            <p:nvPr/>
          </p:nvSpPr>
          <p:spPr>
            <a:xfrm rot="-3600777">
              <a:off x="4748715" y="-1600924"/>
              <a:ext cx="6222282" cy="4602263"/>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05" name="Google Shape;105;p11"/>
          <p:cNvGrpSpPr/>
          <p:nvPr/>
        </p:nvGrpSpPr>
        <p:grpSpPr>
          <a:xfrm>
            <a:off x="4566944" y="-3808363"/>
            <a:ext cx="7713011" cy="7187490"/>
            <a:chOff x="4487269" y="-3587138"/>
            <a:chExt cx="7713011" cy="7187490"/>
          </a:xfrm>
        </p:grpSpPr>
        <p:sp>
          <p:nvSpPr>
            <p:cNvPr id="106" name="Google Shape;106;p11"/>
            <p:cNvSpPr/>
            <p:nvPr/>
          </p:nvSpPr>
          <p:spPr>
            <a:xfrm rot="-1133100">
              <a:off x="5400208" y="-1885403"/>
              <a:ext cx="6222697" cy="4602569"/>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 name="Google Shape;107;p11"/>
            <p:cNvSpPr/>
            <p:nvPr/>
          </p:nvSpPr>
          <p:spPr>
            <a:xfrm rot="-1904390">
              <a:off x="5232545" y="-2294589"/>
              <a:ext cx="6222459" cy="4602393"/>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08" name="Google Shape;108;p11"/>
          <p:cNvSpPr txBox="1"/>
          <p:nvPr>
            <p:ph type="ctrTitle"/>
          </p:nvPr>
        </p:nvSpPr>
        <p:spPr>
          <a:xfrm>
            <a:off x="4358304" y="1623654"/>
            <a:ext cx="7200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9pPr>
          </a:lstStyle>
          <a:p/>
        </p:txBody>
      </p:sp>
      <p:sp>
        <p:nvSpPr>
          <p:cNvPr id="109" name="Google Shape;109;p11"/>
          <p:cNvSpPr txBox="1"/>
          <p:nvPr>
            <p:ph type="ctrTitle" idx="2"/>
          </p:nvPr>
        </p:nvSpPr>
        <p:spPr>
          <a:xfrm>
            <a:off x="4358304" y="2693502"/>
            <a:ext cx="7200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9pPr>
          </a:lstStyle>
          <a:p/>
        </p:txBody>
      </p:sp>
      <p:sp>
        <p:nvSpPr>
          <p:cNvPr id="110" name="Google Shape;110;p11"/>
          <p:cNvSpPr txBox="1"/>
          <p:nvPr>
            <p:ph type="ctrTitle" idx="3"/>
          </p:nvPr>
        </p:nvSpPr>
        <p:spPr>
          <a:xfrm>
            <a:off x="4358304" y="3772494"/>
            <a:ext cx="720000" cy="36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Clr>
                <a:schemeClr val="lt1"/>
              </a:buClr>
              <a:buSzPts val="2000"/>
              <a:buFont typeface="Nunito Black" panose="00000800000000000000"/>
              <a:buNone/>
              <a:defRPr sz="2000">
                <a:solidFill>
                  <a:schemeClr val="lt1"/>
                </a:solidFill>
                <a:latin typeface="Nunito Black" panose="00000800000000000000"/>
                <a:ea typeface="Nunito Black" panose="00000800000000000000"/>
                <a:cs typeface="Nunito Black" panose="00000800000000000000"/>
                <a:sym typeface="Nunito Black" panose="00000800000000000000"/>
              </a:defRPr>
            </a:lvl9pPr>
          </a:lstStyle>
          <a:p/>
        </p:txBody>
      </p:sp>
      <p:sp>
        <p:nvSpPr>
          <p:cNvPr id="111" name="Google Shape;111;p11"/>
          <p:cNvSpPr txBox="1"/>
          <p:nvPr>
            <p:ph type="subTitle" idx="1"/>
          </p:nvPr>
        </p:nvSpPr>
        <p:spPr>
          <a:xfrm>
            <a:off x="5067648" y="1101330"/>
            <a:ext cx="2520000" cy="792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112" name="Google Shape;112;p11"/>
          <p:cNvSpPr txBox="1"/>
          <p:nvPr>
            <p:ph type="subTitle" idx="4"/>
          </p:nvPr>
        </p:nvSpPr>
        <p:spPr>
          <a:xfrm>
            <a:off x="5067648" y="3250170"/>
            <a:ext cx="2520000" cy="792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93FC"/>
              </a:buClr>
              <a:buSzPts val="1600"/>
              <a:buFont typeface="Nunito" panose="00000500000000000000"/>
              <a:buNone/>
              <a:defRPr sz="1600">
                <a:solidFill>
                  <a:schemeClr val="dk1"/>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113" name="Google Shape;113;p11"/>
          <p:cNvSpPr txBox="1"/>
          <p:nvPr>
            <p:ph type="subTitle" idx="5"/>
          </p:nvPr>
        </p:nvSpPr>
        <p:spPr>
          <a:xfrm>
            <a:off x="5067648" y="2171178"/>
            <a:ext cx="2520000" cy="792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114" name="Google Shape;114;p11"/>
          <p:cNvSpPr txBox="1"/>
          <p:nvPr>
            <p:ph type="title" idx="6"/>
          </p:nvPr>
        </p:nvSpPr>
        <p:spPr>
          <a:xfrm>
            <a:off x="720000" y="2285400"/>
            <a:ext cx="2449800" cy="5727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4">
  <p:cSld name="TITLE_ONLY_3">
    <p:spTree>
      <p:nvGrpSpPr>
        <p:cNvPr id="115" name="Shape 115"/>
        <p:cNvGrpSpPr/>
        <p:nvPr/>
      </p:nvGrpSpPr>
      <p:grpSpPr>
        <a:xfrm>
          <a:off x="0" y="0"/>
          <a:ext cx="0" cy="0"/>
          <a:chOff x="0" y="0"/>
          <a:chExt cx="0" cy="0"/>
        </a:xfrm>
      </p:grpSpPr>
      <p:sp>
        <p:nvSpPr>
          <p:cNvPr id="116" name="Google Shape;116;p12"/>
          <p:cNvSpPr txBox="1"/>
          <p:nvPr>
            <p:ph type="ctrTitle"/>
          </p:nvPr>
        </p:nvSpPr>
        <p:spPr>
          <a:xfrm>
            <a:off x="1152000" y="501750"/>
            <a:ext cx="6840000" cy="54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3500"/>
              <a:buFont typeface="Nunito Black" panose="00000800000000000000"/>
              <a:buNone/>
              <a:defRPr sz="3500">
                <a:solidFill>
                  <a:schemeClr val="dk2"/>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9pPr>
          </a:lstStyle>
          <a:p/>
        </p:txBody>
      </p:sp>
      <p:sp>
        <p:nvSpPr>
          <p:cNvPr id="117" name="Google Shape;117;p12"/>
          <p:cNvSpPr/>
          <p:nvPr/>
        </p:nvSpPr>
        <p:spPr>
          <a:xfrm rot="-2276584">
            <a:off x="-2734893" y="3671554"/>
            <a:ext cx="4797066" cy="3548113"/>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18" name="Google Shape;118;p12"/>
          <p:cNvGrpSpPr/>
          <p:nvPr/>
        </p:nvGrpSpPr>
        <p:grpSpPr>
          <a:xfrm>
            <a:off x="6781659" y="-3216747"/>
            <a:ext cx="8480545" cy="8126689"/>
            <a:chOff x="6597309" y="-2626822"/>
            <a:chExt cx="8480545" cy="8126689"/>
          </a:xfrm>
        </p:grpSpPr>
        <p:sp>
          <p:nvSpPr>
            <p:cNvPr id="119" name="Google Shape;119;p12"/>
            <p:cNvSpPr/>
            <p:nvPr/>
          </p:nvSpPr>
          <p:spPr>
            <a:xfrm rot="1068847">
              <a:off x="7152169" y="55739"/>
              <a:ext cx="6222745" cy="4602605"/>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 name="Google Shape;120;p12"/>
            <p:cNvSpPr/>
            <p:nvPr/>
          </p:nvSpPr>
          <p:spPr>
            <a:xfrm rot="-2377723">
              <a:off x="8102647" y="-1171278"/>
              <a:ext cx="6222461" cy="4602395"/>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grpSp>
      <p:sp>
        <p:nvSpPr>
          <p:cNvPr id="121" name="Google Shape;121;p12"/>
          <p:cNvSpPr/>
          <p:nvPr/>
        </p:nvSpPr>
        <p:spPr>
          <a:xfrm rot="-3498541">
            <a:off x="-3418871" y="3795733"/>
            <a:ext cx="5435524" cy="4020343"/>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3">
  <p:cSld name="TITLE_ONLY_2">
    <p:spTree>
      <p:nvGrpSpPr>
        <p:cNvPr id="122" name="Shape 122"/>
        <p:cNvGrpSpPr/>
        <p:nvPr/>
      </p:nvGrpSpPr>
      <p:grpSpPr>
        <a:xfrm>
          <a:off x="0" y="0"/>
          <a:ext cx="0" cy="0"/>
          <a:chOff x="0" y="0"/>
          <a:chExt cx="0" cy="0"/>
        </a:xfrm>
      </p:grpSpPr>
      <p:grpSp>
        <p:nvGrpSpPr>
          <p:cNvPr id="123" name="Google Shape;123;p13"/>
          <p:cNvGrpSpPr/>
          <p:nvPr/>
        </p:nvGrpSpPr>
        <p:grpSpPr>
          <a:xfrm>
            <a:off x="-5814871" y="-3508733"/>
            <a:ext cx="19227762" cy="12610692"/>
            <a:chOff x="-5805346" y="-3480158"/>
            <a:chExt cx="19227762" cy="12610692"/>
          </a:xfrm>
        </p:grpSpPr>
        <p:grpSp>
          <p:nvGrpSpPr>
            <p:cNvPr id="124" name="Google Shape;124;p13"/>
            <p:cNvGrpSpPr/>
            <p:nvPr/>
          </p:nvGrpSpPr>
          <p:grpSpPr>
            <a:xfrm>
              <a:off x="-5805346" y="-2608580"/>
              <a:ext cx="19227762" cy="11739114"/>
              <a:chOff x="-5805346" y="-2608580"/>
              <a:chExt cx="19227762" cy="11739114"/>
            </a:xfrm>
          </p:grpSpPr>
          <p:sp>
            <p:nvSpPr>
              <p:cNvPr id="125" name="Google Shape;125;p13"/>
              <p:cNvSpPr/>
              <p:nvPr/>
            </p:nvSpPr>
            <p:spPr>
              <a:xfrm rot="7982315">
                <a:off x="-5111227" y="-1065181"/>
                <a:ext cx="6222744" cy="4602604"/>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 name="Google Shape;126;p13"/>
              <p:cNvSpPr/>
              <p:nvPr/>
            </p:nvSpPr>
            <p:spPr>
              <a:xfrm rot="7885594">
                <a:off x="6526798" y="2973587"/>
                <a:ext cx="6222790" cy="4602638"/>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27" name="Google Shape;127;p13"/>
            <p:cNvSpPr/>
            <p:nvPr/>
          </p:nvSpPr>
          <p:spPr>
            <a:xfrm rot="2134131">
              <a:off x="-4479469" y="-2099739"/>
              <a:ext cx="6222639" cy="4602527"/>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28" name="Google Shape;128;p13"/>
          <p:cNvSpPr txBox="1"/>
          <p:nvPr>
            <p:ph type="ctrTitle"/>
          </p:nvPr>
        </p:nvSpPr>
        <p:spPr>
          <a:xfrm>
            <a:off x="1152000" y="501750"/>
            <a:ext cx="6840000" cy="54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2">
  <p:cSld name="TITLE_ONLY_1">
    <p:bg>
      <p:bgPr>
        <a:solidFill>
          <a:schemeClr val="dk1"/>
        </a:solidFill>
        <a:effectLst/>
      </p:bgPr>
    </p:bg>
    <p:spTree>
      <p:nvGrpSpPr>
        <p:cNvPr id="129" name="Shape 129"/>
        <p:cNvGrpSpPr/>
        <p:nvPr/>
      </p:nvGrpSpPr>
      <p:grpSpPr>
        <a:xfrm>
          <a:off x="0" y="0"/>
          <a:ext cx="0" cy="0"/>
          <a:chOff x="0" y="0"/>
          <a:chExt cx="0" cy="0"/>
        </a:xfrm>
      </p:grpSpPr>
      <p:sp>
        <p:nvSpPr>
          <p:cNvPr id="130" name="Google Shape;130;p14"/>
          <p:cNvSpPr txBox="1"/>
          <p:nvPr>
            <p:ph type="ctrTitle"/>
          </p:nvPr>
        </p:nvSpPr>
        <p:spPr>
          <a:xfrm>
            <a:off x="1152000" y="501750"/>
            <a:ext cx="6840000" cy="54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9pPr>
          </a:lstStyle>
          <a:p/>
        </p:txBody>
      </p:sp>
      <p:sp>
        <p:nvSpPr>
          <p:cNvPr id="131" name="Google Shape;131;p14"/>
          <p:cNvSpPr/>
          <p:nvPr/>
        </p:nvSpPr>
        <p:spPr>
          <a:xfrm rot="-10764777">
            <a:off x="-6939847" y="-3067017"/>
            <a:ext cx="8945398" cy="6386003"/>
          </a:xfrm>
          <a:custGeom>
            <a:avLst/>
            <a:gdLst/>
            <a:ahLst/>
            <a:cxnLst/>
            <a:rect l="l" t="t" r="r" b="b"/>
            <a:pathLst>
              <a:path w="108786" h="75819" extrusionOk="0">
                <a:moveTo>
                  <a:pt x="51614" y="1"/>
                </a:moveTo>
                <a:cubicBezTo>
                  <a:pt x="36954" y="1"/>
                  <a:pt x="21817" y="3800"/>
                  <a:pt x="16728" y="12537"/>
                </a:cubicBezTo>
                <a:cubicBezTo>
                  <a:pt x="11812" y="21051"/>
                  <a:pt x="20385" y="25008"/>
                  <a:pt x="16188" y="32623"/>
                </a:cubicBezTo>
                <a:cubicBezTo>
                  <a:pt x="12711" y="39038"/>
                  <a:pt x="780" y="38499"/>
                  <a:pt x="480" y="47312"/>
                </a:cubicBezTo>
                <a:cubicBezTo>
                  <a:pt x="0" y="58824"/>
                  <a:pt x="17807" y="46893"/>
                  <a:pt x="17328" y="63441"/>
                </a:cubicBezTo>
                <a:cubicBezTo>
                  <a:pt x="18360" y="72919"/>
                  <a:pt x="20915" y="75819"/>
                  <a:pt x="25023" y="75819"/>
                </a:cubicBezTo>
                <a:cubicBezTo>
                  <a:pt x="31499" y="75819"/>
                  <a:pt x="41834" y="68615"/>
                  <a:pt x="56155" y="68615"/>
                </a:cubicBezTo>
                <a:cubicBezTo>
                  <a:pt x="59129" y="68615"/>
                  <a:pt x="62274" y="68926"/>
                  <a:pt x="65593" y="69676"/>
                </a:cubicBezTo>
                <a:cubicBezTo>
                  <a:pt x="67142" y="70025"/>
                  <a:pt x="68706" y="70187"/>
                  <a:pt x="70265" y="70187"/>
                </a:cubicBezTo>
                <a:cubicBezTo>
                  <a:pt x="89891" y="70187"/>
                  <a:pt x="108786" y="44496"/>
                  <a:pt x="87957" y="41496"/>
                </a:cubicBezTo>
                <a:cubicBezTo>
                  <a:pt x="46047" y="35561"/>
                  <a:pt x="91734" y="22370"/>
                  <a:pt x="83160" y="9419"/>
                </a:cubicBezTo>
                <a:cubicBezTo>
                  <a:pt x="79205" y="3471"/>
                  <a:pt x="65627" y="1"/>
                  <a:pt x="516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sp>
        <p:nvSpPr>
          <p:cNvPr id="132" name="Google Shape;132;p14"/>
          <p:cNvSpPr/>
          <p:nvPr/>
        </p:nvSpPr>
        <p:spPr>
          <a:xfrm rot="9722593">
            <a:off x="-6947326" y="-3165398"/>
            <a:ext cx="8944955" cy="7111312"/>
          </a:xfrm>
          <a:custGeom>
            <a:avLst/>
            <a:gdLst/>
            <a:ahLst/>
            <a:cxnLst/>
            <a:rect l="l" t="t" r="r" b="b"/>
            <a:pathLst>
              <a:path w="108786" h="75819" extrusionOk="0">
                <a:moveTo>
                  <a:pt x="51614" y="1"/>
                </a:moveTo>
                <a:cubicBezTo>
                  <a:pt x="36954" y="1"/>
                  <a:pt x="21817" y="3800"/>
                  <a:pt x="16728" y="12537"/>
                </a:cubicBezTo>
                <a:cubicBezTo>
                  <a:pt x="11812" y="21051"/>
                  <a:pt x="20385" y="25008"/>
                  <a:pt x="16188" y="32623"/>
                </a:cubicBezTo>
                <a:cubicBezTo>
                  <a:pt x="12711" y="39038"/>
                  <a:pt x="780" y="38499"/>
                  <a:pt x="480" y="47312"/>
                </a:cubicBezTo>
                <a:cubicBezTo>
                  <a:pt x="0" y="58824"/>
                  <a:pt x="17807" y="46893"/>
                  <a:pt x="17328" y="63441"/>
                </a:cubicBezTo>
                <a:cubicBezTo>
                  <a:pt x="18360" y="72919"/>
                  <a:pt x="20915" y="75819"/>
                  <a:pt x="25023" y="75819"/>
                </a:cubicBezTo>
                <a:cubicBezTo>
                  <a:pt x="31499" y="75819"/>
                  <a:pt x="41834" y="68615"/>
                  <a:pt x="56155" y="68615"/>
                </a:cubicBezTo>
                <a:cubicBezTo>
                  <a:pt x="59129" y="68615"/>
                  <a:pt x="62274" y="68926"/>
                  <a:pt x="65593" y="69676"/>
                </a:cubicBezTo>
                <a:cubicBezTo>
                  <a:pt x="67142" y="70025"/>
                  <a:pt x="68706" y="70187"/>
                  <a:pt x="70265" y="70187"/>
                </a:cubicBezTo>
                <a:cubicBezTo>
                  <a:pt x="89891" y="70187"/>
                  <a:pt x="108786" y="44496"/>
                  <a:pt x="87957" y="41496"/>
                </a:cubicBezTo>
                <a:cubicBezTo>
                  <a:pt x="46047" y="35561"/>
                  <a:pt x="91734" y="22370"/>
                  <a:pt x="83160" y="9419"/>
                </a:cubicBezTo>
                <a:cubicBezTo>
                  <a:pt x="79205" y="3471"/>
                  <a:pt x="65627" y="1"/>
                  <a:pt x="51614"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6">
  <p:cSld name="TITLE_ONLY_1_2">
    <p:bg>
      <p:bgPr>
        <a:solidFill>
          <a:schemeClr val="dk1"/>
        </a:solidFill>
        <a:effectLst/>
      </p:bgPr>
    </p:bg>
    <p:spTree>
      <p:nvGrpSpPr>
        <p:cNvPr id="133" name="Shape 133"/>
        <p:cNvGrpSpPr/>
        <p:nvPr/>
      </p:nvGrpSpPr>
      <p:grpSpPr>
        <a:xfrm>
          <a:off x="0" y="0"/>
          <a:ext cx="0" cy="0"/>
          <a:chOff x="0" y="0"/>
          <a:chExt cx="0" cy="0"/>
        </a:xfrm>
      </p:grpSpPr>
      <p:grpSp>
        <p:nvGrpSpPr>
          <p:cNvPr id="134" name="Google Shape;134;p15"/>
          <p:cNvGrpSpPr/>
          <p:nvPr/>
        </p:nvGrpSpPr>
        <p:grpSpPr>
          <a:xfrm>
            <a:off x="5424852" y="-5536338"/>
            <a:ext cx="10984830" cy="10268515"/>
            <a:chOff x="5358452" y="-5014388"/>
            <a:chExt cx="10984830" cy="10268515"/>
          </a:xfrm>
        </p:grpSpPr>
        <p:sp>
          <p:nvSpPr>
            <p:cNvPr id="135" name="Google Shape;135;p15"/>
            <p:cNvSpPr/>
            <p:nvPr/>
          </p:nvSpPr>
          <p:spPr>
            <a:xfrm rot="-8784741">
              <a:off x="6378185" y="-3073193"/>
              <a:ext cx="8945352" cy="6386127"/>
            </a:xfrm>
            <a:custGeom>
              <a:avLst/>
              <a:gdLst/>
              <a:ahLst/>
              <a:cxnLst/>
              <a:rect l="l" t="t" r="r" b="b"/>
              <a:pathLst>
                <a:path w="108786" h="75819" extrusionOk="0">
                  <a:moveTo>
                    <a:pt x="51614" y="1"/>
                  </a:moveTo>
                  <a:cubicBezTo>
                    <a:pt x="36954" y="1"/>
                    <a:pt x="21817" y="3800"/>
                    <a:pt x="16728" y="12537"/>
                  </a:cubicBezTo>
                  <a:cubicBezTo>
                    <a:pt x="11812" y="21051"/>
                    <a:pt x="20385" y="25008"/>
                    <a:pt x="16188" y="32623"/>
                  </a:cubicBezTo>
                  <a:cubicBezTo>
                    <a:pt x="12711" y="39038"/>
                    <a:pt x="780" y="38499"/>
                    <a:pt x="480" y="47312"/>
                  </a:cubicBezTo>
                  <a:cubicBezTo>
                    <a:pt x="0" y="58824"/>
                    <a:pt x="17807" y="46893"/>
                    <a:pt x="17328" y="63441"/>
                  </a:cubicBezTo>
                  <a:cubicBezTo>
                    <a:pt x="18360" y="72919"/>
                    <a:pt x="20915" y="75819"/>
                    <a:pt x="25023" y="75819"/>
                  </a:cubicBezTo>
                  <a:cubicBezTo>
                    <a:pt x="31499" y="75819"/>
                    <a:pt x="41834" y="68615"/>
                    <a:pt x="56155" y="68615"/>
                  </a:cubicBezTo>
                  <a:cubicBezTo>
                    <a:pt x="59129" y="68615"/>
                    <a:pt x="62274" y="68926"/>
                    <a:pt x="65593" y="69676"/>
                  </a:cubicBezTo>
                  <a:cubicBezTo>
                    <a:pt x="67142" y="70025"/>
                    <a:pt x="68706" y="70187"/>
                    <a:pt x="70265" y="70187"/>
                  </a:cubicBezTo>
                  <a:cubicBezTo>
                    <a:pt x="89891" y="70187"/>
                    <a:pt x="108786" y="44496"/>
                    <a:pt x="87957" y="41496"/>
                  </a:cubicBezTo>
                  <a:cubicBezTo>
                    <a:pt x="46047" y="35561"/>
                    <a:pt x="91734" y="22370"/>
                    <a:pt x="83160" y="9419"/>
                  </a:cubicBezTo>
                  <a:cubicBezTo>
                    <a:pt x="79205" y="3471"/>
                    <a:pt x="65627" y="1"/>
                    <a:pt x="516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sp>
          <p:nvSpPr>
            <p:cNvPr id="136" name="Google Shape;136;p15"/>
            <p:cNvSpPr/>
            <p:nvPr/>
          </p:nvSpPr>
          <p:spPr>
            <a:xfrm rot="-9897362">
              <a:off x="6628665" y="-3854071"/>
              <a:ext cx="8944997" cy="7111225"/>
            </a:xfrm>
            <a:custGeom>
              <a:avLst/>
              <a:gdLst/>
              <a:ahLst/>
              <a:cxnLst/>
              <a:rect l="l" t="t" r="r" b="b"/>
              <a:pathLst>
                <a:path w="108786" h="75819" extrusionOk="0">
                  <a:moveTo>
                    <a:pt x="51614" y="1"/>
                  </a:moveTo>
                  <a:cubicBezTo>
                    <a:pt x="36954" y="1"/>
                    <a:pt x="21817" y="3800"/>
                    <a:pt x="16728" y="12537"/>
                  </a:cubicBezTo>
                  <a:cubicBezTo>
                    <a:pt x="11812" y="21051"/>
                    <a:pt x="20385" y="25008"/>
                    <a:pt x="16188" y="32623"/>
                  </a:cubicBezTo>
                  <a:cubicBezTo>
                    <a:pt x="12711" y="39038"/>
                    <a:pt x="780" y="38499"/>
                    <a:pt x="480" y="47312"/>
                  </a:cubicBezTo>
                  <a:cubicBezTo>
                    <a:pt x="0" y="58824"/>
                    <a:pt x="17807" y="46893"/>
                    <a:pt x="17328" y="63441"/>
                  </a:cubicBezTo>
                  <a:cubicBezTo>
                    <a:pt x="18360" y="72919"/>
                    <a:pt x="20915" y="75819"/>
                    <a:pt x="25023" y="75819"/>
                  </a:cubicBezTo>
                  <a:cubicBezTo>
                    <a:pt x="31499" y="75819"/>
                    <a:pt x="41834" y="68615"/>
                    <a:pt x="56155" y="68615"/>
                  </a:cubicBezTo>
                  <a:cubicBezTo>
                    <a:pt x="59129" y="68615"/>
                    <a:pt x="62274" y="68926"/>
                    <a:pt x="65593" y="69676"/>
                  </a:cubicBezTo>
                  <a:cubicBezTo>
                    <a:pt x="67142" y="70025"/>
                    <a:pt x="68706" y="70187"/>
                    <a:pt x="70265" y="70187"/>
                  </a:cubicBezTo>
                  <a:cubicBezTo>
                    <a:pt x="89891" y="70187"/>
                    <a:pt x="108786" y="44496"/>
                    <a:pt x="87957" y="41496"/>
                  </a:cubicBezTo>
                  <a:cubicBezTo>
                    <a:pt x="46047" y="35561"/>
                    <a:pt x="91734" y="22370"/>
                    <a:pt x="83160" y="9419"/>
                  </a:cubicBezTo>
                  <a:cubicBezTo>
                    <a:pt x="79205" y="3471"/>
                    <a:pt x="65627" y="1"/>
                    <a:pt x="51614"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grpSp>
      <p:sp>
        <p:nvSpPr>
          <p:cNvPr id="137" name="Google Shape;137;p15"/>
          <p:cNvSpPr txBox="1"/>
          <p:nvPr>
            <p:ph type="ctrTitle"/>
          </p:nvPr>
        </p:nvSpPr>
        <p:spPr>
          <a:xfrm>
            <a:off x="1152000" y="501750"/>
            <a:ext cx="6840000" cy="54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9pPr>
          </a:lstStyle>
          <a:p/>
        </p:txBody>
      </p:sp>
      <p:sp>
        <p:nvSpPr>
          <p:cNvPr id="138" name="Google Shape;138;p15"/>
          <p:cNvSpPr/>
          <p:nvPr/>
        </p:nvSpPr>
        <p:spPr>
          <a:xfrm rot="-9897362">
            <a:off x="-7554335" y="1567579"/>
            <a:ext cx="8944997" cy="7111225"/>
          </a:xfrm>
          <a:custGeom>
            <a:avLst/>
            <a:gdLst/>
            <a:ahLst/>
            <a:cxnLst/>
            <a:rect l="l" t="t" r="r" b="b"/>
            <a:pathLst>
              <a:path w="108786" h="75819" extrusionOk="0">
                <a:moveTo>
                  <a:pt x="51614" y="1"/>
                </a:moveTo>
                <a:cubicBezTo>
                  <a:pt x="36954" y="1"/>
                  <a:pt x="21817" y="3800"/>
                  <a:pt x="16728" y="12537"/>
                </a:cubicBezTo>
                <a:cubicBezTo>
                  <a:pt x="11812" y="21051"/>
                  <a:pt x="20385" y="25008"/>
                  <a:pt x="16188" y="32623"/>
                </a:cubicBezTo>
                <a:cubicBezTo>
                  <a:pt x="12711" y="39038"/>
                  <a:pt x="780" y="38499"/>
                  <a:pt x="480" y="47312"/>
                </a:cubicBezTo>
                <a:cubicBezTo>
                  <a:pt x="0" y="58824"/>
                  <a:pt x="17807" y="46893"/>
                  <a:pt x="17328" y="63441"/>
                </a:cubicBezTo>
                <a:cubicBezTo>
                  <a:pt x="18360" y="72919"/>
                  <a:pt x="20915" y="75819"/>
                  <a:pt x="25023" y="75819"/>
                </a:cubicBezTo>
                <a:cubicBezTo>
                  <a:pt x="31499" y="75819"/>
                  <a:pt x="41834" y="68615"/>
                  <a:pt x="56155" y="68615"/>
                </a:cubicBezTo>
                <a:cubicBezTo>
                  <a:pt x="59129" y="68615"/>
                  <a:pt x="62274" y="68926"/>
                  <a:pt x="65593" y="69676"/>
                </a:cubicBezTo>
                <a:cubicBezTo>
                  <a:pt x="67142" y="70025"/>
                  <a:pt x="68706" y="70187"/>
                  <a:pt x="70265" y="70187"/>
                </a:cubicBezTo>
                <a:cubicBezTo>
                  <a:pt x="89891" y="70187"/>
                  <a:pt x="108786" y="44496"/>
                  <a:pt x="87957" y="41496"/>
                </a:cubicBezTo>
                <a:cubicBezTo>
                  <a:pt x="46047" y="35561"/>
                  <a:pt x="91734" y="22370"/>
                  <a:pt x="83160" y="9419"/>
                </a:cubicBezTo>
                <a:cubicBezTo>
                  <a:pt x="79205" y="3471"/>
                  <a:pt x="65627" y="1"/>
                  <a:pt x="51614"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5">
  <p:cSld name="TITLE_ONLY_1_1">
    <p:bg>
      <p:bgPr>
        <a:solidFill>
          <a:schemeClr val="dk1"/>
        </a:solidFill>
        <a:effectLst/>
      </p:bgPr>
    </p:bg>
    <p:spTree>
      <p:nvGrpSpPr>
        <p:cNvPr id="139" name="Shape 139"/>
        <p:cNvGrpSpPr/>
        <p:nvPr/>
      </p:nvGrpSpPr>
      <p:grpSpPr>
        <a:xfrm>
          <a:off x="0" y="0"/>
          <a:ext cx="0" cy="0"/>
          <a:chOff x="0" y="0"/>
          <a:chExt cx="0" cy="0"/>
        </a:xfrm>
      </p:grpSpPr>
      <p:grpSp>
        <p:nvGrpSpPr>
          <p:cNvPr id="140" name="Google Shape;140;p16"/>
          <p:cNvGrpSpPr/>
          <p:nvPr/>
        </p:nvGrpSpPr>
        <p:grpSpPr>
          <a:xfrm rot="-1130991">
            <a:off x="4132609" y="-6012731"/>
            <a:ext cx="10701904" cy="9522992"/>
            <a:chOff x="-7825622" y="-4371080"/>
            <a:chExt cx="10701547" cy="9522675"/>
          </a:xfrm>
        </p:grpSpPr>
        <p:sp>
          <p:nvSpPr>
            <p:cNvPr id="141" name="Google Shape;141;p16"/>
            <p:cNvSpPr/>
            <p:nvPr/>
          </p:nvSpPr>
          <p:spPr>
            <a:xfrm rot="-10764777">
              <a:off x="-6939847" y="-3067017"/>
              <a:ext cx="8945398" cy="6386003"/>
            </a:xfrm>
            <a:custGeom>
              <a:avLst/>
              <a:gdLst/>
              <a:ahLst/>
              <a:cxnLst/>
              <a:rect l="l" t="t" r="r" b="b"/>
              <a:pathLst>
                <a:path w="108786" h="75819" extrusionOk="0">
                  <a:moveTo>
                    <a:pt x="51614" y="1"/>
                  </a:moveTo>
                  <a:cubicBezTo>
                    <a:pt x="36954" y="1"/>
                    <a:pt x="21817" y="3800"/>
                    <a:pt x="16728" y="12537"/>
                  </a:cubicBezTo>
                  <a:cubicBezTo>
                    <a:pt x="11812" y="21051"/>
                    <a:pt x="20385" y="25008"/>
                    <a:pt x="16188" y="32623"/>
                  </a:cubicBezTo>
                  <a:cubicBezTo>
                    <a:pt x="12711" y="39038"/>
                    <a:pt x="780" y="38499"/>
                    <a:pt x="480" y="47312"/>
                  </a:cubicBezTo>
                  <a:cubicBezTo>
                    <a:pt x="0" y="58824"/>
                    <a:pt x="17807" y="46893"/>
                    <a:pt x="17328" y="63441"/>
                  </a:cubicBezTo>
                  <a:cubicBezTo>
                    <a:pt x="18360" y="72919"/>
                    <a:pt x="20915" y="75819"/>
                    <a:pt x="25023" y="75819"/>
                  </a:cubicBezTo>
                  <a:cubicBezTo>
                    <a:pt x="31499" y="75819"/>
                    <a:pt x="41834" y="68615"/>
                    <a:pt x="56155" y="68615"/>
                  </a:cubicBezTo>
                  <a:cubicBezTo>
                    <a:pt x="59129" y="68615"/>
                    <a:pt x="62274" y="68926"/>
                    <a:pt x="65593" y="69676"/>
                  </a:cubicBezTo>
                  <a:cubicBezTo>
                    <a:pt x="67142" y="70025"/>
                    <a:pt x="68706" y="70187"/>
                    <a:pt x="70265" y="70187"/>
                  </a:cubicBezTo>
                  <a:cubicBezTo>
                    <a:pt x="89891" y="70187"/>
                    <a:pt x="108786" y="44496"/>
                    <a:pt x="87957" y="41496"/>
                  </a:cubicBezTo>
                  <a:cubicBezTo>
                    <a:pt x="46047" y="35561"/>
                    <a:pt x="91734" y="22370"/>
                    <a:pt x="83160" y="9419"/>
                  </a:cubicBezTo>
                  <a:cubicBezTo>
                    <a:pt x="79205" y="3471"/>
                    <a:pt x="65627" y="1"/>
                    <a:pt x="516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sp>
          <p:nvSpPr>
            <p:cNvPr id="142" name="Google Shape;142;p16"/>
            <p:cNvSpPr/>
            <p:nvPr/>
          </p:nvSpPr>
          <p:spPr>
            <a:xfrm rot="9722593">
              <a:off x="-6947326" y="-3165398"/>
              <a:ext cx="8944955" cy="7111312"/>
            </a:xfrm>
            <a:custGeom>
              <a:avLst/>
              <a:gdLst/>
              <a:ahLst/>
              <a:cxnLst/>
              <a:rect l="l" t="t" r="r" b="b"/>
              <a:pathLst>
                <a:path w="108786" h="75819" extrusionOk="0">
                  <a:moveTo>
                    <a:pt x="51614" y="1"/>
                  </a:moveTo>
                  <a:cubicBezTo>
                    <a:pt x="36954" y="1"/>
                    <a:pt x="21817" y="3800"/>
                    <a:pt x="16728" y="12537"/>
                  </a:cubicBezTo>
                  <a:cubicBezTo>
                    <a:pt x="11812" y="21051"/>
                    <a:pt x="20385" y="25008"/>
                    <a:pt x="16188" y="32623"/>
                  </a:cubicBezTo>
                  <a:cubicBezTo>
                    <a:pt x="12711" y="39038"/>
                    <a:pt x="780" y="38499"/>
                    <a:pt x="480" y="47312"/>
                  </a:cubicBezTo>
                  <a:cubicBezTo>
                    <a:pt x="0" y="58824"/>
                    <a:pt x="17807" y="46893"/>
                    <a:pt x="17328" y="63441"/>
                  </a:cubicBezTo>
                  <a:cubicBezTo>
                    <a:pt x="18360" y="72919"/>
                    <a:pt x="20915" y="75819"/>
                    <a:pt x="25023" y="75819"/>
                  </a:cubicBezTo>
                  <a:cubicBezTo>
                    <a:pt x="31499" y="75819"/>
                    <a:pt x="41834" y="68615"/>
                    <a:pt x="56155" y="68615"/>
                  </a:cubicBezTo>
                  <a:cubicBezTo>
                    <a:pt x="59129" y="68615"/>
                    <a:pt x="62274" y="68926"/>
                    <a:pt x="65593" y="69676"/>
                  </a:cubicBezTo>
                  <a:cubicBezTo>
                    <a:pt x="67142" y="70025"/>
                    <a:pt x="68706" y="70187"/>
                    <a:pt x="70265" y="70187"/>
                  </a:cubicBezTo>
                  <a:cubicBezTo>
                    <a:pt x="89891" y="70187"/>
                    <a:pt x="108786" y="44496"/>
                    <a:pt x="87957" y="41496"/>
                  </a:cubicBezTo>
                  <a:cubicBezTo>
                    <a:pt x="46047" y="35561"/>
                    <a:pt x="91734" y="22370"/>
                    <a:pt x="83160" y="9419"/>
                  </a:cubicBezTo>
                  <a:cubicBezTo>
                    <a:pt x="79205" y="3471"/>
                    <a:pt x="65627" y="1"/>
                    <a:pt x="51614"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grpSp>
      <p:sp>
        <p:nvSpPr>
          <p:cNvPr id="143" name="Google Shape;143;p16"/>
          <p:cNvSpPr txBox="1"/>
          <p:nvPr>
            <p:ph type="ctrTitle"/>
          </p:nvPr>
        </p:nvSpPr>
        <p:spPr>
          <a:xfrm>
            <a:off x="1152000" y="501750"/>
            <a:ext cx="6840000" cy="540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Clr>
                <a:schemeClr val="dk2"/>
              </a:buClr>
              <a:buSzPts val="3500"/>
              <a:buFont typeface="Nunito Black" panose="00000800000000000000"/>
              <a:buNone/>
              <a:defRPr sz="3500">
                <a:solidFill>
                  <a:schemeClr val="dk2"/>
                </a:solidFill>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Clr>
                <a:schemeClr val="dk2"/>
              </a:buClr>
              <a:buSzPts val="3500"/>
              <a:buFont typeface="Nunito Black" panose="00000800000000000000"/>
              <a:buNone/>
              <a:defRPr sz="3500">
                <a:solidFill>
                  <a:schemeClr val="dk2"/>
                </a:solidFill>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Clr>
                <a:schemeClr val="dk2"/>
              </a:buClr>
              <a:buSzPts val="3500"/>
              <a:buFont typeface="Nunito Black" panose="00000800000000000000"/>
              <a:buNone/>
              <a:defRPr sz="3500">
                <a:solidFill>
                  <a:schemeClr val="dk2"/>
                </a:solidFill>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Clr>
                <a:schemeClr val="dk2"/>
              </a:buClr>
              <a:buSzPts val="3500"/>
              <a:buFont typeface="Nunito Black" panose="00000800000000000000"/>
              <a:buNone/>
              <a:defRPr sz="3500">
                <a:solidFill>
                  <a:schemeClr val="dk2"/>
                </a:solidFill>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Clr>
                <a:schemeClr val="dk2"/>
              </a:buClr>
              <a:buSzPts val="3500"/>
              <a:buFont typeface="Nunito Black" panose="00000800000000000000"/>
              <a:buNone/>
              <a:defRPr sz="3500">
                <a:solidFill>
                  <a:schemeClr val="dk2"/>
                </a:solidFill>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Clr>
                <a:schemeClr val="dk2"/>
              </a:buClr>
              <a:buSzPts val="3500"/>
              <a:buFont typeface="Nunito Black" panose="00000800000000000000"/>
              <a:buNone/>
              <a:defRPr sz="3500">
                <a:solidFill>
                  <a:schemeClr val="dk2"/>
                </a:solidFill>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Clr>
                <a:schemeClr val="dk2"/>
              </a:buClr>
              <a:buSzPts val="3500"/>
              <a:buFont typeface="Nunito Black" panose="00000800000000000000"/>
              <a:buNone/>
              <a:defRPr sz="3500">
                <a:solidFill>
                  <a:schemeClr val="dk2"/>
                </a:solidFill>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Clr>
                <a:schemeClr val="dk2"/>
              </a:buClr>
              <a:buSzPts val="3500"/>
              <a:buFont typeface="Nunito Black" panose="00000800000000000000"/>
              <a:buNone/>
              <a:defRPr sz="3500">
                <a:solidFill>
                  <a:schemeClr val="dk2"/>
                </a:solidFill>
                <a:latin typeface="Nunito Black" panose="00000800000000000000"/>
                <a:ea typeface="Nunito Black" panose="00000800000000000000"/>
                <a:cs typeface="Nunito Black" panose="00000800000000000000"/>
                <a:sym typeface="Nunito Black" panose="00000800000000000000"/>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44" name="Shape 144"/>
        <p:cNvGrpSpPr/>
        <p:nvPr/>
      </p:nvGrpSpPr>
      <p:grpSpPr>
        <a:xfrm>
          <a:off x="0" y="0"/>
          <a:ext cx="0" cy="0"/>
          <a:chOff x="0" y="0"/>
          <a:chExt cx="0" cy="0"/>
        </a:xfrm>
      </p:grpSpPr>
      <p:sp>
        <p:nvSpPr>
          <p:cNvPr id="145" name="Google Shape;145;p17"/>
          <p:cNvSpPr/>
          <p:nvPr/>
        </p:nvSpPr>
        <p:spPr>
          <a:xfrm rot="-1528643">
            <a:off x="-4218007" y="-1198206"/>
            <a:ext cx="8639864" cy="7426012"/>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solidFill>
            <a:srgbClr val="0093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 name="Google Shape;146;p17"/>
          <p:cNvSpPr/>
          <p:nvPr/>
        </p:nvSpPr>
        <p:spPr>
          <a:xfrm rot="-918285">
            <a:off x="-4389982" y="-945816"/>
            <a:ext cx="8639909" cy="7426057"/>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 name="Google Shape;147;p17"/>
          <p:cNvSpPr txBox="1"/>
          <p:nvPr>
            <p:ph type="subTitle" idx="1"/>
          </p:nvPr>
        </p:nvSpPr>
        <p:spPr>
          <a:xfrm>
            <a:off x="4467800" y="2620350"/>
            <a:ext cx="3675300" cy="2313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p:txBody>
      </p:sp>
      <p:sp>
        <p:nvSpPr>
          <p:cNvPr id="148" name="Google Shape;148;p17"/>
          <p:cNvSpPr txBox="1"/>
          <p:nvPr>
            <p:ph type="title"/>
          </p:nvPr>
        </p:nvSpPr>
        <p:spPr>
          <a:xfrm>
            <a:off x="4572000" y="1816050"/>
            <a:ext cx="3852000" cy="755700"/>
          </a:xfrm>
          <a:prstGeom prst="rect">
            <a:avLst/>
          </a:prstGeom>
        </p:spPr>
        <p:txBody>
          <a:bodyPr spcFirstLastPara="1" wrap="square" lIns="91425" tIns="91425" rIns="91425" bIns="91425" anchor="b" anchorCtr="0">
            <a:noAutofit/>
          </a:bodyPr>
          <a:lstStyle>
            <a:lvl1pPr lv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spcBef>
                <a:spcPts val="0"/>
              </a:spcBef>
              <a:spcAft>
                <a:spcPts val="0"/>
              </a:spcAft>
              <a:buClr>
                <a:srgbClr val="00477D"/>
              </a:buClr>
              <a:buSzPts val="2400"/>
              <a:buNone/>
              <a:defRPr sz="2400">
                <a:solidFill>
                  <a:srgbClr val="00477D"/>
                </a:solidFill>
              </a:defRPr>
            </a:lvl2pPr>
            <a:lvl3pPr lvl="2">
              <a:spcBef>
                <a:spcPts val="0"/>
              </a:spcBef>
              <a:spcAft>
                <a:spcPts val="0"/>
              </a:spcAft>
              <a:buClr>
                <a:srgbClr val="00477D"/>
              </a:buClr>
              <a:buSzPts val="2400"/>
              <a:buNone/>
              <a:defRPr sz="2400">
                <a:solidFill>
                  <a:srgbClr val="00477D"/>
                </a:solidFill>
              </a:defRPr>
            </a:lvl3pPr>
            <a:lvl4pPr lvl="3">
              <a:spcBef>
                <a:spcPts val="0"/>
              </a:spcBef>
              <a:spcAft>
                <a:spcPts val="0"/>
              </a:spcAft>
              <a:buClr>
                <a:srgbClr val="00477D"/>
              </a:buClr>
              <a:buSzPts val="2400"/>
              <a:buNone/>
              <a:defRPr sz="2400">
                <a:solidFill>
                  <a:srgbClr val="00477D"/>
                </a:solidFill>
              </a:defRPr>
            </a:lvl4pPr>
            <a:lvl5pPr lvl="4">
              <a:spcBef>
                <a:spcPts val="0"/>
              </a:spcBef>
              <a:spcAft>
                <a:spcPts val="0"/>
              </a:spcAft>
              <a:buClr>
                <a:srgbClr val="00477D"/>
              </a:buClr>
              <a:buSzPts val="2400"/>
              <a:buNone/>
              <a:defRPr sz="2400">
                <a:solidFill>
                  <a:srgbClr val="00477D"/>
                </a:solidFill>
              </a:defRPr>
            </a:lvl5pPr>
            <a:lvl6pPr lvl="5">
              <a:spcBef>
                <a:spcPts val="0"/>
              </a:spcBef>
              <a:spcAft>
                <a:spcPts val="0"/>
              </a:spcAft>
              <a:buClr>
                <a:srgbClr val="00477D"/>
              </a:buClr>
              <a:buSzPts val="2400"/>
              <a:buNone/>
              <a:defRPr sz="2400">
                <a:solidFill>
                  <a:srgbClr val="00477D"/>
                </a:solidFill>
              </a:defRPr>
            </a:lvl6pPr>
            <a:lvl7pPr lvl="6">
              <a:spcBef>
                <a:spcPts val="0"/>
              </a:spcBef>
              <a:spcAft>
                <a:spcPts val="0"/>
              </a:spcAft>
              <a:buClr>
                <a:srgbClr val="00477D"/>
              </a:buClr>
              <a:buSzPts val="2400"/>
              <a:buNone/>
              <a:defRPr sz="2400">
                <a:solidFill>
                  <a:srgbClr val="00477D"/>
                </a:solidFill>
              </a:defRPr>
            </a:lvl7pPr>
            <a:lvl8pPr lvl="7">
              <a:spcBef>
                <a:spcPts val="0"/>
              </a:spcBef>
              <a:spcAft>
                <a:spcPts val="0"/>
              </a:spcAft>
              <a:buClr>
                <a:srgbClr val="00477D"/>
              </a:buClr>
              <a:buSzPts val="2400"/>
              <a:buNone/>
              <a:defRPr sz="2400">
                <a:solidFill>
                  <a:srgbClr val="00477D"/>
                </a:solidFill>
              </a:defRPr>
            </a:lvl8pPr>
            <a:lvl9pPr lvl="8">
              <a:spcBef>
                <a:spcPts val="0"/>
              </a:spcBef>
              <a:spcAft>
                <a:spcPts val="0"/>
              </a:spcAft>
              <a:buClr>
                <a:srgbClr val="00477D"/>
              </a:buClr>
              <a:buSzPts val="2400"/>
              <a:buNone/>
              <a:defRPr sz="2400">
                <a:solidFill>
                  <a:srgbClr val="00477D"/>
                </a:solidFill>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list">
  <p:cSld name="ONE_COLUMN_TEXT_2">
    <p:spTree>
      <p:nvGrpSpPr>
        <p:cNvPr id="149" name="Shape 149"/>
        <p:cNvGrpSpPr/>
        <p:nvPr/>
      </p:nvGrpSpPr>
      <p:grpSpPr>
        <a:xfrm>
          <a:off x="0" y="0"/>
          <a:ext cx="0" cy="0"/>
          <a:chOff x="0" y="0"/>
          <a:chExt cx="0" cy="0"/>
        </a:xfrm>
      </p:grpSpPr>
      <p:sp>
        <p:nvSpPr>
          <p:cNvPr id="150" name="Google Shape;150;p18"/>
          <p:cNvSpPr txBox="1"/>
          <p:nvPr>
            <p:ph type="subTitle" idx="1"/>
          </p:nvPr>
        </p:nvSpPr>
        <p:spPr>
          <a:xfrm>
            <a:off x="4030200" y="2656775"/>
            <a:ext cx="4561800" cy="194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p:txBody>
      </p:sp>
      <p:grpSp>
        <p:nvGrpSpPr>
          <p:cNvPr id="151" name="Google Shape;151;p18"/>
          <p:cNvGrpSpPr/>
          <p:nvPr/>
        </p:nvGrpSpPr>
        <p:grpSpPr>
          <a:xfrm>
            <a:off x="-3159006" y="2427269"/>
            <a:ext cx="9202900" cy="9675504"/>
            <a:chOff x="-2102025" y="1773093"/>
            <a:chExt cx="9202900" cy="10699440"/>
          </a:xfrm>
        </p:grpSpPr>
        <p:sp>
          <p:nvSpPr>
            <p:cNvPr id="152" name="Google Shape;152;p18"/>
            <p:cNvSpPr/>
            <p:nvPr/>
          </p:nvSpPr>
          <p:spPr>
            <a:xfrm rot="4859267">
              <a:off x="-1720675" y="3786179"/>
              <a:ext cx="9526678" cy="6736772"/>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solidFill>
              <a:srgbClr val="0093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 name="Google Shape;153;p18"/>
            <p:cNvSpPr/>
            <p:nvPr/>
          </p:nvSpPr>
          <p:spPr>
            <a:xfrm rot="-5426375">
              <a:off x="-3184071" y="3219378"/>
              <a:ext cx="9208119" cy="7007670"/>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54" name="Google Shape;154;p18"/>
          <p:cNvSpPr txBox="1"/>
          <p:nvPr>
            <p:ph type="title"/>
          </p:nvPr>
        </p:nvSpPr>
        <p:spPr>
          <a:xfrm>
            <a:off x="4446000" y="2008800"/>
            <a:ext cx="3960000" cy="7560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Clr>
                <a:srgbClr val="00477D"/>
              </a:buClr>
              <a:buSzPts val="2400"/>
              <a:buNone/>
              <a:defRPr sz="2400">
                <a:solidFill>
                  <a:srgbClr val="00477D"/>
                </a:solidFill>
              </a:defRPr>
            </a:lvl2pPr>
            <a:lvl3pPr lvl="2" rtl="0">
              <a:spcBef>
                <a:spcPts val="0"/>
              </a:spcBef>
              <a:spcAft>
                <a:spcPts val="0"/>
              </a:spcAft>
              <a:buClr>
                <a:srgbClr val="00477D"/>
              </a:buClr>
              <a:buSzPts val="2400"/>
              <a:buNone/>
              <a:defRPr sz="2400">
                <a:solidFill>
                  <a:srgbClr val="00477D"/>
                </a:solidFill>
              </a:defRPr>
            </a:lvl3pPr>
            <a:lvl4pPr lvl="3" rtl="0">
              <a:spcBef>
                <a:spcPts val="0"/>
              </a:spcBef>
              <a:spcAft>
                <a:spcPts val="0"/>
              </a:spcAft>
              <a:buClr>
                <a:srgbClr val="00477D"/>
              </a:buClr>
              <a:buSzPts val="2400"/>
              <a:buNone/>
              <a:defRPr sz="2400">
                <a:solidFill>
                  <a:srgbClr val="00477D"/>
                </a:solidFill>
              </a:defRPr>
            </a:lvl4pPr>
            <a:lvl5pPr lvl="4" rtl="0">
              <a:spcBef>
                <a:spcPts val="0"/>
              </a:spcBef>
              <a:spcAft>
                <a:spcPts val="0"/>
              </a:spcAft>
              <a:buClr>
                <a:srgbClr val="00477D"/>
              </a:buClr>
              <a:buSzPts val="2400"/>
              <a:buNone/>
              <a:defRPr sz="2400">
                <a:solidFill>
                  <a:srgbClr val="00477D"/>
                </a:solidFill>
              </a:defRPr>
            </a:lvl5pPr>
            <a:lvl6pPr lvl="5" rtl="0">
              <a:spcBef>
                <a:spcPts val="0"/>
              </a:spcBef>
              <a:spcAft>
                <a:spcPts val="0"/>
              </a:spcAft>
              <a:buClr>
                <a:srgbClr val="00477D"/>
              </a:buClr>
              <a:buSzPts val="2400"/>
              <a:buNone/>
              <a:defRPr sz="2400">
                <a:solidFill>
                  <a:srgbClr val="00477D"/>
                </a:solidFill>
              </a:defRPr>
            </a:lvl6pPr>
            <a:lvl7pPr lvl="6" rtl="0">
              <a:spcBef>
                <a:spcPts val="0"/>
              </a:spcBef>
              <a:spcAft>
                <a:spcPts val="0"/>
              </a:spcAft>
              <a:buClr>
                <a:srgbClr val="00477D"/>
              </a:buClr>
              <a:buSzPts val="2400"/>
              <a:buNone/>
              <a:defRPr sz="2400">
                <a:solidFill>
                  <a:srgbClr val="00477D"/>
                </a:solidFill>
              </a:defRPr>
            </a:lvl7pPr>
            <a:lvl8pPr lvl="7" rtl="0">
              <a:spcBef>
                <a:spcPts val="0"/>
              </a:spcBef>
              <a:spcAft>
                <a:spcPts val="0"/>
              </a:spcAft>
              <a:buClr>
                <a:srgbClr val="00477D"/>
              </a:buClr>
              <a:buSzPts val="2400"/>
              <a:buNone/>
              <a:defRPr sz="2400">
                <a:solidFill>
                  <a:srgbClr val="00477D"/>
                </a:solidFill>
              </a:defRPr>
            </a:lvl8pPr>
            <a:lvl9pPr lvl="8" rtl="0">
              <a:spcBef>
                <a:spcPts val="0"/>
              </a:spcBef>
              <a:spcAft>
                <a:spcPts val="0"/>
              </a:spcAft>
              <a:buClr>
                <a:srgbClr val="00477D"/>
              </a:buClr>
              <a:buSzPts val="2400"/>
              <a:buNone/>
              <a:defRPr sz="2400">
                <a:solidFill>
                  <a:srgbClr val="00477D"/>
                </a:solidFill>
              </a:defRPr>
            </a:lvl9pPr>
          </a:lstStyle>
          <a:p/>
        </p:txBody>
      </p:sp>
      <p:sp>
        <p:nvSpPr>
          <p:cNvPr id="155" name="Google Shape;155;p18"/>
          <p:cNvSpPr/>
          <p:nvPr/>
        </p:nvSpPr>
        <p:spPr>
          <a:xfrm rot="-5042782">
            <a:off x="3988738" y="-6676873"/>
            <a:ext cx="8640065" cy="7426167"/>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ody 2">
  <p:cSld name="ONE_COLUMN_TEXT_1">
    <p:bg>
      <p:bgPr>
        <a:solidFill>
          <a:schemeClr val="dk1"/>
        </a:solidFill>
        <a:effectLst/>
      </p:bgPr>
    </p:bg>
    <p:spTree>
      <p:nvGrpSpPr>
        <p:cNvPr id="156" name="Shape 156"/>
        <p:cNvGrpSpPr/>
        <p:nvPr/>
      </p:nvGrpSpPr>
      <p:grpSpPr>
        <a:xfrm>
          <a:off x="0" y="0"/>
          <a:ext cx="0" cy="0"/>
          <a:chOff x="0" y="0"/>
          <a:chExt cx="0" cy="0"/>
        </a:xfrm>
      </p:grpSpPr>
      <p:grpSp>
        <p:nvGrpSpPr>
          <p:cNvPr id="157" name="Google Shape;157;p19"/>
          <p:cNvGrpSpPr/>
          <p:nvPr/>
        </p:nvGrpSpPr>
        <p:grpSpPr>
          <a:xfrm>
            <a:off x="-3718268" y="-1744539"/>
            <a:ext cx="8659499" cy="7191256"/>
            <a:chOff x="-3609307" y="-1658154"/>
            <a:chExt cx="8811946" cy="7317855"/>
          </a:xfrm>
        </p:grpSpPr>
        <p:sp>
          <p:nvSpPr>
            <p:cNvPr id="158" name="Google Shape;158;p19"/>
            <p:cNvSpPr/>
            <p:nvPr/>
          </p:nvSpPr>
          <p:spPr>
            <a:xfrm rot="10800000">
              <a:off x="-2457687" y="713500"/>
              <a:ext cx="7029687" cy="3953163"/>
            </a:xfrm>
            <a:custGeom>
              <a:avLst/>
              <a:gdLst/>
              <a:ahLst/>
              <a:cxnLst/>
              <a:rect l="l" t="t" r="r" b="b"/>
              <a:pathLst>
                <a:path w="99349" h="52424" extrusionOk="0">
                  <a:moveTo>
                    <a:pt x="26594" y="0"/>
                  </a:moveTo>
                  <a:cubicBezTo>
                    <a:pt x="23777" y="0"/>
                    <a:pt x="20693" y="884"/>
                    <a:pt x="17268" y="3191"/>
                  </a:cubicBezTo>
                  <a:cubicBezTo>
                    <a:pt x="7255" y="9906"/>
                    <a:pt x="0" y="40185"/>
                    <a:pt x="8095" y="48519"/>
                  </a:cubicBezTo>
                  <a:cubicBezTo>
                    <a:pt x="9840" y="50311"/>
                    <a:pt x="12522" y="50984"/>
                    <a:pt x="15714" y="50984"/>
                  </a:cubicBezTo>
                  <a:cubicBezTo>
                    <a:pt x="24910" y="50984"/>
                    <a:pt x="38346" y="45395"/>
                    <a:pt x="45867" y="44861"/>
                  </a:cubicBezTo>
                  <a:cubicBezTo>
                    <a:pt x="46442" y="44817"/>
                    <a:pt x="47007" y="44796"/>
                    <a:pt x="47562" y="44796"/>
                  </a:cubicBezTo>
                  <a:cubicBezTo>
                    <a:pt x="58170" y="44796"/>
                    <a:pt x="65311" y="52423"/>
                    <a:pt x="71722" y="52423"/>
                  </a:cubicBezTo>
                  <a:cubicBezTo>
                    <a:pt x="71838" y="52423"/>
                    <a:pt x="71953" y="52421"/>
                    <a:pt x="72068" y="52416"/>
                  </a:cubicBezTo>
                  <a:cubicBezTo>
                    <a:pt x="81302" y="51996"/>
                    <a:pt x="97610" y="33769"/>
                    <a:pt x="98330" y="26274"/>
                  </a:cubicBezTo>
                  <a:cubicBezTo>
                    <a:pt x="99349" y="13863"/>
                    <a:pt x="84959" y="17101"/>
                    <a:pt x="79263" y="8887"/>
                  </a:cubicBezTo>
                  <a:cubicBezTo>
                    <a:pt x="76025" y="2781"/>
                    <a:pt x="72413" y="725"/>
                    <a:pt x="68743" y="725"/>
                  </a:cubicBezTo>
                  <a:cubicBezTo>
                    <a:pt x="61170" y="725"/>
                    <a:pt x="53356" y="9487"/>
                    <a:pt x="48098" y="9487"/>
                  </a:cubicBezTo>
                  <a:cubicBezTo>
                    <a:pt x="48074" y="9487"/>
                    <a:pt x="48050" y="9487"/>
                    <a:pt x="48026" y="9487"/>
                  </a:cubicBezTo>
                  <a:cubicBezTo>
                    <a:pt x="42025" y="9257"/>
                    <a:pt x="35710" y="0"/>
                    <a:pt x="265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sp>
          <p:nvSpPr>
            <p:cNvPr id="159" name="Google Shape;159;p19"/>
            <p:cNvSpPr/>
            <p:nvPr/>
          </p:nvSpPr>
          <p:spPr>
            <a:xfrm rot="-10226381">
              <a:off x="-2535202" y="647494"/>
              <a:ext cx="6947852" cy="3953161"/>
            </a:xfrm>
            <a:custGeom>
              <a:avLst/>
              <a:gdLst/>
              <a:ahLst/>
              <a:cxnLst/>
              <a:rect l="l" t="t" r="r" b="b"/>
              <a:pathLst>
                <a:path w="99349" h="52424" extrusionOk="0">
                  <a:moveTo>
                    <a:pt x="26594" y="0"/>
                  </a:moveTo>
                  <a:cubicBezTo>
                    <a:pt x="23777" y="0"/>
                    <a:pt x="20693" y="884"/>
                    <a:pt x="17268" y="3191"/>
                  </a:cubicBezTo>
                  <a:cubicBezTo>
                    <a:pt x="7255" y="9906"/>
                    <a:pt x="0" y="40185"/>
                    <a:pt x="8095" y="48519"/>
                  </a:cubicBezTo>
                  <a:cubicBezTo>
                    <a:pt x="9840" y="50311"/>
                    <a:pt x="12522" y="50984"/>
                    <a:pt x="15714" y="50984"/>
                  </a:cubicBezTo>
                  <a:cubicBezTo>
                    <a:pt x="24910" y="50984"/>
                    <a:pt x="38346" y="45395"/>
                    <a:pt x="45867" y="44861"/>
                  </a:cubicBezTo>
                  <a:cubicBezTo>
                    <a:pt x="46442" y="44817"/>
                    <a:pt x="47007" y="44796"/>
                    <a:pt x="47562" y="44796"/>
                  </a:cubicBezTo>
                  <a:cubicBezTo>
                    <a:pt x="58170" y="44796"/>
                    <a:pt x="65311" y="52423"/>
                    <a:pt x="71722" y="52423"/>
                  </a:cubicBezTo>
                  <a:cubicBezTo>
                    <a:pt x="71838" y="52423"/>
                    <a:pt x="71953" y="52421"/>
                    <a:pt x="72068" y="52416"/>
                  </a:cubicBezTo>
                  <a:cubicBezTo>
                    <a:pt x="81302" y="51996"/>
                    <a:pt x="97610" y="33769"/>
                    <a:pt x="98330" y="26274"/>
                  </a:cubicBezTo>
                  <a:cubicBezTo>
                    <a:pt x="99349" y="13863"/>
                    <a:pt x="84959" y="17101"/>
                    <a:pt x="79263" y="8887"/>
                  </a:cubicBezTo>
                  <a:cubicBezTo>
                    <a:pt x="76025" y="2781"/>
                    <a:pt x="72413" y="725"/>
                    <a:pt x="68743" y="725"/>
                  </a:cubicBezTo>
                  <a:cubicBezTo>
                    <a:pt x="61170" y="725"/>
                    <a:pt x="53356" y="9487"/>
                    <a:pt x="48098" y="9487"/>
                  </a:cubicBezTo>
                  <a:cubicBezTo>
                    <a:pt x="48074" y="9487"/>
                    <a:pt x="48050" y="9487"/>
                    <a:pt x="48026" y="9487"/>
                  </a:cubicBezTo>
                  <a:cubicBezTo>
                    <a:pt x="42025" y="9257"/>
                    <a:pt x="35710" y="0"/>
                    <a:pt x="265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a:p>
              <a:pPr marL="0" lvl="0" indent="0" algn="l" rtl="0">
                <a:spcBef>
                  <a:spcPts val="0"/>
                </a:spcBef>
                <a:spcAft>
                  <a:spcPts val="0"/>
                </a:spcAft>
                <a:buNone/>
              </a:pPr>
            </a:p>
          </p:txBody>
        </p:sp>
        <p:sp>
          <p:nvSpPr>
            <p:cNvPr id="160" name="Google Shape;160;p19"/>
            <p:cNvSpPr/>
            <p:nvPr/>
          </p:nvSpPr>
          <p:spPr>
            <a:xfrm rot="-9154235">
              <a:off x="-3068926" y="-115415"/>
              <a:ext cx="7731183" cy="4232376"/>
            </a:xfrm>
            <a:custGeom>
              <a:avLst/>
              <a:gdLst/>
              <a:ahLst/>
              <a:cxnLst/>
              <a:rect l="l" t="t" r="r" b="b"/>
              <a:pathLst>
                <a:path w="99349" h="52424" extrusionOk="0">
                  <a:moveTo>
                    <a:pt x="26594" y="0"/>
                  </a:moveTo>
                  <a:cubicBezTo>
                    <a:pt x="23777" y="0"/>
                    <a:pt x="20693" y="884"/>
                    <a:pt x="17268" y="3191"/>
                  </a:cubicBezTo>
                  <a:cubicBezTo>
                    <a:pt x="7255" y="9906"/>
                    <a:pt x="0" y="40185"/>
                    <a:pt x="8095" y="48519"/>
                  </a:cubicBezTo>
                  <a:cubicBezTo>
                    <a:pt x="9840" y="50311"/>
                    <a:pt x="12522" y="50984"/>
                    <a:pt x="15714" y="50984"/>
                  </a:cubicBezTo>
                  <a:cubicBezTo>
                    <a:pt x="24910" y="50984"/>
                    <a:pt x="38346" y="45395"/>
                    <a:pt x="45867" y="44861"/>
                  </a:cubicBezTo>
                  <a:cubicBezTo>
                    <a:pt x="46442" y="44817"/>
                    <a:pt x="47007" y="44796"/>
                    <a:pt x="47562" y="44796"/>
                  </a:cubicBezTo>
                  <a:cubicBezTo>
                    <a:pt x="58170" y="44796"/>
                    <a:pt x="65311" y="52423"/>
                    <a:pt x="71722" y="52423"/>
                  </a:cubicBezTo>
                  <a:cubicBezTo>
                    <a:pt x="71838" y="52423"/>
                    <a:pt x="71953" y="52421"/>
                    <a:pt x="72068" y="52416"/>
                  </a:cubicBezTo>
                  <a:cubicBezTo>
                    <a:pt x="81302" y="51996"/>
                    <a:pt x="97610" y="33769"/>
                    <a:pt x="98330" y="26274"/>
                  </a:cubicBezTo>
                  <a:cubicBezTo>
                    <a:pt x="99349" y="13863"/>
                    <a:pt x="84959" y="17101"/>
                    <a:pt x="79263" y="8887"/>
                  </a:cubicBezTo>
                  <a:cubicBezTo>
                    <a:pt x="76025" y="2781"/>
                    <a:pt x="72413" y="725"/>
                    <a:pt x="68743" y="725"/>
                  </a:cubicBezTo>
                  <a:cubicBezTo>
                    <a:pt x="61170" y="725"/>
                    <a:pt x="53356" y="9487"/>
                    <a:pt x="48098" y="9487"/>
                  </a:cubicBezTo>
                  <a:cubicBezTo>
                    <a:pt x="48074" y="9487"/>
                    <a:pt x="48050" y="9487"/>
                    <a:pt x="48026" y="9487"/>
                  </a:cubicBezTo>
                  <a:cubicBezTo>
                    <a:pt x="42025" y="9257"/>
                    <a:pt x="35710" y="0"/>
                    <a:pt x="26594"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61" name="Google Shape;161;p19"/>
          <p:cNvSpPr txBox="1"/>
          <p:nvPr>
            <p:ph type="subTitle" idx="1"/>
          </p:nvPr>
        </p:nvSpPr>
        <p:spPr>
          <a:xfrm>
            <a:off x="4571934" y="2910006"/>
            <a:ext cx="3401700" cy="1134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600"/>
              <a:buFont typeface="Nunito" panose="00000500000000000000"/>
              <a:buNone/>
              <a:defRPr sz="1600">
                <a:solidFill>
                  <a:schemeClr val="lt1"/>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Clr>
                <a:schemeClr val="lt1"/>
              </a:buClr>
              <a:buSzPts val="2800"/>
              <a:buNone/>
              <a:defRPr sz="2800">
                <a:solidFill>
                  <a:schemeClr val="lt1"/>
                </a:solidFill>
              </a:defRPr>
            </a:lvl2pPr>
            <a:lvl3pPr lvl="2" rtl="0">
              <a:lnSpc>
                <a:spcPct val="100000"/>
              </a:lnSpc>
              <a:spcBef>
                <a:spcPts val="0"/>
              </a:spcBef>
              <a:spcAft>
                <a:spcPts val="0"/>
              </a:spcAft>
              <a:buClr>
                <a:schemeClr val="lt1"/>
              </a:buClr>
              <a:buSzPts val="2800"/>
              <a:buNone/>
              <a:defRPr sz="2800">
                <a:solidFill>
                  <a:schemeClr val="lt1"/>
                </a:solidFill>
              </a:defRPr>
            </a:lvl3pPr>
            <a:lvl4pPr lvl="3" rtl="0">
              <a:lnSpc>
                <a:spcPct val="100000"/>
              </a:lnSpc>
              <a:spcBef>
                <a:spcPts val="0"/>
              </a:spcBef>
              <a:spcAft>
                <a:spcPts val="0"/>
              </a:spcAft>
              <a:buClr>
                <a:schemeClr val="lt1"/>
              </a:buClr>
              <a:buSzPts val="2800"/>
              <a:buNone/>
              <a:defRPr sz="2800">
                <a:solidFill>
                  <a:schemeClr val="lt1"/>
                </a:solidFill>
              </a:defRPr>
            </a:lvl4pPr>
            <a:lvl5pPr lvl="4" rtl="0">
              <a:lnSpc>
                <a:spcPct val="100000"/>
              </a:lnSpc>
              <a:spcBef>
                <a:spcPts val="0"/>
              </a:spcBef>
              <a:spcAft>
                <a:spcPts val="0"/>
              </a:spcAft>
              <a:buClr>
                <a:schemeClr val="lt1"/>
              </a:buClr>
              <a:buSzPts val="2800"/>
              <a:buNone/>
              <a:defRPr sz="2800">
                <a:solidFill>
                  <a:schemeClr val="lt1"/>
                </a:solidFill>
              </a:defRPr>
            </a:lvl5pPr>
            <a:lvl6pPr lvl="5" rtl="0">
              <a:lnSpc>
                <a:spcPct val="100000"/>
              </a:lnSpc>
              <a:spcBef>
                <a:spcPts val="0"/>
              </a:spcBef>
              <a:spcAft>
                <a:spcPts val="0"/>
              </a:spcAft>
              <a:buClr>
                <a:schemeClr val="lt1"/>
              </a:buClr>
              <a:buSzPts val="2800"/>
              <a:buNone/>
              <a:defRPr sz="2800">
                <a:solidFill>
                  <a:schemeClr val="lt1"/>
                </a:solidFill>
              </a:defRPr>
            </a:lvl6pPr>
            <a:lvl7pPr lvl="6" rtl="0">
              <a:lnSpc>
                <a:spcPct val="100000"/>
              </a:lnSpc>
              <a:spcBef>
                <a:spcPts val="0"/>
              </a:spcBef>
              <a:spcAft>
                <a:spcPts val="0"/>
              </a:spcAft>
              <a:buClr>
                <a:schemeClr val="lt1"/>
              </a:buClr>
              <a:buSzPts val="2800"/>
              <a:buNone/>
              <a:defRPr sz="2800">
                <a:solidFill>
                  <a:schemeClr val="lt1"/>
                </a:solidFill>
              </a:defRPr>
            </a:lvl7pPr>
            <a:lvl8pPr lvl="7" rtl="0">
              <a:lnSpc>
                <a:spcPct val="100000"/>
              </a:lnSpc>
              <a:spcBef>
                <a:spcPts val="0"/>
              </a:spcBef>
              <a:spcAft>
                <a:spcPts val="0"/>
              </a:spcAft>
              <a:buClr>
                <a:schemeClr val="lt1"/>
              </a:buClr>
              <a:buSzPts val="2800"/>
              <a:buNone/>
              <a:defRPr sz="2800">
                <a:solidFill>
                  <a:schemeClr val="lt1"/>
                </a:solidFill>
              </a:defRPr>
            </a:lvl8pPr>
            <a:lvl9pPr lvl="8" rtl="0">
              <a:lnSpc>
                <a:spcPct val="100000"/>
              </a:lnSpc>
              <a:spcBef>
                <a:spcPts val="0"/>
              </a:spcBef>
              <a:spcAft>
                <a:spcPts val="0"/>
              </a:spcAft>
              <a:buClr>
                <a:schemeClr val="lt1"/>
              </a:buClr>
              <a:buSzPts val="2800"/>
              <a:buNone/>
              <a:defRPr sz="2800">
                <a:solidFill>
                  <a:schemeClr val="lt1"/>
                </a:solidFill>
              </a:defRPr>
            </a:lvl9pPr>
          </a:lstStyle>
          <a:p/>
        </p:txBody>
      </p:sp>
      <p:sp>
        <p:nvSpPr>
          <p:cNvPr id="162" name="Google Shape;162;p19"/>
          <p:cNvSpPr txBox="1"/>
          <p:nvPr>
            <p:ph type="title"/>
          </p:nvPr>
        </p:nvSpPr>
        <p:spPr>
          <a:xfrm>
            <a:off x="4576584" y="1076748"/>
            <a:ext cx="3849600" cy="19293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Clr>
                <a:srgbClr val="00477D"/>
              </a:buClr>
              <a:buSzPts val="2400"/>
              <a:buNone/>
              <a:defRPr sz="2400">
                <a:solidFill>
                  <a:srgbClr val="00477D"/>
                </a:solidFill>
              </a:defRPr>
            </a:lvl2pPr>
            <a:lvl3pPr lvl="2" rtl="0">
              <a:spcBef>
                <a:spcPts val="0"/>
              </a:spcBef>
              <a:spcAft>
                <a:spcPts val="0"/>
              </a:spcAft>
              <a:buClr>
                <a:srgbClr val="00477D"/>
              </a:buClr>
              <a:buSzPts val="2400"/>
              <a:buNone/>
              <a:defRPr sz="2400">
                <a:solidFill>
                  <a:srgbClr val="00477D"/>
                </a:solidFill>
              </a:defRPr>
            </a:lvl3pPr>
            <a:lvl4pPr lvl="3" rtl="0">
              <a:spcBef>
                <a:spcPts val="0"/>
              </a:spcBef>
              <a:spcAft>
                <a:spcPts val="0"/>
              </a:spcAft>
              <a:buClr>
                <a:srgbClr val="00477D"/>
              </a:buClr>
              <a:buSzPts val="2400"/>
              <a:buNone/>
              <a:defRPr sz="2400">
                <a:solidFill>
                  <a:srgbClr val="00477D"/>
                </a:solidFill>
              </a:defRPr>
            </a:lvl4pPr>
            <a:lvl5pPr lvl="4" rtl="0">
              <a:spcBef>
                <a:spcPts val="0"/>
              </a:spcBef>
              <a:spcAft>
                <a:spcPts val="0"/>
              </a:spcAft>
              <a:buClr>
                <a:srgbClr val="00477D"/>
              </a:buClr>
              <a:buSzPts val="2400"/>
              <a:buNone/>
              <a:defRPr sz="2400">
                <a:solidFill>
                  <a:srgbClr val="00477D"/>
                </a:solidFill>
              </a:defRPr>
            </a:lvl5pPr>
            <a:lvl6pPr lvl="5" rtl="0">
              <a:spcBef>
                <a:spcPts val="0"/>
              </a:spcBef>
              <a:spcAft>
                <a:spcPts val="0"/>
              </a:spcAft>
              <a:buClr>
                <a:srgbClr val="00477D"/>
              </a:buClr>
              <a:buSzPts val="2400"/>
              <a:buNone/>
              <a:defRPr sz="2400">
                <a:solidFill>
                  <a:srgbClr val="00477D"/>
                </a:solidFill>
              </a:defRPr>
            </a:lvl6pPr>
            <a:lvl7pPr lvl="6" rtl="0">
              <a:spcBef>
                <a:spcPts val="0"/>
              </a:spcBef>
              <a:spcAft>
                <a:spcPts val="0"/>
              </a:spcAft>
              <a:buClr>
                <a:srgbClr val="00477D"/>
              </a:buClr>
              <a:buSzPts val="2400"/>
              <a:buNone/>
              <a:defRPr sz="2400">
                <a:solidFill>
                  <a:srgbClr val="00477D"/>
                </a:solidFill>
              </a:defRPr>
            </a:lvl7pPr>
            <a:lvl8pPr lvl="7" rtl="0">
              <a:spcBef>
                <a:spcPts val="0"/>
              </a:spcBef>
              <a:spcAft>
                <a:spcPts val="0"/>
              </a:spcAft>
              <a:buClr>
                <a:srgbClr val="00477D"/>
              </a:buClr>
              <a:buSzPts val="2400"/>
              <a:buNone/>
              <a:defRPr sz="2400">
                <a:solidFill>
                  <a:srgbClr val="00477D"/>
                </a:solidFill>
              </a:defRPr>
            </a:lvl8pPr>
            <a:lvl9pPr lvl="8" rtl="0">
              <a:spcBef>
                <a:spcPts val="0"/>
              </a:spcBef>
              <a:spcAft>
                <a:spcPts val="0"/>
              </a:spcAft>
              <a:buClr>
                <a:srgbClr val="00477D"/>
              </a:buClr>
              <a:buSzPts val="2400"/>
              <a:buNone/>
              <a:defRPr sz="2400">
                <a:solidFill>
                  <a:srgbClr val="00477D"/>
                </a:solidFill>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body 3">
  <p:cSld name="ONE_COLUMN_TEXT_1_1">
    <p:bg>
      <p:bgPr>
        <a:solidFill>
          <a:schemeClr val="dk1"/>
        </a:solidFill>
        <a:effectLst/>
      </p:bgPr>
    </p:bg>
    <p:spTree>
      <p:nvGrpSpPr>
        <p:cNvPr id="163" name="Shape 163"/>
        <p:cNvGrpSpPr/>
        <p:nvPr/>
      </p:nvGrpSpPr>
      <p:grpSpPr>
        <a:xfrm>
          <a:off x="0" y="0"/>
          <a:ext cx="0" cy="0"/>
          <a:chOff x="0" y="0"/>
          <a:chExt cx="0" cy="0"/>
        </a:xfrm>
      </p:grpSpPr>
      <p:grpSp>
        <p:nvGrpSpPr>
          <p:cNvPr id="164" name="Google Shape;164;p20"/>
          <p:cNvGrpSpPr/>
          <p:nvPr/>
        </p:nvGrpSpPr>
        <p:grpSpPr>
          <a:xfrm>
            <a:off x="-3418102" y="-693828"/>
            <a:ext cx="8276206" cy="5763602"/>
            <a:chOff x="-3303857" y="-714900"/>
            <a:chExt cx="8421905" cy="5865068"/>
          </a:xfrm>
        </p:grpSpPr>
        <p:sp>
          <p:nvSpPr>
            <p:cNvPr id="165" name="Google Shape;165;p20"/>
            <p:cNvSpPr/>
            <p:nvPr/>
          </p:nvSpPr>
          <p:spPr>
            <a:xfrm rot="629285">
              <a:off x="-2720333" y="568379"/>
              <a:ext cx="7029653" cy="3953165"/>
            </a:xfrm>
            <a:custGeom>
              <a:avLst/>
              <a:gdLst/>
              <a:ahLst/>
              <a:cxnLst/>
              <a:rect l="l" t="t" r="r" b="b"/>
              <a:pathLst>
                <a:path w="99349" h="52424" extrusionOk="0">
                  <a:moveTo>
                    <a:pt x="26594" y="0"/>
                  </a:moveTo>
                  <a:cubicBezTo>
                    <a:pt x="23777" y="0"/>
                    <a:pt x="20693" y="884"/>
                    <a:pt x="17268" y="3191"/>
                  </a:cubicBezTo>
                  <a:cubicBezTo>
                    <a:pt x="7255" y="9906"/>
                    <a:pt x="0" y="40185"/>
                    <a:pt x="8095" y="48519"/>
                  </a:cubicBezTo>
                  <a:cubicBezTo>
                    <a:pt x="9840" y="50311"/>
                    <a:pt x="12522" y="50984"/>
                    <a:pt x="15714" y="50984"/>
                  </a:cubicBezTo>
                  <a:cubicBezTo>
                    <a:pt x="24910" y="50984"/>
                    <a:pt x="38346" y="45395"/>
                    <a:pt x="45867" y="44861"/>
                  </a:cubicBezTo>
                  <a:cubicBezTo>
                    <a:pt x="46442" y="44817"/>
                    <a:pt x="47007" y="44796"/>
                    <a:pt x="47562" y="44796"/>
                  </a:cubicBezTo>
                  <a:cubicBezTo>
                    <a:pt x="58170" y="44796"/>
                    <a:pt x="65311" y="52423"/>
                    <a:pt x="71722" y="52423"/>
                  </a:cubicBezTo>
                  <a:cubicBezTo>
                    <a:pt x="71838" y="52423"/>
                    <a:pt x="71953" y="52421"/>
                    <a:pt x="72068" y="52416"/>
                  </a:cubicBezTo>
                  <a:cubicBezTo>
                    <a:pt x="81302" y="51996"/>
                    <a:pt x="97610" y="33769"/>
                    <a:pt x="98330" y="26274"/>
                  </a:cubicBezTo>
                  <a:cubicBezTo>
                    <a:pt x="99349" y="13863"/>
                    <a:pt x="84959" y="17101"/>
                    <a:pt x="79263" y="8887"/>
                  </a:cubicBezTo>
                  <a:cubicBezTo>
                    <a:pt x="76025" y="2781"/>
                    <a:pt x="72413" y="725"/>
                    <a:pt x="68743" y="725"/>
                  </a:cubicBezTo>
                  <a:cubicBezTo>
                    <a:pt x="61170" y="725"/>
                    <a:pt x="53356" y="9487"/>
                    <a:pt x="48098" y="9487"/>
                  </a:cubicBezTo>
                  <a:cubicBezTo>
                    <a:pt x="48074" y="9487"/>
                    <a:pt x="48050" y="9487"/>
                    <a:pt x="48026" y="9487"/>
                  </a:cubicBezTo>
                  <a:cubicBezTo>
                    <a:pt x="42025" y="9257"/>
                    <a:pt x="35710" y="0"/>
                    <a:pt x="265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sp>
          <p:nvSpPr>
            <p:cNvPr id="166" name="Google Shape;166;p20"/>
            <p:cNvSpPr/>
            <p:nvPr/>
          </p:nvSpPr>
          <p:spPr>
            <a:xfrm rot="-10226381">
              <a:off x="-2535202" y="647494"/>
              <a:ext cx="6947852" cy="3953161"/>
            </a:xfrm>
            <a:custGeom>
              <a:avLst/>
              <a:gdLst/>
              <a:ahLst/>
              <a:cxnLst/>
              <a:rect l="l" t="t" r="r" b="b"/>
              <a:pathLst>
                <a:path w="99349" h="52424" extrusionOk="0">
                  <a:moveTo>
                    <a:pt x="26594" y="0"/>
                  </a:moveTo>
                  <a:cubicBezTo>
                    <a:pt x="23777" y="0"/>
                    <a:pt x="20693" y="884"/>
                    <a:pt x="17268" y="3191"/>
                  </a:cubicBezTo>
                  <a:cubicBezTo>
                    <a:pt x="7255" y="9906"/>
                    <a:pt x="0" y="40185"/>
                    <a:pt x="8095" y="48519"/>
                  </a:cubicBezTo>
                  <a:cubicBezTo>
                    <a:pt x="9840" y="50311"/>
                    <a:pt x="12522" y="50984"/>
                    <a:pt x="15714" y="50984"/>
                  </a:cubicBezTo>
                  <a:cubicBezTo>
                    <a:pt x="24910" y="50984"/>
                    <a:pt x="38346" y="45395"/>
                    <a:pt x="45867" y="44861"/>
                  </a:cubicBezTo>
                  <a:cubicBezTo>
                    <a:pt x="46442" y="44817"/>
                    <a:pt x="47007" y="44796"/>
                    <a:pt x="47562" y="44796"/>
                  </a:cubicBezTo>
                  <a:cubicBezTo>
                    <a:pt x="58170" y="44796"/>
                    <a:pt x="65311" y="52423"/>
                    <a:pt x="71722" y="52423"/>
                  </a:cubicBezTo>
                  <a:cubicBezTo>
                    <a:pt x="71838" y="52423"/>
                    <a:pt x="71953" y="52421"/>
                    <a:pt x="72068" y="52416"/>
                  </a:cubicBezTo>
                  <a:cubicBezTo>
                    <a:pt x="81302" y="51996"/>
                    <a:pt x="97610" y="33769"/>
                    <a:pt x="98330" y="26274"/>
                  </a:cubicBezTo>
                  <a:cubicBezTo>
                    <a:pt x="99349" y="13863"/>
                    <a:pt x="84959" y="17101"/>
                    <a:pt x="79263" y="8887"/>
                  </a:cubicBezTo>
                  <a:cubicBezTo>
                    <a:pt x="76025" y="2781"/>
                    <a:pt x="72413" y="725"/>
                    <a:pt x="68743" y="725"/>
                  </a:cubicBezTo>
                  <a:cubicBezTo>
                    <a:pt x="61170" y="725"/>
                    <a:pt x="53356" y="9487"/>
                    <a:pt x="48098" y="9487"/>
                  </a:cubicBezTo>
                  <a:cubicBezTo>
                    <a:pt x="48074" y="9487"/>
                    <a:pt x="48050" y="9487"/>
                    <a:pt x="48026" y="9487"/>
                  </a:cubicBezTo>
                  <a:cubicBezTo>
                    <a:pt x="42025" y="9257"/>
                    <a:pt x="35710" y="0"/>
                    <a:pt x="265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a:p>
              <a:pPr marL="0" lvl="0" indent="0" algn="l" rtl="0">
                <a:spcBef>
                  <a:spcPts val="0"/>
                </a:spcBef>
                <a:spcAft>
                  <a:spcPts val="0"/>
                </a:spcAft>
                <a:buNone/>
              </a:pPr>
            </a:p>
          </p:txBody>
        </p:sp>
        <p:sp>
          <p:nvSpPr>
            <p:cNvPr id="167" name="Google Shape;167;p20"/>
            <p:cNvSpPr/>
            <p:nvPr/>
          </p:nvSpPr>
          <p:spPr>
            <a:xfrm rot="-10107499">
              <a:off x="-2958501" y="15719"/>
              <a:ext cx="7731194" cy="4232365"/>
            </a:xfrm>
            <a:custGeom>
              <a:avLst/>
              <a:gdLst/>
              <a:ahLst/>
              <a:cxnLst/>
              <a:rect l="l" t="t" r="r" b="b"/>
              <a:pathLst>
                <a:path w="99349" h="52424" extrusionOk="0">
                  <a:moveTo>
                    <a:pt x="26594" y="0"/>
                  </a:moveTo>
                  <a:cubicBezTo>
                    <a:pt x="23777" y="0"/>
                    <a:pt x="20693" y="884"/>
                    <a:pt x="17268" y="3191"/>
                  </a:cubicBezTo>
                  <a:cubicBezTo>
                    <a:pt x="7255" y="9906"/>
                    <a:pt x="0" y="40185"/>
                    <a:pt x="8095" y="48519"/>
                  </a:cubicBezTo>
                  <a:cubicBezTo>
                    <a:pt x="9840" y="50311"/>
                    <a:pt x="12522" y="50984"/>
                    <a:pt x="15714" y="50984"/>
                  </a:cubicBezTo>
                  <a:cubicBezTo>
                    <a:pt x="24910" y="50984"/>
                    <a:pt x="38346" y="45395"/>
                    <a:pt x="45867" y="44861"/>
                  </a:cubicBezTo>
                  <a:cubicBezTo>
                    <a:pt x="46442" y="44817"/>
                    <a:pt x="47007" y="44796"/>
                    <a:pt x="47562" y="44796"/>
                  </a:cubicBezTo>
                  <a:cubicBezTo>
                    <a:pt x="58170" y="44796"/>
                    <a:pt x="65311" y="52423"/>
                    <a:pt x="71722" y="52423"/>
                  </a:cubicBezTo>
                  <a:cubicBezTo>
                    <a:pt x="71838" y="52423"/>
                    <a:pt x="71953" y="52421"/>
                    <a:pt x="72068" y="52416"/>
                  </a:cubicBezTo>
                  <a:cubicBezTo>
                    <a:pt x="81302" y="51996"/>
                    <a:pt x="97610" y="33769"/>
                    <a:pt x="98330" y="26274"/>
                  </a:cubicBezTo>
                  <a:cubicBezTo>
                    <a:pt x="99349" y="13863"/>
                    <a:pt x="84959" y="17101"/>
                    <a:pt x="79263" y="8887"/>
                  </a:cubicBezTo>
                  <a:cubicBezTo>
                    <a:pt x="76025" y="2781"/>
                    <a:pt x="72413" y="725"/>
                    <a:pt x="68743" y="725"/>
                  </a:cubicBezTo>
                  <a:cubicBezTo>
                    <a:pt x="61170" y="725"/>
                    <a:pt x="53356" y="9487"/>
                    <a:pt x="48098" y="9487"/>
                  </a:cubicBezTo>
                  <a:cubicBezTo>
                    <a:pt x="48074" y="9487"/>
                    <a:pt x="48050" y="9487"/>
                    <a:pt x="48026" y="9487"/>
                  </a:cubicBezTo>
                  <a:cubicBezTo>
                    <a:pt x="42025" y="9257"/>
                    <a:pt x="35710" y="0"/>
                    <a:pt x="26594"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68" name="Google Shape;168;p20"/>
          <p:cNvSpPr txBox="1"/>
          <p:nvPr>
            <p:ph type="subTitle" idx="1"/>
          </p:nvPr>
        </p:nvSpPr>
        <p:spPr>
          <a:xfrm>
            <a:off x="4571934" y="2529006"/>
            <a:ext cx="3401700" cy="1134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600"/>
              <a:buFont typeface="Nunito" panose="00000500000000000000"/>
              <a:buNone/>
              <a:defRPr sz="1600">
                <a:solidFill>
                  <a:schemeClr val="lt1"/>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Clr>
                <a:schemeClr val="lt1"/>
              </a:buClr>
              <a:buSzPts val="2800"/>
              <a:buNone/>
              <a:defRPr sz="2800">
                <a:solidFill>
                  <a:schemeClr val="lt1"/>
                </a:solidFill>
              </a:defRPr>
            </a:lvl2pPr>
            <a:lvl3pPr lvl="2" rtl="0">
              <a:lnSpc>
                <a:spcPct val="100000"/>
              </a:lnSpc>
              <a:spcBef>
                <a:spcPts val="0"/>
              </a:spcBef>
              <a:spcAft>
                <a:spcPts val="0"/>
              </a:spcAft>
              <a:buClr>
                <a:schemeClr val="lt1"/>
              </a:buClr>
              <a:buSzPts val="2800"/>
              <a:buNone/>
              <a:defRPr sz="2800">
                <a:solidFill>
                  <a:schemeClr val="lt1"/>
                </a:solidFill>
              </a:defRPr>
            </a:lvl3pPr>
            <a:lvl4pPr lvl="3" rtl="0">
              <a:lnSpc>
                <a:spcPct val="100000"/>
              </a:lnSpc>
              <a:spcBef>
                <a:spcPts val="0"/>
              </a:spcBef>
              <a:spcAft>
                <a:spcPts val="0"/>
              </a:spcAft>
              <a:buClr>
                <a:schemeClr val="lt1"/>
              </a:buClr>
              <a:buSzPts val="2800"/>
              <a:buNone/>
              <a:defRPr sz="2800">
                <a:solidFill>
                  <a:schemeClr val="lt1"/>
                </a:solidFill>
              </a:defRPr>
            </a:lvl4pPr>
            <a:lvl5pPr lvl="4" rtl="0">
              <a:lnSpc>
                <a:spcPct val="100000"/>
              </a:lnSpc>
              <a:spcBef>
                <a:spcPts val="0"/>
              </a:spcBef>
              <a:spcAft>
                <a:spcPts val="0"/>
              </a:spcAft>
              <a:buClr>
                <a:schemeClr val="lt1"/>
              </a:buClr>
              <a:buSzPts val="2800"/>
              <a:buNone/>
              <a:defRPr sz="2800">
                <a:solidFill>
                  <a:schemeClr val="lt1"/>
                </a:solidFill>
              </a:defRPr>
            </a:lvl5pPr>
            <a:lvl6pPr lvl="5" rtl="0">
              <a:lnSpc>
                <a:spcPct val="100000"/>
              </a:lnSpc>
              <a:spcBef>
                <a:spcPts val="0"/>
              </a:spcBef>
              <a:spcAft>
                <a:spcPts val="0"/>
              </a:spcAft>
              <a:buClr>
                <a:schemeClr val="lt1"/>
              </a:buClr>
              <a:buSzPts val="2800"/>
              <a:buNone/>
              <a:defRPr sz="2800">
                <a:solidFill>
                  <a:schemeClr val="lt1"/>
                </a:solidFill>
              </a:defRPr>
            </a:lvl6pPr>
            <a:lvl7pPr lvl="6" rtl="0">
              <a:lnSpc>
                <a:spcPct val="100000"/>
              </a:lnSpc>
              <a:spcBef>
                <a:spcPts val="0"/>
              </a:spcBef>
              <a:spcAft>
                <a:spcPts val="0"/>
              </a:spcAft>
              <a:buClr>
                <a:schemeClr val="lt1"/>
              </a:buClr>
              <a:buSzPts val="2800"/>
              <a:buNone/>
              <a:defRPr sz="2800">
                <a:solidFill>
                  <a:schemeClr val="lt1"/>
                </a:solidFill>
              </a:defRPr>
            </a:lvl7pPr>
            <a:lvl8pPr lvl="7" rtl="0">
              <a:lnSpc>
                <a:spcPct val="100000"/>
              </a:lnSpc>
              <a:spcBef>
                <a:spcPts val="0"/>
              </a:spcBef>
              <a:spcAft>
                <a:spcPts val="0"/>
              </a:spcAft>
              <a:buClr>
                <a:schemeClr val="lt1"/>
              </a:buClr>
              <a:buSzPts val="2800"/>
              <a:buNone/>
              <a:defRPr sz="2800">
                <a:solidFill>
                  <a:schemeClr val="lt1"/>
                </a:solidFill>
              </a:defRPr>
            </a:lvl8pPr>
            <a:lvl9pPr lvl="8" rtl="0">
              <a:lnSpc>
                <a:spcPct val="100000"/>
              </a:lnSpc>
              <a:spcBef>
                <a:spcPts val="0"/>
              </a:spcBef>
              <a:spcAft>
                <a:spcPts val="0"/>
              </a:spcAft>
              <a:buClr>
                <a:schemeClr val="lt1"/>
              </a:buClr>
              <a:buSzPts val="2800"/>
              <a:buNone/>
              <a:defRPr sz="2800">
                <a:solidFill>
                  <a:schemeClr val="lt1"/>
                </a:solidFill>
              </a:defRPr>
            </a:lvl9pPr>
          </a:lstStyle>
          <a:p/>
        </p:txBody>
      </p:sp>
      <p:sp>
        <p:nvSpPr>
          <p:cNvPr id="169" name="Google Shape;169;p20"/>
          <p:cNvSpPr txBox="1"/>
          <p:nvPr>
            <p:ph type="title"/>
          </p:nvPr>
        </p:nvSpPr>
        <p:spPr>
          <a:xfrm>
            <a:off x="4576575" y="1786999"/>
            <a:ext cx="3849600" cy="8382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Clr>
                <a:srgbClr val="00477D"/>
              </a:buClr>
              <a:buSzPts val="2400"/>
              <a:buNone/>
              <a:defRPr sz="2400">
                <a:solidFill>
                  <a:srgbClr val="00477D"/>
                </a:solidFill>
              </a:defRPr>
            </a:lvl2pPr>
            <a:lvl3pPr lvl="2" rtl="0">
              <a:spcBef>
                <a:spcPts val="0"/>
              </a:spcBef>
              <a:spcAft>
                <a:spcPts val="0"/>
              </a:spcAft>
              <a:buClr>
                <a:srgbClr val="00477D"/>
              </a:buClr>
              <a:buSzPts val="2400"/>
              <a:buNone/>
              <a:defRPr sz="2400">
                <a:solidFill>
                  <a:srgbClr val="00477D"/>
                </a:solidFill>
              </a:defRPr>
            </a:lvl3pPr>
            <a:lvl4pPr lvl="3" rtl="0">
              <a:spcBef>
                <a:spcPts val="0"/>
              </a:spcBef>
              <a:spcAft>
                <a:spcPts val="0"/>
              </a:spcAft>
              <a:buClr>
                <a:srgbClr val="00477D"/>
              </a:buClr>
              <a:buSzPts val="2400"/>
              <a:buNone/>
              <a:defRPr sz="2400">
                <a:solidFill>
                  <a:srgbClr val="00477D"/>
                </a:solidFill>
              </a:defRPr>
            </a:lvl4pPr>
            <a:lvl5pPr lvl="4" rtl="0">
              <a:spcBef>
                <a:spcPts val="0"/>
              </a:spcBef>
              <a:spcAft>
                <a:spcPts val="0"/>
              </a:spcAft>
              <a:buClr>
                <a:srgbClr val="00477D"/>
              </a:buClr>
              <a:buSzPts val="2400"/>
              <a:buNone/>
              <a:defRPr sz="2400">
                <a:solidFill>
                  <a:srgbClr val="00477D"/>
                </a:solidFill>
              </a:defRPr>
            </a:lvl5pPr>
            <a:lvl6pPr lvl="5" rtl="0">
              <a:spcBef>
                <a:spcPts val="0"/>
              </a:spcBef>
              <a:spcAft>
                <a:spcPts val="0"/>
              </a:spcAft>
              <a:buClr>
                <a:srgbClr val="00477D"/>
              </a:buClr>
              <a:buSzPts val="2400"/>
              <a:buNone/>
              <a:defRPr sz="2400">
                <a:solidFill>
                  <a:srgbClr val="00477D"/>
                </a:solidFill>
              </a:defRPr>
            </a:lvl6pPr>
            <a:lvl7pPr lvl="6" rtl="0">
              <a:spcBef>
                <a:spcPts val="0"/>
              </a:spcBef>
              <a:spcAft>
                <a:spcPts val="0"/>
              </a:spcAft>
              <a:buClr>
                <a:srgbClr val="00477D"/>
              </a:buClr>
              <a:buSzPts val="2400"/>
              <a:buNone/>
              <a:defRPr sz="2400">
                <a:solidFill>
                  <a:srgbClr val="00477D"/>
                </a:solidFill>
              </a:defRPr>
            </a:lvl7pPr>
            <a:lvl8pPr lvl="7" rtl="0">
              <a:spcBef>
                <a:spcPts val="0"/>
              </a:spcBef>
              <a:spcAft>
                <a:spcPts val="0"/>
              </a:spcAft>
              <a:buClr>
                <a:srgbClr val="00477D"/>
              </a:buClr>
              <a:buSzPts val="2400"/>
              <a:buNone/>
              <a:defRPr sz="2400">
                <a:solidFill>
                  <a:srgbClr val="00477D"/>
                </a:solidFill>
              </a:defRPr>
            </a:lvl8pPr>
            <a:lvl9pPr lvl="8" rtl="0">
              <a:spcBef>
                <a:spcPts val="0"/>
              </a:spcBef>
              <a:spcAft>
                <a:spcPts val="0"/>
              </a:spcAft>
              <a:buClr>
                <a:srgbClr val="00477D"/>
              </a:buClr>
              <a:buSzPts val="2400"/>
              <a:buNone/>
              <a:defRPr sz="2400">
                <a:solidFill>
                  <a:srgbClr val="00477D"/>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hanks">
  <p:cSld name="TITLE_1">
    <p:spTree>
      <p:nvGrpSpPr>
        <p:cNvPr id="18" name="Shape 18"/>
        <p:cNvGrpSpPr/>
        <p:nvPr/>
      </p:nvGrpSpPr>
      <p:grpSpPr>
        <a:xfrm>
          <a:off x="0" y="0"/>
          <a:ext cx="0" cy="0"/>
          <a:chOff x="0" y="0"/>
          <a:chExt cx="0" cy="0"/>
        </a:xfrm>
      </p:grpSpPr>
      <p:sp>
        <p:nvSpPr>
          <p:cNvPr id="19" name="Google Shape;19;p3"/>
          <p:cNvSpPr/>
          <p:nvPr/>
        </p:nvSpPr>
        <p:spPr>
          <a:xfrm rot="2122134">
            <a:off x="-2483089" y="3917798"/>
            <a:ext cx="6406177" cy="5505351"/>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0" name="Google Shape;20;p3"/>
          <p:cNvGrpSpPr/>
          <p:nvPr/>
        </p:nvGrpSpPr>
        <p:grpSpPr>
          <a:xfrm>
            <a:off x="-3329333" y="-6019729"/>
            <a:ext cx="9356554" cy="8370168"/>
            <a:chOff x="4676142" y="-1132904"/>
            <a:chExt cx="9356554" cy="8370168"/>
          </a:xfrm>
        </p:grpSpPr>
        <p:sp>
          <p:nvSpPr>
            <p:cNvPr id="21" name="Google Shape;21;p3"/>
            <p:cNvSpPr/>
            <p:nvPr/>
          </p:nvSpPr>
          <p:spPr>
            <a:xfrm rot="519254">
              <a:off x="5169791" y="-544207"/>
              <a:ext cx="8369255" cy="7192773"/>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solidFill>
              <a:srgbClr val="0093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 name="Google Shape;22;p3"/>
            <p:cNvSpPr/>
            <p:nvPr/>
          </p:nvSpPr>
          <p:spPr>
            <a:xfrm rot="-163">
              <a:off x="5169816" y="-416439"/>
              <a:ext cx="8369219" cy="7192695"/>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3" name="Google Shape;23;p3"/>
          <p:cNvGrpSpPr/>
          <p:nvPr/>
        </p:nvGrpSpPr>
        <p:grpSpPr>
          <a:xfrm rot="-2841031">
            <a:off x="6325877" y="-5317772"/>
            <a:ext cx="9356397" cy="8370028"/>
            <a:chOff x="4676142" y="-1132904"/>
            <a:chExt cx="9356554" cy="8370168"/>
          </a:xfrm>
        </p:grpSpPr>
        <p:sp>
          <p:nvSpPr>
            <p:cNvPr id="24" name="Google Shape;24;p3"/>
            <p:cNvSpPr/>
            <p:nvPr/>
          </p:nvSpPr>
          <p:spPr>
            <a:xfrm rot="519254">
              <a:off x="5169791" y="-544207"/>
              <a:ext cx="8369255" cy="7192773"/>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solidFill>
              <a:srgbClr val="0093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 name="Google Shape;25;p3"/>
            <p:cNvSpPr/>
            <p:nvPr/>
          </p:nvSpPr>
          <p:spPr>
            <a:xfrm rot="-163">
              <a:off x="5169816" y="-416439"/>
              <a:ext cx="8369219" cy="7192695"/>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6" name="Google Shape;26;p3"/>
          <p:cNvSpPr txBox="1"/>
          <p:nvPr>
            <p:ph type="ctrTitle"/>
          </p:nvPr>
        </p:nvSpPr>
        <p:spPr>
          <a:xfrm>
            <a:off x="4446000" y="1110065"/>
            <a:ext cx="3960000" cy="14760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00477D"/>
              </a:buClr>
              <a:buSzPts val="7000"/>
              <a:buFont typeface="Nunito Black" panose="00000800000000000000"/>
              <a:buNone/>
              <a:defRPr sz="7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p:txBody>
      </p:sp>
      <p:sp>
        <p:nvSpPr>
          <p:cNvPr id="27" name="Google Shape;27;p3"/>
          <p:cNvSpPr txBox="1"/>
          <p:nvPr>
            <p:ph type="subTitle" idx="1"/>
          </p:nvPr>
        </p:nvSpPr>
        <p:spPr>
          <a:xfrm>
            <a:off x="4446000" y="2264250"/>
            <a:ext cx="3960000" cy="1305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93FC"/>
              </a:buClr>
              <a:buSzPts val="20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p:txBody>
      </p:sp>
      <p:sp>
        <p:nvSpPr>
          <p:cNvPr id="28" name="Google Shape;28;p3"/>
          <p:cNvSpPr txBox="1"/>
          <p:nvPr/>
        </p:nvSpPr>
        <p:spPr>
          <a:xfrm>
            <a:off x="4472104" y="3811150"/>
            <a:ext cx="3835500" cy="6648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r>
              <a:rPr lang="en-GB" sz="1100">
                <a:solidFill>
                  <a:schemeClr val="dk1"/>
                </a:solidFill>
                <a:latin typeface="Nunito" panose="00000500000000000000"/>
                <a:ea typeface="Nunito" panose="00000500000000000000"/>
                <a:cs typeface="Nunito" panose="00000500000000000000"/>
                <a:sym typeface="Nunito" panose="00000500000000000000"/>
              </a:rPr>
              <a:t>CREDITS: This presentation template was created by </a:t>
            </a:r>
            <a:r>
              <a:rPr lang="en-GB" sz="1100" b="1">
                <a:solidFill>
                  <a:schemeClr val="dk1"/>
                </a:solidFill>
                <a:uFill>
                  <a:noFill/>
                </a:uFill>
                <a:latin typeface="Nunito" panose="00000500000000000000"/>
                <a:ea typeface="Nunito" panose="00000500000000000000"/>
                <a:cs typeface="Nunito" panose="00000500000000000000"/>
                <a:sym typeface="Nunito" panose="00000500000000000000"/>
                <a:hlinkClick r:id="rId2"/>
              </a:rPr>
              <a:t>Slidesgo</a:t>
            </a:r>
            <a:r>
              <a:rPr lang="en-GB" sz="1100">
                <a:solidFill>
                  <a:schemeClr val="dk1"/>
                </a:solidFill>
                <a:latin typeface="Nunito" panose="00000500000000000000"/>
                <a:ea typeface="Nunito" panose="00000500000000000000"/>
                <a:cs typeface="Nunito" panose="00000500000000000000"/>
                <a:sym typeface="Nunito" panose="00000500000000000000"/>
              </a:rPr>
              <a:t>, including icons by </a:t>
            </a:r>
            <a:r>
              <a:rPr lang="en-GB" sz="1100" b="1">
                <a:solidFill>
                  <a:schemeClr val="dk1"/>
                </a:solidFill>
                <a:uFill>
                  <a:noFill/>
                </a:uFill>
                <a:latin typeface="Nunito" panose="00000500000000000000"/>
                <a:ea typeface="Nunito" panose="00000500000000000000"/>
                <a:cs typeface="Nunito" panose="00000500000000000000"/>
                <a:sym typeface="Nunito" panose="00000500000000000000"/>
                <a:hlinkClick r:id="rId3"/>
              </a:rPr>
              <a:t>Flaticon</a:t>
            </a:r>
            <a:r>
              <a:rPr lang="en-GB" sz="1100">
                <a:solidFill>
                  <a:schemeClr val="dk1"/>
                </a:solidFill>
                <a:latin typeface="Nunito" panose="00000500000000000000"/>
                <a:ea typeface="Nunito" panose="00000500000000000000"/>
                <a:cs typeface="Nunito" panose="00000500000000000000"/>
                <a:sym typeface="Nunito" panose="00000500000000000000"/>
              </a:rPr>
              <a:t>, infographics &amp; images by </a:t>
            </a:r>
            <a:r>
              <a:rPr lang="en-GB" sz="1100" b="1">
                <a:solidFill>
                  <a:schemeClr val="dk1"/>
                </a:solidFill>
                <a:uFill>
                  <a:noFill/>
                </a:uFill>
                <a:latin typeface="Nunito" panose="00000500000000000000"/>
                <a:ea typeface="Nunito" panose="00000500000000000000"/>
                <a:cs typeface="Nunito" panose="00000500000000000000"/>
                <a:sym typeface="Nunito" panose="00000500000000000000"/>
                <a:hlinkClick r:id="rId4"/>
              </a:rPr>
              <a:t>Freepik</a:t>
            </a:r>
            <a:r>
              <a:rPr lang="en-GB" sz="1100" b="1">
                <a:solidFill>
                  <a:schemeClr val="dk1"/>
                </a:solidFill>
                <a:latin typeface="Nunito" panose="00000500000000000000"/>
                <a:ea typeface="Nunito" panose="00000500000000000000"/>
                <a:cs typeface="Nunito" panose="00000500000000000000"/>
                <a:sym typeface="Nunito" panose="00000500000000000000"/>
              </a:rPr>
              <a:t> </a:t>
            </a:r>
            <a:r>
              <a:rPr lang="en-GB" sz="1100">
                <a:solidFill>
                  <a:schemeClr val="dk1"/>
                </a:solidFill>
                <a:latin typeface="Nunito" panose="00000500000000000000"/>
                <a:ea typeface="Nunito" panose="00000500000000000000"/>
                <a:cs typeface="Nunito" panose="00000500000000000000"/>
                <a:sym typeface="Nunito" panose="00000500000000000000"/>
              </a:rPr>
              <a:t>and illustrations by </a:t>
            </a:r>
            <a:r>
              <a:rPr lang="en-GB" sz="1100" b="1">
                <a:solidFill>
                  <a:schemeClr val="dk1"/>
                </a:solidFill>
                <a:uFill>
                  <a:noFill/>
                </a:uFill>
                <a:latin typeface="Nunito" panose="00000500000000000000"/>
                <a:ea typeface="Nunito" panose="00000500000000000000"/>
                <a:cs typeface="Nunito" panose="00000500000000000000"/>
                <a:sym typeface="Nunito" panose="00000500000000000000"/>
                <a:hlinkClick r:id="rId5"/>
              </a:rPr>
              <a:t>Stories</a:t>
            </a:r>
            <a:endParaRPr b="1">
              <a:solidFill>
                <a:schemeClr val="dk1"/>
              </a:solidFill>
              <a:latin typeface="Nunito" panose="00000500000000000000"/>
              <a:ea typeface="Nunito" panose="00000500000000000000"/>
              <a:cs typeface="Nunito" panose="00000500000000000000"/>
              <a:sym typeface="Nunito" panose="0000050000000000000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rgbClr val="0093FC"/>
        </a:solidFill>
        <a:effectLst/>
      </p:bgPr>
    </p:bg>
    <p:spTree>
      <p:nvGrpSpPr>
        <p:cNvPr id="170" name="Shape 170"/>
        <p:cNvGrpSpPr/>
        <p:nvPr/>
      </p:nvGrpSpPr>
      <p:grpSpPr>
        <a:xfrm>
          <a:off x="0" y="0"/>
          <a:ext cx="0" cy="0"/>
          <a:chOff x="0" y="0"/>
          <a:chExt cx="0" cy="0"/>
        </a:xfrm>
      </p:grpSpPr>
      <p:grpSp>
        <p:nvGrpSpPr>
          <p:cNvPr id="171" name="Google Shape;171;p21"/>
          <p:cNvGrpSpPr/>
          <p:nvPr/>
        </p:nvGrpSpPr>
        <p:grpSpPr>
          <a:xfrm>
            <a:off x="-17336" y="-281880"/>
            <a:ext cx="9178661" cy="5585715"/>
            <a:chOff x="-17336" y="-281880"/>
            <a:chExt cx="9178661" cy="5585715"/>
          </a:xfrm>
        </p:grpSpPr>
        <p:sp>
          <p:nvSpPr>
            <p:cNvPr id="172" name="Google Shape;172;p21"/>
            <p:cNvSpPr/>
            <p:nvPr/>
          </p:nvSpPr>
          <p:spPr>
            <a:xfrm rot="-723590">
              <a:off x="294233" y="568976"/>
              <a:ext cx="8555523" cy="3884002"/>
            </a:xfrm>
            <a:custGeom>
              <a:avLst/>
              <a:gdLst/>
              <a:ahLst/>
              <a:cxnLst/>
              <a:rect l="l" t="t" r="r" b="b"/>
              <a:pathLst>
                <a:path w="172625" h="84119" extrusionOk="0">
                  <a:moveTo>
                    <a:pt x="37945" y="1"/>
                  </a:moveTo>
                  <a:cubicBezTo>
                    <a:pt x="35519" y="1"/>
                    <a:pt x="33090" y="288"/>
                    <a:pt x="30656" y="953"/>
                  </a:cubicBezTo>
                  <a:cubicBezTo>
                    <a:pt x="1" y="9326"/>
                    <a:pt x="7006" y="68668"/>
                    <a:pt x="30356" y="80877"/>
                  </a:cubicBezTo>
                  <a:cubicBezTo>
                    <a:pt x="34875" y="83241"/>
                    <a:pt x="39359" y="84118"/>
                    <a:pt x="43831" y="84118"/>
                  </a:cubicBezTo>
                  <a:cubicBezTo>
                    <a:pt x="55765" y="84118"/>
                    <a:pt x="67610" y="77872"/>
                    <a:pt x="79791" y="76974"/>
                  </a:cubicBezTo>
                  <a:cubicBezTo>
                    <a:pt x="81015" y="76882"/>
                    <a:pt x="82239" y="76840"/>
                    <a:pt x="83462" y="76840"/>
                  </a:cubicBezTo>
                  <a:cubicBezTo>
                    <a:pt x="97933" y="76840"/>
                    <a:pt x="112310" y="82786"/>
                    <a:pt x="126768" y="82786"/>
                  </a:cubicBezTo>
                  <a:cubicBezTo>
                    <a:pt x="130561" y="82786"/>
                    <a:pt x="134359" y="82377"/>
                    <a:pt x="138166" y="81344"/>
                  </a:cubicBezTo>
                  <a:cubicBezTo>
                    <a:pt x="162584" y="74773"/>
                    <a:pt x="172624" y="48754"/>
                    <a:pt x="167120" y="34744"/>
                  </a:cubicBezTo>
                  <a:cubicBezTo>
                    <a:pt x="159248" y="14730"/>
                    <a:pt x="142569" y="23903"/>
                    <a:pt x="133096" y="10193"/>
                  </a:cubicBezTo>
                  <a:cubicBezTo>
                    <a:pt x="129684" y="5256"/>
                    <a:pt x="125098" y="3576"/>
                    <a:pt x="119869" y="3576"/>
                  </a:cubicBezTo>
                  <a:cubicBezTo>
                    <a:pt x="108732" y="3576"/>
                    <a:pt x="94679" y="11199"/>
                    <a:pt x="82848" y="11199"/>
                  </a:cubicBezTo>
                  <a:cubicBezTo>
                    <a:pt x="82370" y="11199"/>
                    <a:pt x="81896" y="11186"/>
                    <a:pt x="81426" y="11160"/>
                  </a:cubicBezTo>
                  <a:cubicBezTo>
                    <a:pt x="67009" y="10388"/>
                    <a:pt x="52544" y="1"/>
                    <a:pt x="37945" y="1"/>
                  </a:cubicBezTo>
                  <a:close/>
                </a:path>
              </a:pathLst>
            </a:custGeom>
            <a:solidFill>
              <a:srgbClr val="FF52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3" name="Google Shape;173;p21"/>
            <p:cNvSpPr/>
            <p:nvPr/>
          </p:nvSpPr>
          <p:spPr>
            <a:xfrm rot="10628834">
              <a:off x="681460" y="604828"/>
              <a:ext cx="8072887" cy="3933863"/>
            </a:xfrm>
            <a:custGeom>
              <a:avLst/>
              <a:gdLst/>
              <a:ahLst/>
              <a:cxnLst/>
              <a:rect l="l" t="t" r="r" b="b"/>
              <a:pathLst>
                <a:path w="172625" h="84119" extrusionOk="0">
                  <a:moveTo>
                    <a:pt x="37945" y="1"/>
                  </a:moveTo>
                  <a:cubicBezTo>
                    <a:pt x="35519" y="1"/>
                    <a:pt x="33090" y="288"/>
                    <a:pt x="30656" y="953"/>
                  </a:cubicBezTo>
                  <a:cubicBezTo>
                    <a:pt x="1" y="9326"/>
                    <a:pt x="7006" y="68668"/>
                    <a:pt x="30356" y="80877"/>
                  </a:cubicBezTo>
                  <a:cubicBezTo>
                    <a:pt x="34875" y="83241"/>
                    <a:pt x="39359" y="84118"/>
                    <a:pt x="43831" y="84118"/>
                  </a:cubicBezTo>
                  <a:cubicBezTo>
                    <a:pt x="55765" y="84118"/>
                    <a:pt x="67610" y="77872"/>
                    <a:pt x="79791" y="76974"/>
                  </a:cubicBezTo>
                  <a:cubicBezTo>
                    <a:pt x="81015" y="76882"/>
                    <a:pt x="82239" y="76840"/>
                    <a:pt x="83462" y="76840"/>
                  </a:cubicBezTo>
                  <a:cubicBezTo>
                    <a:pt x="97933" y="76840"/>
                    <a:pt x="112310" y="82786"/>
                    <a:pt x="126768" y="82786"/>
                  </a:cubicBezTo>
                  <a:cubicBezTo>
                    <a:pt x="130561" y="82786"/>
                    <a:pt x="134359" y="82377"/>
                    <a:pt x="138166" y="81344"/>
                  </a:cubicBezTo>
                  <a:cubicBezTo>
                    <a:pt x="162584" y="74773"/>
                    <a:pt x="172624" y="48754"/>
                    <a:pt x="167120" y="34744"/>
                  </a:cubicBezTo>
                  <a:cubicBezTo>
                    <a:pt x="159248" y="14730"/>
                    <a:pt x="142569" y="23903"/>
                    <a:pt x="133096" y="10193"/>
                  </a:cubicBezTo>
                  <a:cubicBezTo>
                    <a:pt x="129684" y="5256"/>
                    <a:pt x="125098" y="3576"/>
                    <a:pt x="119869" y="3576"/>
                  </a:cubicBezTo>
                  <a:cubicBezTo>
                    <a:pt x="108732" y="3576"/>
                    <a:pt x="94679" y="11199"/>
                    <a:pt x="82848" y="11199"/>
                  </a:cubicBezTo>
                  <a:cubicBezTo>
                    <a:pt x="82370" y="11199"/>
                    <a:pt x="81896" y="11186"/>
                    <a:pt x="81426" y="11160"/>
                  </a:cubicBezTo>
                  <a:cubicBezTo>
                    <a:pt x="67009" y="10388"/>
                    <a:pt x="52544" y="1"/>
                    <a:pt x="379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 name="Google Shape;174;p21"/>
            <p:cNvSpPr/>
            <p:nvPr/>
          </p:nvSpPr>
          <p:spPr>
            <a:xfrm rot="10496737">
              <a:off x="681561" y="754325"/>
              <a:ext cx="8072695" cy="3933770"/>
            </a:xfrm>
            <a:custGeom>
              <a:avLst/>
              <a:gdLst/>
              <a:ahLst/>
              <a:cxnLst/>
              <a:rect l="l" t="t" r="r" b="b"/>
              <a:pathLst>
                <a:path w="172625" h="84119" extrusionOk="0">
                  <a:moveTo>
                    <a:pt x="37945" y="1"/>
                  </a:moveTo>
                  <a:cubicBezTo>
                    <a:pt x="35519" y="1"/>
                    <a:pt x="33090" y="288"/>
                    <a:pt x="30656" y="953"/>
                  </a:cubicBezTo>
                  <a:cubicBezTo>
                    <a:pt x="1" y="9326"/>
                    <a:pt x="7006" y="68668"/>
                    <a:pt x="30356" y="80877"/>
                  </a:cubicBezTo>
                  <a:cubicBezTo>
                    <a:pt x="34875" y="83241"/>
                    <a:pt x="39359" y="84118"/>
                    <a:pt x="43831" y="84118"/>
                  </a:cubicBezTo>
                  <a:cubicBezTo>
                    <a:pt x="55765" y="84118"/>
                    <a:pt x="67610" y="77872"/>
                    <a:pt x="79791" y="76974"/>
                  </a:cubicBezTo>
                  <a:cubicBezTo>
                    <a:pt x="81015" y="76882"/>
                    <a:pt x="82239" y="76840"/>
                    <a:pt x="83462" y="76840"/>
                  </a:cubicBezTo>
                  <a:cubicBezTo>
                    <a:pt x="97933" y="76840"/>
                    <a:pt x="112310" y="82786"/>
                    <a:pt x="126768" y="82786"/>
                  </a:cubicBezTo>
                  <a:cubicBezTo>
                    <a:pt x="130561" y="82786"/>
                    <a:pt x="134359" y="82377"/>
                    <a:pt x="138166" y="81344"/>
                  </a:cubicBezTo>
                  <a:cubicBezTo>
                    <a:pt x="162584" y="74773"/>
                    <a:pt x="172624" y="48754"/>
                    <a:pt x="167120" y="34744"/>
                  </a:cubicBezTo>
                  <a:cubicBezTo>
                    <a:pt x="159248" y="14730"/>
                    <a:pt x="142569" y="23903"/>
                    <a:pt x="133096" y="10193"/>
                  </a:cubicBezTo>
                  <a:cubicBezTo>
                    <a:pt x="129684" y="5256"/>
                    <a:pt x="125098" y="3576"/>
                    <a:pt x="119869" y="3576"/>
                  </a:cubicBezTo>
                  <a:cubicBezTo>
                    <a:pt x="108732" y="3576"/>
                    <a:pt x="94679" y="11199"/>
                    <a:pt x="82848" y="11199"/>
                  </a:cubicBezTo>
                  <a:cubicBezTo>
                    <a:pt x="82370" y="11199"/>
                    <a:pt x="81896" y="11186"/>
                    <a:pt x="81426" y="11160"/>
                  </a:cubicBezTo>
                  <a:cubicBezTo>
                    <a:pt x="67009" y="10388"/>
                    <a:pt x="52544" y="1"/>
                    <a:pt x="37945" y="1"/>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75" name="Google Shape;175;p21"/>
          <p:cNvSpPr txBox="1"/>
          <p:nvPr>
            <p:ph type="title"/>
          </p:nvPr>
        </p:nvSpPr>
        <p:spPr>
          <a:xfrm>
            <a:off x="1938600" y="1283297"/>
            <a:ext cx="5266800" cy="2066400"/>
          </a:xfrm>
          <a:prstGeom prst="rect">
            <a:avLst/>
          </a:prstGeom>
        </p:spPr>
        <p:txBody>
          <a:bodyPr spcFirstLastPara="1" wrap="square" lIns="91425" tIns="91425" rIns="91425" bIns="91425" anchor="ctr" anchorCtr="0">
            <a:noAutofit/>
          </a:bodyPr>
          <a:lstStyle>
            <a:lvl1pPr lvl="0" algn="ctr">
              <a:spcBef>
                <a:spcPts val="0"/>
              </a:spcBef>
              <a:spcAft>
                <a:spcPts val="0"/>
              </a:spcAft>
              <a:buClr>
                <a:srgbClr val="00477D"/>
              </a:buClr>
              <a:buSzPts val="2500"/>
              <a:buFont typeface="Nunito Black" panose="00000800000000000000"/>
              <a:buNone/>
              <a:defRPr sz="2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a:spcBef>
                <a:spcPts val="0"/>
              </a:spcBef>
              <a:spcAft>
                <a:spcPts val="0"/>
              </a:spcAft>
              <a:buSzPts val="3000"/>
              <a:buNone/>
              <a:defRPr sz="3000"/>
            </a:lvl2pPr>
            <a:lvl3pPr lvl="2" algn="ctr">
              <a:spcBef>
                <a:spcPts val="0"/>
              </a:spcBef>
              <a:spcAft>
                <a:spcPts val="0"/>
              </a:spcAft>
              <a:buSzPts val="3000"/>
              <a:buNone/>
              <a:defRPr sz="3000"/>
            </a:lvl3pPr>
            <a:lvl4pPr lvl="3" algn="ctr">
              <a:spcBef>
                <a:spcPts val="0"/>
              </a:spcBef>
              <a:spcAft>
                <a:spcPts val="0"/>
              </a:spcAft>
              <a:buSzPts val="3000"/>
              <a:buNone/>
              <a:defRPr sz="3000"/>
            </a:lvl4pPr>
            <a:lvl5pPr lvl="4" algn="ctr">
              <a:spcBef>
                <a:spcPts val="0"/>
              </a:spcBef>
              <a:spcAft>
                <a:spcPts val="0"/>
              </a:spcAft>
              <a:buSzPts val="3000"/>
              <a:buNone/>
              <a:defRPr sz="3000"/>
            </a:lvl5pPr>
            <a:lvl6pPr lvl="5" algn="ctr">
              <a:spcBef>
                <a:spcPts val="0"/>
              </a:spcBef>
              <a:spcAft>
                <a:spcPts val="0"/>
              </a:spcAft>
              <a:buSzPts val="3000"/>
              <a:buNone/>
              <a:defRPr sz="3000"/>
            </a:lvl6pPr>
            <a:lvl7pPr lvl="6" algn="ctr">
              <a:spcBef>
                <a:spcPts val="0"/>
              </a:spcBef>
              <a:spcAft>
                <a:spcPts val="0"/>
              </a:spcAft>
              <a:buSzPts val="3000"/>
              <a:buNone/>
              <a:defRPr sz="3000"/>
            </a:lvl7pPr>
            <a:lvl8pPr lvl="7" algn="ctr">
              <a:spcBef>
                <a:spcPts val="0"/>
              </a:spcBef>
              <a:spcAft>
                <a:spcPts val="0"/>
              </a:spcAft>
              <a:buSzPts val="3000"/>
              <a:buNone/>
              <a:defRPr sz="3000"/>
            </a:lvl8pPr>
            <a:lvl9pPr lvl="8" algn="ctr">
              <a:spcBef>
                <a:spcPts val="0"/>
              </a:spcBef>
              <a:spcAft>
                <a:spcPts val="0"/>
              </a:spcAft>
              <a:buSzPts val="3000"/>
              <a:buNone/>
              <a:defRPr sz="3000"/>
            </a:lvl9pPr>
          </a:lstStyle>
          <a:p/>
        </p:txBody>
      </p:sp>
      <p:sp>
        <p:nvSpPr>
          <p:cNvPr id="176" name="Google Shape;176;p21"/>
          <p:cNvSpPr txBox="1"/>
          <p:nvPr>
            <p:ph type="title" idx="2"/>
          </p:nvPr>
        </p:nvSpPr>
        <p:spPr>
          <a:xfrm>
            <a:off x="2587800" y="3239350"/>
            <a:ext cx="3968400" cy="5304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5"/>
              </a:buClr>
              <a:buSzPts val="2000"/>
              <a:buFont typeface="Nunito" panose="00000500000000000000"/>
              <a:buNone/>
              <a:defRPr sz="2000">
                <a:solidFill>
                  <a:schemeClr val="dk1"/>
                </a:solidFill>
                <a:latin typeface="Nunito" panose="00000500000000000000"/>
                <a:ea typeface="Nunito" panose="00000500000000000000"/>
                <a:cs typeface="Nunito" panose="00000500000000000000"/>
                <a:sym typeface="Nunito" panose="00000500000000000000"/>
              </a:defRPr>
            </a:lvl1pPr>
            <a:lvl2pPr lvl="1" algn="ctr" rtl="0">
              <a:spcBef>
                <a:spcPts val="0"/>
              </a:spcBef>
              <a:spcAft>
                <a:spcPts val="0"/>
              </a:spcAft>
              <a:buClr>
                <a:schemeClr val="accent5"/>
              </a:buClr>
              <a:buSzPts val="1600"/>
              <a:buFont typeface="Nunito" panose="00000500000000000000"/>
              <a:buNone/>
              <a:defRPr sz="1600">
                <a:solidFill>
                  <a:schemeClr val="accent5"/>
                </a:solidFill>
                <a:latin typeface="Nunito" panose="00000500000000000000"/>
                <a:ea typeface="Nunito" panose="00000500000000000000"/>
                <a:cs typeface="Nunito" panose="00000500000000000000"/>
                <a:sym typeface="Nunito" panose="00000500000000000000"/>
              </a:defRPr>
            </a:lvl2pPr>
            <a:lvl3pPr lvl="2" algn="ctr" rtl="0">
              <a:spcBef>
                <a:spcPts val="0"/>
              </a:spcBef>
              <a:spcAft>
                <a:spcPts val="0"/>
              </a:spcAft>
              <a:buClr>
                <a:schemeClr val="accent5"/>
              </a:buClr>
              <a:buSzPts val="1600"/>
              <a:buFont typeface="Nunito" panose="00000500000000000000"/>
              <a:buNone/>
              <a:defRPr sz="1600">
                <a:solidFill>
                  <a:schemeClr val="accent5"/>
                </a:solidFill>
                <a:latin typeface="Nunito" panose="00000500000000000000"/>
                <a:ea typeface="Nunito" panose="00000500000000000000"/>
                <a:cs typeface="Nunito" panose="00000500000000000000"/>
                <a:sym typeface="Nunito" panose="00000500000000000000"/>
              </a:defRPr>
            </a:lvl3pPr>
            <a:lvl4pPr lvl="3" algn="ctr" rtl="0">
              <a:spcBef>
                <a:spcPts val="0"/>
              </a:spcBef>
              <a:spcAft>
                <a:spcPts val="0"/>
              </a:spcAft>
              <a:buClr>
                <a:schemeClr val="accent5"/>
              </a:buClr>
              <a:buSzPts val="1600"/>
              <a:buFont typeface="Nunito" panose="00000500000000000000"/>
              <a:buNone/>
              <a:defRPr sz="1600">
                <a:solidFill>
                  <a:schemeClr val="accent5"/>
                </a:solidFill>
                <a:latin typeface="Nunito" panose="00000500000000000000"/>
                <a:ea typeface="Nunito" panose="00000500000000000000"/>
                <a:cs typeface="Nunito" panose="00000500000000000000"/>
                <a:sym typeface="Nunito" panose="00000500000000000000"/>
              </a:defRPr>
            </a:lvl4pPr>
            <a:lvl5pPr lvl="4" algn="ctr" rtl="0">
              <a:spcBef>
                <a:spcPts val="0"/>
              </a:spcBef>
              <a:spcAft>
                <a:spcPts val="0"/>
              </a:spcAft>
              <a:buClr>
                <a:schemeClr val="accent5"/>
              </a:buClr>
              <a:buSzPts val="1600"/>
              <a:buFont typeface="Nunito" panose="00000500000000000000"/>
              <a:buNone/>
              <a:defRPr sz="1600">
                <a:solidFill>
                  <a:schemeClr val="accent5"/>
                </a:solidFill>
                <a:latin typeface="Nunito" panose="00000500000000000000"/>
                <a:ea typeface="Nunito" panose="00000500000000000000"/>
                <a:cs typeface="Nunito" panose="00000500000000000000"/>
                <a:sym typeface="Nunito" panose="00000500000000000000"/>
              </a:defRPr>
            </a:lvl5pPr>
            <a:lvl6pPr lvl="5" algn="ctr" rtl="0">
              <a:spcBef>
                <a:spcPts val="0"/>
              </a:spcBef>
              <a:spcAft>
                <a:spcPts val="0"/>
              </a:spcAft>
              <a:buClr>
                <a:schemeClr val="accent5"/>
              </a:buClr>
              <a:buSzPts val="1600"/>
              <a:buFont typeface="Nunito" panose="00000500000000000000"/>
              <a:buNone/>
              <a:defRPr sz="1600">
                <a:solidFill>
                  <a:schemeClr val="accent5"/>
                </a:solidFill>
                <a:latin typeface="Nunito" panose="00000500000000000000"/>
                <a:ea typeface="Nunito" panose="00000500000000000000"/>
                <a:cs typeface="Nunito" panose="00000500000000000000"/>
                <a:sym typeface="Nunito" panose="00000500000000000000"/>
              </a:defRPr>
            </a:lvl6pPr>
            <a:lvl7pPr lvl="6" algn="ctr" rtl="0">
              <a:spcBef>
                <a:spcPts val="0"/>
              </a:spcBef>
              <a:spcAft>
                <a:spcPts val="0"/>
              </a:spcAft>
              <a:buClr>
                <a:schemeClr val="accent5"/>
              </a:buClr>
              <a:buSzPts val="1600"/>
              <a:buFont typeface="Nunito" panose="00000500000000000000"/>
              <a:buNone/>
              <a:defRPr sz="1600">
                <a:solidFill>
                  <a:schemeClr val="accent5"/>
                </a:solidFill>
                <a:latin typeface="Nunito" panose="00000500000000000000"/>
                <a:ea typeface="Nunito" panose="00000500000000000000"/>
                <a:cs typeface="Nunito" panose="00000500000000000000"/>
                <a:sym typeface="Nunito" panose="00000500000000000000"/>
              </a:defRPr>
            </a:lvl7pPr>
            <a:lvl8pPr lvl="7" algn="ctr" rtl="0">
              <a:spcBef>
                <a:spcPts val="0"/>
              </a:spcBef>
              <a:spcAft>
                <a:spcPts val="0"/>
              </a:spcAft>
              <a:buClr>
                <a:schemeClr val="accent5"/>
              </a:buClr>
              <a:buSzPts val="1600"/>
              <a:buFont typeface="Nunito" panose="00000500000000000000"/>
              <a:buNone/>
              <a:defRPr sz="1600">
                <a:solidFill>
                  <a:schemeClr val="accent5"/>
                </a:solidFill>
                <a:latin typeface="Nunito" panose="00000500000000000000"/>
                <a:ea typeface="Nunito" panose="00000500000000000000"/>
                <a:cs typeface="Nunito" panose="00000500000000000000"/>
                <a:sym typeface="Nunito" panose="00000500000000000000"/>
              </a:defRPr>
            </a:lvl8pPr>
            <a:lvl9pPr lvl="8" algn="ctr" rtl="0">
              <a:spcBef>
                <a:spcPts val="0"/>
              </a:spcBef>
              <a:spcAft>
                <a:spcPts val="0"/>
              </a:spcAft>
              <a:buClr>
                <a:schemeClr val="accent5"/>
              </a:buClr>
              <a:buSzPts val="1600"/>
              <a:buFont typeface="Nunito" panose="00000500000000000000"/>
              <a:buNone/>
              <a:defRPr sz="1600">
                <a:solidFill>
                  <a:schemeClr val="accent5"/>
                </a:solidFill>
                <a:latin typeface="Nunito" panose="00000500000000000000"/>
                <a:ea typeface="Nunito" panose="00000500000000000000"/>
                <a:cs typeface="Nunito" panose="00000500000000000000"/>
                <a:sym typeface="Nunito" panose="00000500000000000000"/>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77" name="Shape 177"/>
        <p:cNvGrpSpPr/>
        <p:nvPr/>
      </p:nvGrpSpPr>
      <p:grpSpPr>
        <a:xfrm>
          <a:off x="0" y="0"/>
          <a:ext cx="0" cy="0"/>
          <a:chOff x="0" y="0"/>
          <a:chExt cx="0" cy="0"/>
        </a:xfrm>
      </p:grpSpPr>
      <p:grpSp>
        <p:nvGrpSpPr>
          <p:cNvPr id="178" name="Google Shape;178;p22"/>
          <p:cNvGrpSpPr/>
          <p:nvPr/>
        </p:nvGrpSpPr>
        <p:grpSpPr>
          <a:xfrm rot="9505138">
            <a:off x="-3652252" y="-6271240"/>
            <a:ext cx="10508546" cy="13395554"/>
            <a:chOff x="-1879709" y="81860"/>
            <a:chExt cx="6063088" cy="9165820"/>
          </a:xfrm>
        </p:grpSpPr>
        <p:sp>
          <p:nvSpPr>
            <p:cNvPr id="179" name="Google Shape;179;p22"/>
            <p:cNvSpPr/>
            <p:nvPr/>
          </p:nvSpPr>
          <p:spPr>
            <a:xfrm rot="-6323906">
              <a:off x="-3215588" y="2816855"/>
              <a:ext cx="8488880" cy="3695828"/>
            </a:xfrm>
            <a:custGeom>
              <a:avLst/>
              <a:gdLst/>
              <a:ahLst/>
              <a:cxnLst/>
              <a:rect l="l" t="t" r="r" b="b"/>
              <a:pathLst>
                <a:path w="172625" h="84119" extrusionOk="0">
                  <a:moveTo>
                    <a:pt x="37945" y="1"/>
                  </a:moveTo>
                  <a:cubicBezTo>
                    <a:pt x="35519" y="1"/>
                    <a:pt x="33090" y="288"/>
                    <a:pt x="30656" y="953"/>
                  </a:cubicBezTo>
                  <a:cubicBezTo>
                    <a:pt x="1" y="9326"/>
                    <a:pt x="7006" y="68668"/>
                    <a:pt x="30356" y="80877"/>
                  </a:cubicBezTo>
                  <a:cubicBezTo>
                    <a:pt x="34875" y="83241"/>
                    <a:pt x="39359" y="84118"/>
                    <a:pt x="43831" y="84118"/>
                  </a:cubicBezTo>
                  <a:cubicBezTo>
                    <a:pt x="55765" y="84118"/>
                    <a:pt x="67610" y="77872"/>
                    <a:pt x="79791" y="76974"/>
                  </a:cubicBezTo>
                  <a:cubicBezTo>
                    <a:pt x="81015" y="76882"/>
                    <a:pt x="82239" y="76840"/>
                    <a:pt x="83462" y="76840"/>
                  </a:cubicBezTo>
                  <a:cubicBezTo>
                    <a:pt x="97933" y="76840"/>
                    <a:pt x="112310" y="82786"/>
                    <a:pt x="126768" y="82786"/>
                  </a:cubicBezTo>
                  <a:cubicBezTo>
                    <a:pt x="130561" y="82786"/>
                    <a:pt x="134359" y="82377"/>
                    <a:pt x="138166" y="81344"/>
                  </a:cubicBezTo>
                  <a:cubicBezTo>
                    <a:pt x="162584" y="74773"/>
                    <a:pt x="172624" y="48754"/>
                    <a:pt x="167120" y="34744"/>
                  </a:cubicBezTo>
                  <a:cubicBezTo>
                    <a:pt x="159248" y="14730"/>
                    <a:pt x="142569" y="23903"/>
                    <a:pt x="133096" y="10193"/>
                  </a:cubicBezTo>
                  <a:cubicBezTo>
                    <a:pt x="129684" y="5256"/>
                    <a:pt x="125098" y="3576"/>
                    <a:pt x="119869" y="3576"/>
                  </a:cubicBezTo>
                  <a:cubicBezTo>
                    <a:pt x="108732" y="3576"/>
                    <a:pt x="94679" y="11199"/>
                    <a:pt x="82848" y="11199"/>
                  </a:cubicBezTo>
                  <a:cubicBezTo>
                    <a:pt x="82370" y="11199"/>
                    <a:pt x="81896" y="11186"/>
                    <a:pt x="81426" y="11160"/>
                  </a:cubicBezTo>
                  <a:cubicBezTo>
                    <a:pt x="67009" y="10388"/>
                    <a:pt x="52544" y="1"/>
                    <a:pt x="37945" y="1"/>
                  </a:cubicBezTo>
                  <a:close/>
                </a:path>
              </a:pathLst>
            </a:custGeom>
            <a:solidFill>
              <a:srgbClr val="FF52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 name="Google Shape;180;p22"/>
            <p:cNvSpPr/>
            <p:nvPr/>
          </p:nvSpPr>
          <p:spPr>
            <a:xfrm rot="5028599">
              <a:off x="-2623281" y="2290021"/>
              <a:ext cx="8072834" cy="4150026"/>
            </a:xfrm>
            <a:custGeom>
              <a:avLst/>
              <a:gdLst/>
              <a:ahLst/>
              <a:cxnLst/>
              <a:rect l="l" t="t" r="r" b="b"/>
              <a:pathLst>
                <a:path w="172625" h="84119" extrusionOk="0">
                  <a:moveTo>
                    <a:pt x="37945" y="1"/>
                  </a:moveTo>
                  <a:cubicBezTo>
                    <a:pt x="35519" y="1"/>
                    <a:pt x="33090" y="288"/>
                    <a:pt x="30656" y="953"/>
                  </a:cubicBezTo>
                  <a:cubicBezTo>
                    <a:pt x="1" y="9326"/>
                    <a:pt x="7006" y="68668"/>
                    <a:pt x="30356" y="80877"/>
                  </a:cubicBezTo>
                  <a:cubicBezTo>
                    <a:pt x="34875" y="83241"/>
                    <a:pt x="39359" y="84118"/>
                    <a:pt x="43831" y="84118"/>
                  </a:cubicBezTo>
                  <a:cubicBezTo>
                    <a:pt x="55765" y="84118"/>
                    <a:pt x="67610" y="77872"/>
                    <a:pt x="79791" y="76974"/>
                  </a:cubicBezTo>
                  <a:cubicBezTo>
                    <a:pt x="81015" y="76882"/>
                    <a:pt x="82239" y="76840"/>
                    <a:pt x="83462" y="76840"/>
                  </a:cubicBezTo>
                  <a:cubicBezTo>
                    <a:pt x="97933" y="76840"/>
                    <a:pt x="112310" y="82786"/>
                    <a:pt x="126768" y="82786"/>
                  </a:cubicBezTo>
                  <a:cubicBezTo>
                    <a:pt x="130561" y="82786"/>
                    <a:pt x="134359" y="82377"/>
                    <a:pt x="138166" y="81344"/>
                  </a:cubicBezTo>
                  <a:cubicBezTo>
                    <a:pt x="162584" y="74773"/>
                    <a:pt x="172624" y="48754"/>
                    <a:pt x="167120" y="34744"/>
                  </a:cubicBezTo>
                  <a:cubicBezTo>
                    <a:pt x="159248" y="14730"/>
                    <a:pt x="142569" y="23903"/>
                    <a:pt x="133096" y="10193"/>
                  </a:cubicBezTo>
                  <a:cubicBezTo>
                    <a:pt x="129684" y="5256"/>
                    <a:pt x="125098" y="3576"/>
                    <a:pt x="119869" y="3576"/>
                  </a:cubicBezTo>
                  <a:cubicBezTo>
                    <a:pt x="108732" y="3576"/>
                    <a:pt x="94679" y="11199"/>
                    <a:pt x="82848" y="11199"/>
                  </a:cubicBezTo>
                  <a:cubicBezTo>
                    <a:pt x="82370" y="11199"/>
                    <a:pt x="81896" y="11186"/>
                    <a:pt x="81426" y="11160"/>
                  </a:cubicBezTo>
                  <a:cubicBezTo>
                    <a:pt x="67009" y="10388"/>
                    <a:pt x="52544" y="1"/>
                    <a:pt x="379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 name="Google Shape;181;p22"/>
            <p:cNvSpPr/>
            <p:nvPr/>
          </p:nvSpPr>
          <p:spPr>
            <a:xfrm rot="4896579">
              <a:off x="-2618381" y="2561443"/>
              <a:ext cx="8411416" cy="4007641"/>
            </a:xfrm>
            <a:custGeom>
              <a:avLst/>
              <a:gdLst/>
              <a:ahLst/>
              <a:cxnLst/>
              <a:rect l="l" t="t" r="r" b="b"/>
              <a:pathLst>
                <a:path w="172625" h="84119" extrusionOk="0">
                  <a:moveTo>
                    <a:pt x="37945" y="1"/>
                  </a:moveTo>
                  <a:cubicBezTo>
                    <a:pt x="35519" y="1"/>
                    <a:pt x="33090" y="288"/>
                    <a:pt x="30656" y="953"/>
                  </a:cubicBezTo>
                  <a:cubicBezTo>
                    <a:pt x="1" y="9326"/>
                    <a:pt x="7006" y="68668"/>
                    <a:pt x="30356" y="80877"/>
                  </a:cubicBezTo>
                  <a:cubicBezTo>
                    <a:pt x="34875" y="83241"/>
                    <a:pt x="39359" y="84118"/>
                    <a:pt x="43831" y="84118"/>
                  </a:cubicBezTo>
                  <a:cubicBezTo>
                    <a:pt x="55765" y="84118"/>
                    <a:pt x="67610" y="77872"/>
                    <a:pt x="79791" y="76974"/>
                  </a:cubicBezTo>
                  <a:cubicBezTo>
                    <a:pt x="81015" y="76882"/>
                    <a:pt x="82239" y="76840"/>
                    <a:pt x="83462" y="76840"/>
                  </a:cubicBezTo>
                  <a:cubicBezTo>
                    <a:pt x="97933" y="76840"/>
                    <a:pt x="112310" y="82786"/>
                    <a:pt x="126768" y="82786"/>
                  </a:cubicBezTo>
                  <a:cubicBezTo>
                    <a:pt x="130561" y="82786"/>
                    <a:pt x="134359" y="82377"/>
                    <a:pt x="138166" y="81344"/>
                  </a:cubicBezTo>
                  <a:cubicBezTo>
                    <a:pt x="162584" y="74773"/>
                    <a:pt x="172624" y="48754"/>
                    <a:pt x="167120" y="34744"/>
                  </a:cubicBezTo>
                  <a:cubicBezTo>
                    <a:pt x="159248" y="14730"/>
                    <a:pt x="142569" y="23903"/>
                    <a:pt x="133096" y="10193"/>
                  </a:cubicBezTo>
                  <a:cubicBezTo>
                    <a:pt x="129684" y="5256"/>
                    <a:pt x="125098" y="3576"/>
                    <a:pt x="119869" y="3576"/>
                  </a:cubicBezTo>
                  <a:cubicBezTo>
                    <a:pt x="108732" y="3576"/>
                    <a:pt x="94679" y="11199"/>
                    <a:pt x="82848" y="11199"/>
                  </a:cubicBezTo>
                  <a:cubicBezTo>
                    <a:pt x="82370" y="11199"/>
                    <a:pt x="81896" y="11186"/>
                    <a:pt x="81426" y="11160"/>
                  </a:cubicBezTo>
                  <a:cubicBezTo>
                    <a:pt x="67009" y="10388"/>
                    <a:pt x="52544" y="1"/>
                    <a:pt x="37945" y="1"/>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82" name="Google Shape;182;p22"/>
          <p:cNvSpPr txBox="1"/>
          <p:nvPr>
            <p:ph type="title"/>
          </p:nvPr>
        </p:nvSpPr>
        <p:spPr>
          <a:xfrm>
            <a:off x="720000" y="1602000"/>
            <a:ext cx="4867200" cy="1940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477D"/>
              </a:buClr>
              <a:buSzPts val="6000"/>
              <a:buFont typeface="Nunito Black" panose="00000800000000000000"/>
              <a:buNone/>
              <a:defRPr sz="6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183" name="Google Shape;183;p22"/>
          <p:cNvSpPr txBox="1"/>
          <p:nvPr>
            <p:ph type="title" idx="2"/>
          </p:nvPr>
        </p:nvSpPr>
        <p:spPr>
          <a:xfrm>
            <a:off x="719825" y="3542400"/>
            <a:ext cx="3531600" cy="10620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000"/>
              <a:buFont typeface="Nunito" panose="00000500000000000000"/>
              <a:buNone/>
              <a:defRPr sz="2000">
                <a:solidFill>
                  <a:schemeClr val="dk1"/>
                </a:solidFill>
                <a:latin typeface="Nunito" panose="00000500000000000000"/>
                <a:ea typeface="Nunito" panose="00000500000000000000"/>
                <a:cs typeface="Nunito" panose="00000500000000000000"/>
                <a:sym typeface="Nunito" panose="00000500000000000000"/>
              </a:defRPr>
            </a:lvl1pPr>
            <a:lvl2pPr lvl="1" algn="ctr" rtl="0">
              <a:spcBef>
                <a:spcPts val="0"/>
              </a:spcBef>
              <a:spcAft>
                <a:spcPts val="0"/>
              </a:spcAft>
              <a:buSzPts val="1600"/>
              <a:buFont typeface="Nunito" panose="00000500000000000000"/>
              <a:buNone/>
              <a:defRPr sz="1600">
                <a:latin typeface="Nunito" panose="00000500000000000000"/>
                <a:ea typeface="Nunito" panose="00000500000000000000"/>
                <a:cs typeface="Nunito" panose="00000500000000000000"/>
                <a:sym typeface="Nunito" panose="00000500000000000000"/>
              </a:defRPr>
            </a:lvl2pPr>
            <a:lvl3pPr lvl="2" algn="ctr" rtl="0">
              <a:spcBef>
                <a:spcPts val="0"/>
              </a:spcBef>
              <a:spcAft>
                <a:spcPts val="0"/>
              </a:spcAft>
              <a:buSzPts val="1600"/>
              <a:buFont typeface="Nunito" panose="00000500000000000000"/>
              <a:buNone/>
              <a:defRPr sz="1600">
                <a:latin typeface="Nunito" panose="00000500000000000000"/>
                <a:ea typeface="Nunito" panose="00000500000000000000"/>
                <a:cs typeface="Nunito" panose="00000500000000000000"/>
                <a:sym typeface="Nunito" panose="00000500000000000000"/>
              </a:defRPr>
            </a:lvl3pPr>
            <a:lvl4pPr lvl="3" algn="ctr" rtl="0">
              <a:spcBef>
                <a:spcPts val="0"/>
              </a:spcBef>
              <a:spcAft>
                <a:spcPts val="0"/>
              </a:spcAft>
              <a:buSzPts val="1600"/>
              <a:buFont typeface="Nunito" panose="00000500000000000000"/>
              <a:buNone/>
              <a:defRPr sz="1600">
                <a:latin typeface="Nunito" panose="00000500000000000000"/>
                <a:ea typeface="Nunito" panose="00000500000000000000"/>
                <a:cs typeface="Nunito" panose="00000500000000000000"/>
                <a:sym typeface="Nunito" panose="00000500000000000000"/>
              </a:defRPr>
            </a:lvl4pPr>
            <a:lvl5pPr lvl="4" algn="ctr" rtl="0">
              <a:spcBef>
                <a:spcPts val="0"/>
              </a:spcBef>
              <a:spcAft>
                <a:spcPts val="0"/>
              </a:spcAft>
              <a:buSzPts val="1600"/>
              <a:buFont typeface="Nunito" panose="00000500000000000000"/>
              <a:buNone/>
              <a:defRPr sz="1600">
                <a:latin typeface="Nunito" panose="00000500000000000000"/>
                <a:ea typeface="Nunito" panose="00000500000000000000"/>
                <a:cs typeface="Nunito" panose="00000500000000000000"/>
                <a:sym typeface="Nunito" panose="00000500000000000000"/>
              </a:defRPr>
            </a:lvl5pPr>
            <a:lvl6pPr lvl="5" algn="ctr" rtl="0">
              <a:spcBef>
                <a:spcPts val="0"/>
              </a:spcBef>
              <a:spcAft>
                <a:spcPts val="0"/>
              </a:spcAft>
              <a:buSzPts val="1600"/>
              <a:buFont typeface="Nunito" panose="00000500000000000000"/>
              <a:buNone/>
              <a:defRPr sz="1600">
                <a:latin typeface="Nunito" panose="00000500000000000000"/>
                <a:ea typeface="Nunito" panose="00000500000000000000"/>
                <a:cs typeface="Nunito" panose="00000500000000000000"/>
                <a:sym typeface="Nunito" panose="00000500000000000000"/>
              </a:defRPr>
            </a:lvl6pPr>
            <a:lvl7pPr lvl="6" algn="ctr" rtl="0">
              <a:spcBef>
                <a:spcPts val="0"/>
              </a:spcBef>
              <a:spcAft>
                <a:spcPts val="0"/>
              </a:spcAft>
              <a:buSzPts val="1600"/>
              <a:buFont typeface="Nunito" panose="00000500000000000000"/>
              <a:buNone/>
              <a:defRPr sz="1600">
                <a:latin typeface="Nunito" panose="00000500000000000000"/>
                <a:ea typeface="Nunito" panose="00000500000000000000"/>
                <a:cs typeface="Nunito" panose="00000500000000000000"/>
                <a:sym typeface="Nunito" panose="00000500000000000000"/>
              </a:defRPr>
            </a:lvl7pPr>
            <a:lvl8pPr lvl="7" algn="ctr" rtl="0">
              <a:spcBef>
                <a:spcPts val="0"/>
              </a:spcBef>
              <a:spcAft>
                <a:spcPts val="0"/>
              </a:spcAft>
              <a:buSzPts val="1600"/>
              <a:buFont typeface="Nunito" panose="00000500000000000000"/>
              <a:buNone/>
              <a:defRPr sz="1600">
                <a:latin typeface="Nunito" panose="00000500000000000000"/>
                <a:ea typeface="Nunito" panose="00000500000000000000"/>
                <a:cs typeface="Nunito" panose="00000500000000000000"/>
                <a:sym typeface="Nunito" panose="00000500000000000000"/>
              </a:defRPr>
            </a:lvl8pPr>
            <a:lvl9pPr lvl="8" algn="ctr" rtl="0">
              <a:spcBef>
                <a:spcPts val="0"/>
              </a:spcBef>
              <a:spcAft>
                <a:spcPts val="0"/>
              </a:spcAft>
              <a:buSzPts val="1600"/>
              <a:buFont typeface="Nunito" panose="00000500000000000000"/>
              <a:buNone/>
              <a:defRPr sz="1600">
                <a:latin typeface="Nunito" panose="00000500000000000000"/>
                <a:ea typeface="Nunito" panose="00000500000000000000"/>
                <a:cs typeface="Nunito" panose="00000500000000000000"/>
                <a:sym typeface="Nunito" panose="00000500000000000000"/>
              </a:defRPr>
            </a:lvl9pPr>
          </a:lstStyle>
          <a:p/>
        </p:txBody>
      </p:sp>
      <p:sp>
        <p:nvSpPr>
          <p:cNvPr id="184" name="Google Shape;184;p22"/>
          <p:cNvSpPr txBox="1"/>
          <p:nvPr>
            <p:ph type="title" idx="3" hasCustomPrompt="1"/>
          </p:nvPr>
        </p:nvSpPr>
        <p:spPr>
          <a:xfrm>
            <a:off x="720000" y="500400"/>
            <a:ext cx="692700" cy="556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2000"/>
              <a:buFont typeface="Nunito Black" panose="00000800000000000000"/>
              <a:buNone/>
              <a:defRPr sz="2000">
                <a:solidFill>
                  <a:schemeClr val="dk1"/>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None/>
              <a:defRPr sz="3500"/>
            </a:lvl2pPr>
            <a:lvl3pPr lvl="2" rtl="0">
              <a:spcBef>
                <a:spcPts val="0"/>
              </a:spcBef>
              <a:spcAft>
                <a:spcPts val="0"/>
              </a:spcAft>
              <a:buSzPts val="3500"/>
              <a:buNone/>
              <a:defRPr sz="3500"/>
            </a:lvl3pPr>
            <a:lvl4pPr lvl="3" rtl="0">
              <a:spcBef>
                <a:spcPts val="0"/>
              </a:spcBef>
              <a:spcAft>
                <a:spcPts val="0"/>
              </a:spcAft>
              <a:buSzPts val="3500"/>
              <a:buNone/>
              <a:defRPr sz="3500"/>
            </a:lvl4pPr>
            <a:lvl5pPr lvl="4" rtl="0">
              <a:spcBef>
                <a:spcPts val="0"/>
              </a:spcBef>
              <a:spcAft>
                <a:spcPts val="0"/>
              </a:spcAft>
              <a:buSzPts val="3500"/>
              <a:buNone/>
              <a:defRPr sz="3500"/>
            </a:lvl5pPr>
            <a:lvl6pPr lvl="5" rtl="0">
              <a:spcBef>
                <a:spcPts val="0"/>
              </a:spcBef>
              <a:spcAft>
                <a:spcPts val="0"/>
              </a:spcAft>
              <a:buSzPts val="3500"/>
              <a:buNone/>
              <a:defRPr sz="3500"/>
            </a:lvl6pPr>
            <a:lvl7pPr lvl="6" rtl="0">
              <a:spcBef>
                <a:spcPts val="0"/>
              </a:spcBef>
              <a:spcAft>
                <a:spcPts val="0"/>
              </a:spcAft>
              <a:buSzPts val="3500"/>
              <a:buNone/>
              <a:defRPr sz="3500"/>
            </a:lvl7pPr>
            <a:lvl8pPr lvl="7" rtl="0">
              <a:spcBef>
                <a:spcPts val="0"/>
              </a:spcBef>
              <a:spcAft>
                <a:spcPts val="0"/>
              </a:spcAft>
              <a:buSzPts val="3500"/>
              <a:buNone/>
              <a:defRPr sz="3500"/>
            </a:lvl8pPr>
            <a:lvl9pPr lvl="8" rtl="0">
              <a:spcBef>
                <a:spcPts val="0"/>
              </a:spcBef>
              <a:spcAft>
                <a:spcPts val="0"/>
              </a:spcAft>
              <a:buSzPts val="3500"/>
              <a:buNone/>
              <a:defRPr sz="3500"/>
            </a:lvl9pPr>
          </a:lstStyle>
          <a:p>
            <a:r>
              <a:t>xx%</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ackground">
  <p:cSld name="SECTION_TITLE_AND_DESCRIPTION_1">
    <p:bg>
      <p:bgPr>
        <a:solidFill>
          <a:schemeClr val="dk1"/>
        </a:solidFill>
        <a:effectLst/>
      </p:bgPr>
    </p:bg>
    <p:spTree>
      <p:nvGrpSpPr>
        <p:cNvPr id="185" name="Shape 185"/>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86" name="Shape 186"/>
        <p:cNvGrpSpPr/>
        <p:nvPr/>
      </p:nvGrpSpPr>
      <p:grpSpPr>
        <a:xfrm>
          <a:off x="0" y="0"/>
          <a:ext cx="0" cy="0"/>
          <a:chOff x="0" y="0"/>
          <a:chExt cx="0" cy="0"/>
        </a:xfrm>
      </p:grpSpPr>
      <p:grpSp>
        <p:nvGrpSpPr>
          <p:cNvPr id="187" name="Google Shape;187;p24"/>
          <p:cNvGrpSpPr/>
          <p:nvPr/>
        </p:nvGrpSpPr>
        <p:grpSpPr>
          <a:xfrm>
            <a:off x="2236479" y="1524822"/>
            <a:ext cx="10776176" cy="10041809"/>
            <a:chOff x="1855479" y="1389647"/>
            <a:chExt cx="10776176" cy="10041809"/>
          </a:xfrm>
        </p:grpSpPr>
        <p:sp>
          <p:nvSpPr>
            <p:cNvPr id="188" name="Google Shape;188;p24"/>
            <p:cNvSpPr/>
            <p:nvPr/>
          </p:nvSpPr>
          <p:spPr>
            <a:xfrm rot="-4717473">
              <a:off x="3759612" y="2374637"/>
              <a:ext cx="8099286" cy="7369023"/>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solidFill>
              <a:srgbClr val="0093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 name="Google Shape;189;p24"/>
            <p:cNvSpPr/>
            <p:nvPr/>
          </p:nvSpPr>
          <p:spPr>
            <a:xfrm rot="-3603732">
              <a:off x="3442148" y="2515900"/>
              <a:ext cx="7602838" cy="7789303"/>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90" name="Google Shape;190;p24"/>
          <p:cNvSpPr txBox="1"/>
          <p:nvPr>
            <p:ph type="title"/>
          </p:nvPr>
        </p:nvSpPr>
        <p:spPr>
          <a:xfrm>
            <a:off x="5294100" y="3709700"/>
            <a:ext cx="3129900" cy="8946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2400"/>
              <a:buFont typeface="Nunito Black" panose="00000800000000000000"/>
              <a:buNone/>
              <a:defRPr sz="2400">
                <a:solidFill>
                  <a:schemeClr val="lt1"/>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Clr>
                <a:srgbClr val="00477D"/>
              </a:buClr>
              <a:buSzPts val="2400"/>
              <a:buNone/>
              <a:defRPr sz="2400">
                <a:solidFill>
                  <a:srgbClr val="00477D"/>
                </a:solidFill>
              </a:defRPr>
            </a:lvl2pPr>
            <a:lvl3pPr lvl="2" rtl="0">
              <a:spcBef>
                <a:spcPts val="0"/>
              </a:spcBef>
              <a:spcAft>
                <a:spcPts val="0"/>
              </a:spcAft>
              <a:buClr>
                <a:srgbClr val="00477D"/>
              </a:buClr>
              <a:buSzPts val="2400"/>
              <a:buNone/>
              <a:defRPr sz="2400">
                <a:solidFill>
                  <a:srgbClr val="00477D"/>
                </a:solidFill>
              </a:defRPr>
            </a:lvl3pPr>
            <a:lvl4pPr lvl="3" rtl="0">
              <a:spcBef>
                <a:spcPts val="0"/>
              </a:spcBef>
              <a:spcAft>
                <a:spcPts val="0"/>
              </a:spcAft>
              <a:buClr>
                <a:srgbClr val="00477D"/>
              </a:buClr>
              <a:buSzPts val="2400"/>
              <a:buNone/>
              <a:defRPr sz="2400">
                <a:solidFill>
                  <a:srgbClr val="00477D"/>
                </a:solidFill>
              </a:defRPr>
            </a:lvl4pPr>
            <a:lvl5pPr lvl="4" rtl="0">
              <a:spcBef>
                <a:spcPts val="0"/>
              </a:spcBef>
              <a:spcAft>
                <a:spcPts val="0"/>
              </a:spcAft>
              <a:buClr>
                <a:srgbClr val="00477D"/>
              </a:buClr>
              <a:buSzPts val="2400"/>
              <a:buNone/>
              <a:defRPr sz="2400">
                <a:solidFill>
                  <a:srgbClr val="00477D"/>
                </a:solidFill>
              </a:defRPr>
            </a:lvl5pPr>
            <a:lvl6pPr lvl="5" rtl="0">
              <a:spcBef>
                <a:spcPts val="0"/>
              </a:spcBef>
              <a:spcAft>
                <a:spcPts val="0"/>
              </a:spcAft>
              <a:buClr>
                <a:srgbClr val="00477D"/>
              </a:buClr>
              <a:buSzPts val="2400"/>
              <a:buNone/>
              <a:defRPr sz="2400">
                <a:solidFill>
                  <a:srgbClr val="00477D"/>
                </a:solidFill>
              </a:defRPr>
            </a:lvl6pPr>
            <a:lvl7pPr lvl="6" rtl="0">
              <a:spcBef>
                <a:spcPts val="0"/>
              </a:spcBef>
              <a:spcAft>
                <a:spcPts val="0"/>
              </a:spcAft>
              <a:buClr>
                <a:srgbClr val="00477D"/>
              </a:buClr>
              <a:buSzPts val="2400"/>
              <a:buNone/>
              <a:defRPr sz="2400">
                <a:solidFill>
                  <a:srgbClr val="00477D"/>
                </a:solidFill>
              </a:defRPr>
            </a:lvl7pPr>
            <a:lvl8pPr lvl="7" rtl="0">
              <a:spcBef>
                <a:spcPts val="0"/>
              </a:spcBef>
              <a:spcAft>
                <a:spcPts val="0"/>
              </a:spcAft>
              <a:buClr>
                <a:srgbClr val="00477D"/>
              </a:buClr>
              <a:buSzPts val="2400"/>
              <a:buNone/>
              <a:defRPr sz="2400">
                <a:solidFill>
                  <a:srgbClr val="00477D"/>
                </a:solidFill>
              </a:defRPr>
            </a:lvl8pPr>
            <a:lvl9pPr lvl="8" rtl="0">
              <a:spcBef>
                <a:spcPts val="0"/>
              </a:spcBef>
              <a:spcAft>
                <a:spcPts val="0"/>
              </a:spcAft>
              <a:buClr>
                <a:srgbClr val="00477D"/>
              </a:buClr>
              <a:buSzPts val="2400"/>
              <a:buNone/>
              <a:defRPr sz="2400">
                <a:solidFill>
                  <a:srgbClr val="00477D"/>
                </a:solidFill>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rgbClr val="0093FC"/>
        </a:solidFill>
        <a:effectLst/>
      </p:bgPr>
    </p:bg>
    <p:spTree>
      <p:nvGrpSpPr>
        <p:cNvPr id="191" name="Shape 191"/>
        <p:cNvGrpSpPr/>
        <p:nvPr/>
      </p:nvGrpSpPr>
      <p:grpSpPr>
        <a:xfrm>
          <a:off x="0" y="0"/>
          <a:ext cx="0" cy="0"/>
          <a:chOff x="0" y="0"/>
          <a:chExt cx="0" cy="0"/>
        </a:xfrm>
      </p:grpSpPr>
      <p:grpSp>
        <p:nvGrpSpPr>
          <p:cNvPr id="192" name="Google Shape;192;p25"/>
          <p:cNvGrpSpPr/>
          <p:nvPr/>
        </p:nvGrpSpPr>
        <p:grpSpPr>
          <a:xfrm rot="10800000" flipH="1">
            <a:off x="-78787" y="-124534"/>
            <a:ext cx="9178661" cy="5585715"/>
            <a:chOff x="-17336" y="-281880"/>
            <a:chExt cx="9178661" cy="5585715"/>
          </a:xfrm>
        </p:grpSpPr>
        <p:sp>
          <p:nvSpPr>
            <p:cNvPr id="193" name="Google Shape;193;p25"/>
            <p:cNvSpPr/>
            <p:nvPr/>
          </p:nvSpPr>
          <p:spPr>
            <a:xfrm rot="-723590">
              <a:off x="294233" y="568976"/>
              <a:ext cx="8555523" cy="3884002"/>
            </a:xfrm>
            <a:custGeom>
              <a:avLst/>
              <a:gdLst/>
              <a:ahLst/>
              <a:cxnLst/>
              <a:rect l="l" t="t" r="r" b="b"/>
              <a:pathLst>
                <a:path w="172625" h="84119" extrusionOk="0">
                  <a:moveTo>
                    <a:pt x="37945" y="1"/>
                  </a:moveTo>
                  <a:cubicBezTo>
                    <a:pt x="35519" y="1"/>
                    <a:pt x="33090" y="288"/>
                    <a:pt x="30656" y="953"/>
                  </a:cubicBezTo>
                  <a:cubicBezTo>
                    <a:pt x="1" y="9326"/>
                    <a:pt x="7006" y="68668"/>
                    <a:pt x="30356" y="80877"/>
                  </a:cubicBezTo>
                  <a:cubicBezTo>
                    <a:pt x="34875" y="83241"/>
                    <a:pt x="39359" y="84118"/>
                    <a:pt x="43831" y="84118"/>
                  </a:cubicBezTo>
                  <a:cubicBezTo>
                    <a:pt x="55765" y="84118"/>
                    <a:pt x="67610" y="77872"/>
                    <a:pt x="79791" y="76974"/>
                  </a:cubicBezTo>
                  <a:cubicBezTo>
                    <a:pt x="81015" y="76882"/>
                    <a:pt x="82239" y="76840"/>
                    <a:pt x="83462" y="76840"/>
                  </a:cubicBezTo>
                  <a:cubicBezTo>
                    <a:pt x="97933" y="76840"/>
                    <a:pt x="112310" y="82786"/>
                    <a:pt x="126768" y="82786"/>
                  </a:cubicBezTo>
                  <a:cubicBezTo>
                    <a:pt x="130561" y="82786"/>
                    <a:pt x="134359" y="82377"/>
                    <a:pt x="138166" y="81344"/>
                  </a:cubicBezTo>
                  <a:cubicBezTo>
                    <a:pt x="162584" y="74773"/>
                    <a:pt x="172624" y="48754"/>
                    <a:pt x="167120" y="34744"/>
                  </a:cubicBezTo>
                  <a:cubicBezTo>
                    <a:pt x="159248" y="14730"/>
                    <a:pt x="142569" y="23903"/>
                    <a:pt x="133096" y="10193"/>
                  </a:cubicBezTo>
                  <a:cubicBezTo>
                    <a:pt x="129684" y="5256"/>
                    <a:pt x="125098" y="3576"/>
                    <a:pt x="119869" y="3576"/>
                  </a:cubicBezTo>
                  <a:cubicBezTo>
                    <a:pt x="108732" y="3576"/>
                    <a:pt x="94679" y="11199"/>
                    <a:pt x="82848" y="11199"/>
                  </a:cubicBezTo>
                  <a:cubicBezTo>
                    <a:pt x="82370" y="11199"/>
                    <a:pt x="81896" y="11186"/>
                    <a:pt x="81426" y="11160"/>
                  </a:cubicBezTo>
                  <a:cubicBezTo>
                    <a:pt x="67009" y="10388"/>
                    <a:pt x="52544" y="1"/>
                    <a:pt x="37945" y="1"/>
                  </a:cubicBezTo>
                  <a:close/>
                </a:path>
              </a:pathLst>
            </a:custGeom>
            <a:solidFill>
              <a:srgbClr val="FF52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 name="Google Shape;194;p25"/>
            <p:cNvSpPr/>
            <p:nvPr/>
          </p:nvSpPr>
          <p:spPr>
            <a:xfrm rot="10628834">
              <a:off x="681460" y="604828"/>
              <a:ext cx="8072887" cy="3933863"/>
            </a:xfrm>
            <a:custGeom>
              <a:avLst/>
              <a:gdLst/>
              <a:ahLst/>
              <a:cxnLst/>
              <a:rect l="l" t="t" r="r" b="b"/>
              <a:pathLst>
                <a:path w="172625" h="84119" extrusionOk="0">
                  <a:moveTo>
                    <a:pt x="37945" y="1"/>
                  </a:moveTo>
                  <a:cubicBezTo>
                    <a:pt x="35519" y="1"/>
                    <a:pt x="33090" y="288"/>
                    <a:pt x="30656" y="953"/>
                  </a:cubicBezTo>
                  <a:cubicBezTo>
                    <a:pt x="1" y="9326"/>
                    <a:pt x="7006" y="68668"/>
                    <a:pt x="30356" y="80877"/>
                  </a:cubicBezTo>
                  <a:cubicBezTo>
                    <a:pt x="34875" y="83241"/>
                    <a:pt x="39359" y="84118"/>
                    <a:pt x="43831" y="84118"/>
                  </a:cubicBezTo>
                  <a:cubicBezTo>
                    <a:pt x="55765" y="84118"/>
                    <a:pt x="67610" y="77872"/>
                    <a:pt x="79791" y="76974"/>
                  </a:cubicBezTo>
                  <a:cubicBezTo>
                    <a:pt x="81015" y="76882"/>
                    <a:pt x="82239" y="76840"/>
                    <a:pt x="83462" y="76840"/>
                  </a:cubicBezTo>
                  <a:cubicBezTo>
                    <a:pt x="97933" y="76840"/>
                    <a:pt x="112310" y="82786"/>
                    <a:pt x="126768" y="82786"/>
                  </a:cubicBezTo>
                  <a:cubicBezTo>
                    <a:pt x="130561" y="82786"/>
                    <a:pt x="134359" y="82377"/>
                    <a:pt x="138166" y="81344"/>
                  </a:cubicBezTo>
                  <a:cubicBezTo>
                    <a:pt x="162584" y="74773"/>
                    <a:pt x="172624" y="48754"/>
                    <a:pt x="167120" y="34744"/>
                  </a:cubicBezTo>
                  <a:cubicBezTo>
                    <a:pt x="159248" y="14730"/>
                    <a:pt x="142569" y="23903"/>
                    <a:pt x="133096" y="10193"/>
                  </a:cubicBezTo>
                  <a:cubicBezTo>
                    <a:pt x="129684" y="5256"/>
                    <a:pt x="125098" y="3576"/>
                    <a:pt x="119869" y="3576"/>
                  </a:cubicBezTo>
                  <a:cubicBezTo>
                    <a:pt x="108732" y="3576"/>
                    <a:pt x="94679" y="11199"/>
                    <a:pt x="82848" y="11199"/>
                  </a:cubicBezTo>
                  <a:cubicBezTo>
                    <a:pt x="82370" y="11199"/>
                    <a:pt x="81896" y="11186"/>
                    <a:pt x="81426" y="11160"/>
                  </a:cubicBezTo>
                  <a:cubicBezTo>
                    <a:pt x="67009" y="10388"/>
                    <a:pt x="52544" y="1"/>
                    <a:pt x="379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 name="Google Shape;195;p25"/>
            <p:cNvSpPr/>
            <p:nvPr/>
          </p:nvSpPr>
          <p:spPr>
            <a:xfrm rot="10496737">
              <a:off x="681561" y="754325"/>
              <a:ext cx="8072695" cy="3933770"/>
            </a:xfrm>
            <a:custGeom>
              <a:avLst/>
              <a:gdLst/>
              <a:ahLst/>
              <a:cxnLst/>
              <a:rect l="l" t="t" r="r" b="b"/>
              <a:pathLst>
                <a:path w="172625" h="84119" extrusionOk="0">
                  <a:moveTo>
                    <a:pt x="37945" y="1"/>
                  </a:moveTo>
                  <a:cubicBezTo>
                    <a:pt x="35519" y="1"/>
                    <a:pt x="33090" y="288"/>
                    <a:pt x="30656" y="953"/>
                  </a:cubicBezTo>
                  <a:cubicBezTo>
                    <a:pt x="1" y="9326"/>
                    <a:pt x="7006" y="68668"/>
                    <a:pt x="30356" y="80877"/>
                  </a:cubicBezTo>
                  <a:cubicBezTo>
                    <a:pt x="34875" y="83241"/>
                    <a:pt x="39359" y="84118"/>
                    <a:pt x="43831" y="84118"/>
                  </a:cubicBezTo>
                  <a:cubicBezTo>
                    <a:pt x="55765" y="84118"/>
                    <a:pt x="67610" y="77872"/>
                    <a:pt x="79791" y="76974"/>
                  </a:cubicBezTo>
                  <a:cubicBezTo>
                    <a:pt x="81015" y="76882"/>
                    <a:pt x="82239" y="76840"/>
                    <a:pt x="83462" y="76840"/>
                  </a:cubicBezTo>
                  <a:cubicBezTo>
                    <a:pt x="97933" y="76840"/>
                    <a:pt x="112310" y="82786"/>
                    <a:pt x="126768" y="82786"/>
                  </a:cubicBezTo>
                  <a:cubicBezTo>
                    <a:pt x="130561" y="82786"/>
                    <a:pt x="134359" y="82377"/>
                    <a:pt x="138166" y="81344"/>
                  </a:cubicBezTo>
                  <a:cubicBezTo>
                    <a:pt x="162584" y="74773"/>
                    <a:pt x="172624" y="48754"/>
                    <a:pt x="167120" y="34744"/>
                  </a:cubicBezTo>
                  <a:cubicBezTo>
                    <a:pt x="159248" y="14730"/>
                    <a:pt x="142569" y="23903"/>
                    <a:pt x="133096" y="10193"/>
                  </a:cubicBezTo>
                  <a:cubicBezTo>
                    <a:pt x="129684" y="5256"/>
                    <a:pt x="125098" y="3576"/>
                    <a:pt x="119869" y="3576"/>
                  </a:cubicBezTo>
                  <a:cubicBezTo>
                    <a:pt x="108732" y="3576"/>
                    <a:pt x="94679" y="11199"/>
                    <a:pt x="82848" y="11199"/>
                  </a:cubicBezTo>
                  <a:cubicBezTo>
                    <a:pt x="82370" y="11199"/>
                    <a:pt x="81896" y="11186"/>
                    <a:pt x="81426" y="11160"/>
                  </a:cubicBezTo>
                  <a:cubicBezTo>
                    <a:pt x="67009" y="10388"/>
                    <a:pt x="52544" y="1"/>
                    <a:pt x="37945" y="1"/>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96" name="Google Shape;196;p25"/>
          <p:cNvSpPr txBox="1"/>
          <p:nvPr>
            <p:ph type="title" hasCustomPrompt="1"/>
          </p:nvPr>
        </p:nvSpPr>
        <p:spPr>
          <a:xfrm>
            <a:off x="1523250" y="1291524"/>
            <a:ext cx="6097500" cy="15729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7000"/>
              <a:buFont typeface="Nunito Black" panose="00000800000000000000"/>
              <a:buNone/>
              <a:defRPr sz="7000">
                <a:solidFill>
                  <a:schemeClr val="dk2"/>
                </a:solidFill>
                <a:latin typeface="Nunito Black" panose="00000800000000000000"/>
                <a:ea typeface="Nunito Black" panose="00000800000000000000"/>
                <a:cs typeface="Nunito Black" panose="00000800000000000000"/>
                <a:sym typeface="Nunito Black" panose="00000800000000000000"/>
              </a:defRPr>
            </a:lvl1pPr>
            <a:lvl2pPr lvl="1" algn="ctr">
              <a:spcBef>
                <a:spcPts val="0"/>
              </a:spcBef>
              <a:spcAft>
                <a:spcPts val="0"/>
              </a:spcAft>
              <a:buClr>
                <a:schemeClr val="dk2"/>
              </a:buClr>
              <a:buSzPts val="7000"/>
              <a:buFont typeface="Nunito Black" panose="00000800000000000000"/>
              <a:buNone/>
              <a:defRPr sz="7000">
                <a:solidFill>
                  <a:schemeClr val="dk2"/>
                </a:solidFill>
                <a:latin typeface="Nunito Black" panose="00000800000000000000"/>
                <a:ea typeface="Nunito Black" panose="00000800000000000000"/>
                <a:cs typeface="Nunito Black" panose="00000800000000000000"/>
                <a:sym typeface="Nunito Black" panose="00000800000000000000"/>
              </a:defRPr>
            </a:lvl2pPr>
            <a:lvl3pPr lvl="2" algn="ctr">
              <a:spcBef>
                <a:spcPts val="0"/>
              </a:spcBef>
              <a:spcAft>
                <a:spcPts val="0"/>
              </a:spcAft>
              <a:buClr>
                <a:schemeClr val="dk2"/>
              </a:buClr>
              <a:buSzPts val="7000"/>
              <a:buFont typeface="Nunito Black" panose="00000800000000000000"/>
              <a:buNone/>
              <a:defRPr sz="7000">
                <a:solidFill>
                  <a:schemeClr val="dk2"/>
                </a:solidFill>
                <a:latin typeface="Nunito Black" panose="00000800000000000000"/>
                <a:ea typeface="Nunito Black" panose="00000800000000000000"/>
                <a:cs typeface="Nunito Black" panose="00000800000000000000"/>
                <a:sym typeface="Nunito Black" panose="00000800000000000000"/>
              </a:defRPr>
            </a:lvl3pPr>
            <a:lvl4pPr lvl="3" algn="ctr">
              <a:spcBef>
                <a:spcPts val="0"/>
              </a:spcBef>
              <a:spcAft>
                <a:spcPts val="0"/>
              </a:spcAft>
              <a:buClr>
                <a:schemeClr val="dk2"/>
              </a:buClr>
              <a:buSzPts val="7000"/>
              <a:buFont typeface="Nunito Black" panose="00000800000000000000"/>
              <a:buNone/>
              <a:defRPr sz="7000">
                <a:solidFill>
                  <a:schemeClr val="dk2"/>
                </a:solidFill>
                <a:latin typeface="Nunito Black" panose="00000800000000000000"/>
                <a:ea typeface="Nunito Black" panose="00000800000000000000"/>
                <a:cs typeface="Nunito Black" panose="00000800000000000000"/>
                <a:sym typeface="Nunito Black" panose="00000800000000000000"/>
              </a:defRPr>
            </a:lvl4pPr>
            <a:lvl5pPr lvl="4" algn="ctr">
              <a:spcBef>
                <a:spcPts val="0"/>
              </a:spcBef>
              <a:spcAft>
                <a:spcPts val="0"/>
              </a:spcAft>
              <a:buClr>
                <a:schemeClr val="dk2"/>
              </a:buClr>
              <a:buSzPts val="7000"/>
              <a:buFont typeface="Nunito Black" panose="00000800000000000000"/>
              <a:buNone/>
              <a:defRPr sz="7000">
                <a:solidFill>
                  <a:schemeClr val="dk2"/>
                </a:solidFill>
                <a:latin typeface="Nunito Black" panose="00000800000000000000"/>
                <a:ea typeface="Nunito Black" panose="00000800000000000000"/>
                <a:cs typeface="Nunito Black" panose="00000800000000000000"/>
                <a:sym typeface="Nunito Black" panose="00000800000000000000"/>
              </a:defRPr>
            </a:lvl5pPr>
            <a:lvl6pPr lvl="5" algn="ctr">
              <a:spcBef>
                <a:spcPts val="0"/>
              </a:spcBef>
              <a:spcAft>
                <a:spcPts val="0"/>
              </a:spcAft>
              <a:buClr>
                <a:schemeClr val="dk2"/>
              </a:buClr>
              <a:buSzPts val="7000"/>
              <a:buFont typeface="Nunito Black" panose="00000800000000000000"/>
              <a:buNone/>
              <a:defRPr sz="7000">
                <a:solidFill>
                  <a:schemeClr val="dk2"/>
                </a:solidFill>
                <a:latin typeface="Nunito Black" panose="00000800000000000000"/>
                <a:ea typeface="Nunito Black" panose="00000800000000000000"/>
                <a:cs typeface="Nunito Black" panose="00000800000000000000"/>
                <a:sym typeface="Nunito Black" panose="00000800000000000000"/>
              </a:defRPr>
            </a:lvl6pPr>
            <a:lvl7pPr lvl="6" algn="ctr">
              <a:spcBef>
                <a:spcPts val="0"/>
              </a:spcBef>
              <a:spcAft>
                <a:spcPts val="0"/>
              </a:spcAft>
              <a:buClr>
                <a:schemeClr val="dk2"/>
              </a:buClr>
              <a:buSzPts val="7000"/>
              <a:buFont typeface="Nunito Black" panose="00000800000000000000"/>
              <a:buNone/>
              <a:defRPr sz="7000">
                <a:solidFill>
                  <a:schemeClr val="dk2"/>
                </a:solidFill>
                <a:latin typeface="Nunito Black" panose="00000800000000000000"/>
                <a:ea typeface="Nunito Black" panose="00000800000000000000"/>
                <a:cs typeface="Nunito Black" panose="00000800000000000000"/>
                <a:sym typeface="Nunito Black" panose="00000800000000000000"/>
              </a:defRPr>
            </a:lvl7pPr>
            <a:lvl8pPr lvl="7" algn="ctr">
              <a:spcBef>
                <a:spcPts val="0"/>
              </a:spcBef>
              <a:spcAft>
                <a:spcPts val="0"/>
              </a:spcAft>
              <a:buClr>
                <a:schemeClr val="dk2"/>
              </a:buClr>
              <a:buSzPts val="7000"/>
              <a:buFont typeface="Nunito Black" panose="00000800000000000000"/>
              <a:buNone/>
              <a:defRPr sz="7000">
                <a:solidFill>
                  <a:schemeClr val="dk2"/>
                </a:solidFill>
                <a:latin typeface="Nunito Black" panose="00000800000000000000"/>
                <a:ea typeface="Nunito Black" panose="00000800000000000000"/>
                <a:cs typeface="Nunito Black" panose="00000800000000000000"/>
                <a:sym typeface="Nunito Black" panose="00000800000000000000"/>
              </a:defRPr>
            </a:lvl8pPr>
            <a:lvl9pPr lvl="8" algn="ctr">
              <a:spcBef>
                <a:spcPts val="0"/>
              </a:spcBef>
              <a:spcAft>
                <a:spcPts val="0"/>
              </a:spcAft>
              <a:buClr>
                <a:schemeClr val="dk2"/>
              </a:buClr>
              <a:buSzPts val="7000"/>
              <a:buFont typeface="Nunito Black" panose="00000800000000000000"/>
              <a:buNone/>
              <a:defRPr sz="7000">
                <a:solidFill>
                  <a:schemeClr val="dk2"/>
                </a:solidFill>
                <a:latin typeface="Nunito Black" panose="00000800000000000000"/>
                <a:ea typeface="Nunito Black" panose="00000800000000000000"/>
                <a:cs typeface="Nunito Black" panose="00000800000000000000"/>
                <a:sym typeface="Nunito Black" panose="00000800000000000000"/>
              </a:defRPr>
            </a:lvl9pPr>
          </a:lstStyle>
          <a:p>
            <a:r>
              <a:t>xx%</a:t>
            </a:r>
          </a:p>
        </p:txBody>
      </p:sp>
      <p:sp>
        <p:nvSpPr>
          <p:cNvPr id="197" name="Google Shape;197;p25"/>
          <p:cNvSpPr txBox="1"/>
          <p:nvPr>
            <p:ph type="subTitle" idx="1"/>
          </p:nvPr>
        </p:nvSpPr>
        <p:spPr>
          <a:xfrm>
            <a:off x="3003750" y="2667834"/>
            <a:ext cx="3136500" cy="92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malls numbers">
  <p:cSld name="BIG_NUMBER_1">
    <p:bg>
      <p:bgPr>
        <a:solidFill>
          <a:srgbClr val="0093FC"/>
        </a:solidFill>
        <a:effectLst/>
      </p:bgPr>
    </p:bg>
    <p:spTree>
      <p:nvGrpSpPr>
        <p:cNvPr id="198" name="Shape 198"/>
        <p:cNvGrpSpPr/>
        <p:nvPr/>
      </p:nvGrpSpPr>
      <p:grpSpPr>
        <a:xfrm>
          <a:off x="0" y="0"/>
          <a:ext cx="0" cy="0"/>
          <a:chOff x="0" y="0"/>
          <a:chExt cx="0" cy="0"/>
        </a:xfrm>
      </p:grpSpPr>
      <p:sp>
        <p:nvSpPr>
          <p:cNvPr id="199" name="Google Shape;199;p26"/>
          <p:cNvSpPr/>
          <p:nvPr/>
        </p:nvSpPr>
        <p:spPr>
          <a:xfrm rot="6624960">
            <a:off x="-1734470" y="1994620"/>
            <a:ext cx="6328238" cy="5438810"/>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 name="Google Shape;200;p26"/>
          <p:cNvSpPr/>
          <p:nvPr/>
        </p:nvSpPr>
        <p:spPr>
          <a:xfrm rot="7040669">
            <a:off x="-1894257" y="2245240"/>
            <a:ext cx="6328268" cy="5439014"/>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 name="Google Shape;201;p26"/>
          <p:cNvSpPr txBox="1"/>
          <p:nvPr>
            <p:ph type="title" hasCustomPrompt="1"/>
          </p:nvPr>
        </p:nvSpPr>
        <p:spPr>
          <a:xfrm>
            <a:off x="4572000" y="1225788"/>
            <a:ext cx="2741100" cy="75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None/>
              <a:defRPr sz="3500"/>
            </a:lvl2pPr>
            <a:lvl3pPr lvl="2" rtl="0">
              <a:spcBef>
                <a:spcPts val="0"/>
              </a:spcBef>
              <a:spcAft>
                <a:spcPts val="0"/>
              </a:spcAft>
              <a:buSzPts val="3500"/>
              <a:buNone/>
              <a:defRPr sz="3500"/>
            </a:lvl3pPr>
            <a:lvl4pPr lvl="3" rtl="0">
              <a:spcBef>
                <a:spcPts val="0"/>
              </a:spcBef>
              <a:spcAft>
                <a:spcPts val="0"/>
              </a:spcAft>
              <a:buSzPts val="3500"/>
              <a:buNone/>
              <a:defRPr sz="3500"/>
            </a:lvl4pPr>
            <a:lvl5pPr lvl="4" rtl="0">
              <a:spcBef>
                <a:spcPts val="0"/>
              </a:spcBef>
              <a:spcAft>
                <a:spcPts val="0"/>
              </a:spcAft>
              <a:buSzPts val="3500"/>
              <a:buNone/>
              <a:defRPr sz="3500"/>
            </a:lvl5pPr>
            <a:lvl6pPr lvl="5" rtl="0">
              <a:spcBef>
                <a:spcPts val="0"/>
              </a:spcBef>
              <a:spcAft>
                <a:spcPts val="0"/>
              </a:spcAft>
              <a:buSzPts val="3500"/>
              <a:buNone/>
              <a:defRPr sz="3500"/>
            </a:lvl6pPr>
            <a:lvl7pPr lvl="6" rtl="0">
              <a:spcBef>
                <a:spcPts val="0"/>
              </a:spcBef>
              <a:spcAft>
                <a:spcPts val="0"/>
              </a:spcAft>
              <a:buSzPts val="3500"/>
              <a:buNone/>
              <a:defRPr sz="3500"/>
            </a:lvl7pPr>
            <a:lvl8pPr lvl="7" rtl="0">
              <a:spcBef>
                <a:spcPts val="0"/>
              </a:spcBef>
              <a:spcAft>
                <a:spcPts val="0"/>
              </a:spcAft>
              <a:buSzPts val="3500"/>
              <a:buNone/>
              <a:defRPr sz="3500"/>
            </a:lvl8pPr>
            <a:lvl9pPr lvl="8" rtl="0">
              <a:spcBef>
                <a:spcPts val="0"/>
              </a:spcBef>
              <a:spcAft>
                <a:spcPts val="0"/>
              </a:spcAft>
              <a:buSzPts val="3500"/>
              <a:buNone/>
              <a:defRPr sz="3500"/>
            </a:lvl9pPr>
          </a:lstStyle>
          <a:p>
            <a:r>
              <a:t>xx%</a:t>
            </a:r>
          </a:p>
        </p:txBody>
      </p:sp>
      <p:sp>
        <p:nvSpPr>
          <p:cNvPr id="202" name="Google Shape;202;p26"/>
          <p:cNvSpPr txBox="1"/>
          <p:nvPr>
            <p:ph type="subTitle" idx="1"/>
          </p:nvPr>
        </p:nvSpPr>
        <p:spPr>
          <a:xfrm>
            <a:off x="4572000" y="1831063"/>
            <a:ext cx="4068300" cy="63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600"/>
              <a:buFont typeface="Nunito" panose="00000500000000000000"/>
              <a:buNone/>
              <a:defRPr sz="1600">
                <a:solidFill>
                  <a:schemeClr val="lt1"/>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p:txBody>
      </p:sp>
      <p:sp>
        <p:nvSpPr>
          <p:cNvPr id="203" name="Google Shape;203;p26"/>
          <p:cNvSpPr txBox="1"/>
          <p:nvPr>
            <p:ph type="title" idx="2" hasCustomPrompt="1"/>
          </p:nvPr>
        </p:nvSpPr>
        <p:spPr>
          <a:xfrm>
            <a:off x="4572000" y="2395163"/>
            <a:ext cx="2741100" cy="75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None/>
              <a:defRPr sz="3500"/>
            </a:lvl2pPr>
            <a:lvl3pPr lvl="2" rtl="0">
              <a:spcBef>
                <a:spcPts val="0"/>
              </a:spcBef>
              <a:spcAft>
                <a:spcPts val="0"/>
              </a:spcAft>
              <a:buSzPts val="3500"/>
              <a:buNone/>
              <a:defRPr sz="3500"/>
            </a:lvl3pPr>
            <a:lvl4pPr lvl="3" rtl="0">
              <a:spcBef>
                <a:spcPts val="0"/>
              </a:spcBef>
              <a:spcAft>
                <a:spcPts val="0"/>
              </a:spcAft>
              <a:buSzPts val="3500"/>
              <a:buNone/>
              <a:defRPr sz="3500"/>
            </a:lvl4pPr>
            <a:lvl5pPr lvl="4" rtl="0">
              <a:spcBef>
                <a:spcPts val="0"/>
              </a:spcBef>
              <a:spcAft>
                <a:spcPts val="0"/>
              </a:spcAft>
              <a:buSzPts val="3500"/>
              <a:buNone/>
              <a:defRPr sz="3500"/>
            </a:lvl5pPr>
            <a:lvl6pPr lvl="5" rtl="0">
              <a:spcBef>
                <a:spcPts val="0"/>
              </a:spcBef>
              <a:spcAft>
                <a:spcPts val="0"/>
              </a:spcAft>
              <a:buSzPts val="3500"/>
              <a:buNone/>
              <a:defRPr sz="3500"/>
            </a:lvl6pPr>
            <a:lvl7pPr lvl="6" rtl="0">
              <a:spcBef>
                <a:spcPts val="0"/>
              </a:spcBef>
              <a:spcAft>
                <a:spcPts val="0"/>
              </a:spcAft>
              <a:buSzPts val="3500"/>
              <a:buNone/>
              <a:defRPr sz="3500"/>
            </a:lvl7pPr>
            <a:lvl8pPr lvl="7" rtl="0">
              <a:spcBef>
                <a:spcPts val="0"/>
              </a:spcBef>
              <a:spcAft>
                <a:spcPts val="0"/>
              </a:spcAft>
              <a:buSzPts val="3500"/>
              <a:buNone/>
              <a:defRPr sz="3500"/>
            </a:lvl8pPr>
            <a:lvl9pPr lvl="8" rtl="0">
              <a:spcBef>
                <a:spcPts val="0"/>
              </a:spcBef>
              <a:spcAft>
                <a:spcPts val="0"/>
              </a:spcAft>
              <a:buSzPts val="3500"/>
              <a:buNone/>
              <a:defRPr sz="3500"/>
            </a:lvl9pPr>
          </a:lstStyle>
          <a:p>
            <a:r>
              <a:t>xx%</a:t>
            </a:r>
          </a:p>
        </p:txBody>
      </p:sp>
      <p:sp>
        <p:nvSpPr>
          <p:cNvPr id="204" name="Google Shape;204;p26"/>
          <p:cNvSpPr txBox="1"/>
          <p:nvPr>
            <p:ph type="subTitle" idx="3"/>
          </p:nvPr>
        </p:nvSpPr>
        <p:spPr>
          <a:xfrm>
            <a:off x="4572000" y="3000438"/>
            <a:ext cx="4068300" cy="63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600"/>
              <a:buFont typeface="Nunito" panose="00000500000000000000"/>
              <a:buNone/>
              <a:defRPr sz="1600">
                <a:solidFill>
                  <a:schemeClr val="lt1"/>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p:txBody>
      </p:sp>
      <p:sp>
        <p:nvSpPr>
          <p:cNvPr id="205" name="Google Shape;205;p26"/>
          <p:cNvSpPr txBox="1"/>
          <p:nvPr>
            <p:ph type="title" idx="4" hasCustomPrompt="1"/>
          </p:nvPr>
        </p:nvSpPr>
        <p:spPr>
          <a:xfrm>
            <a:off x="4572000" y="3564538"/>
            <a:ext cx="2741100" cy="75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None/>
              <a:defRPr sz="3500"/>
            </a:lvl2pPr>
            <a:lvl3pPr lvl="2" rtl="0">
              <a:spcBef>
                <a:spcPts val="0"/>
              </a:spcBef>
              <a:spcAft>
                <a:spcPts val="0"/>
              </a:spcAft>
              <a:buSzPts val="3500"/>
              <a:buNone/>
              <a:defRPr sz="3500"/>
            </a:lvl3pPr>
            <a:lvl4pPr lvl="3" rtl="0">
              <a:spcBef>
                <a:spcPts val="0"/>
              </a:spcBef>
              <a:spcAft>
                <a:spcPts val="0"/>
              </a:spcAft>
              <a:buSzPts val="3500"/>
              <a:buNone/>
              <a:defRPr sz="3500"/>
            </a:lvl4pPr>
            <a:lvl5pPr lvl="4" rtl="0">
              <a:spcBef>
                <a:spcPts val="0"/>
              </a:spcBef>
              <a:spcAft>
                <a:spcPts val="0"/>
              </a:spcAft>
              <a:buSzPts val="3500"/>
              <a:buNone/>
              <a:defRPr sz="3500"/>
            </a:lvl5pPr>
            <a:lvl6pPr lvl="5" rtl="0">
              <a:spcBef>
                <a:spcPts val="0"/>
              </a:spcBef>
              <a:spcAft>
                <a:spcPts val="0"/>
              </a:spcAft>
              <a:buSzPts val="3500"/>
              <a:buNone/>
              <a:defRPr sz="3500"/>
            </a:lvl6pPr>
            <a:lvl7pPr lvl="6" rtl="0">
              <a:spcBef>
                <a:spcPts val="0"/>
              </a:spcBef>
              <a:spcAft>
                <a:spcPts val="0"/>
              </a:spcAft>
              <a:buSzPts val="3500"/>
              <a:buNone/>
              <a:defRPr sz="3500"/>
            </a:lvl7pPr>
            <a:lvl8pPr lvl="7" rtl="0">
              <a:spcBef>
                <a:spcPts val="0"/>
              </a:spcBef>
              <a:spcAft>
                <a:spcPts val="0"/>
              </a:spcAft>
              <a:buSzPts val="3500"/>
              <a:buNone/>
              <a:defRPr sz="3500"/>
            </a:lvl8pPr>
            <a:lvl9pPr lvl="8" rtl="0">
              <a:spcBef>
                <a:spcPts val="0"/>
              </a:spcBef>
              <a:spcAft>
                <a:spcPts val="0"/>
              </a:spcAft>
              <a:buSzPts val="3500"/>
              <a:buNone/>
              <a:defRPr sz="3500"/>
            </a:lvl9pPr>
          </a:lstStyle>
          <a:p>
            <a:r>
              <a:t>xx%</a:t>
            </a:r>
          </a:p>
        </p:txBody>
      </p:sp>
      <p:sp>
        <p:nvSpPr>
          <p:cNvPr id="206" name="Google Shape;206;p26"/>
          <p:cNvSpPr txBox="1"/>
          <p:nvPr>
            <p:ph type="subTitle" idx="5"/>
          </p:nvPr>
        </p:nvSpPr>
        <p:spPr>
          <a:xfrm>
            <a:off x="4572000" y="4168115"/>
            <a:ext cx="4068300" cy="63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600"/>
              <a:buFont typeface="Nunito" panose="00000500000000000000"/>
              <a:buNone/>
              <a:defRPr sz="1600">
                <a:solidFill>
                  <a:schemeClr val="lt1"/>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p:txBody>
      </p:sp>
      <p:sp>
        <p:nvSpPr>
          <p:cNvPr id="207" name="Google Shape;207;p26"/>
          <p:cNvSpPr txBox="1"/>
          <p:nvPr>
            <p:ph type="ctrTitle" idx="6"/>
          </p:nvPr>
        </p:nvSpPr>
        <p:spPr>
          <a:xfrm>
            <a:off x="1152000" y="501750"/>
            <a:ext cx="6840000" cy="54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208" name="Shape 208"/>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four columns">
  <p:cSld name="BLANK_3">
    <p:bg>
      <p:bgPr>
        <a:solidFill>
          <a:schemeClr val="lt1"/>
        </a:solidFill>
        <a:effectLst/>
      </p:bgPr>
    </p:bg>
    <p:spTree>
      <p:nvGrpSpPr>
        <p:cNvPr id="209" name="Shape 209"/>
        <p:cNvGrpSpPr/>
        <p:nvPr/>
      </p:nvGrpSpPr>
      <p:grpSpPr>
        <a:xfrm>
          <a:off x="0" y="0"/>
          <a:ext cx="0" cy="0"/>
          <a:chOff x="0" y="0"/>
          <a:chExt cx="0" cy="0"/>
        </a:xfrm>
      </p:grpSpPr>
      <p:sp>
        <p:nvSpPr>
          <p:cNvPr id="210" name="Google Shape;210;p28"/>
          <p:cNvSpPr/>
          <p:nvPr/>
        </p:nvSpPr>
        <p:spPr>
          <a:xfrm rot="-2507374">
            <a:off x="9130871" y="-2242447"/>
            <a:ext cx="4744620" cy="6460316"/>
          </a:xfrm>
          <a:custGeom>
            <a:avLst/>
            <a:gdLst/>
            <a:ahLst/>
            <a:cxnLst/>
            <a:rect l="l" t="t" r="r" b="b"/>
            <a:pathLst>
              <a:path w="102531" h="127139" extrusionOk="0">
                <a:moveTo>
                  <a:pt x="28704" y="1"/>
                </a:moveTo>
                <a:cubicBezTo>
                  <a:pt x="16874" y="1"/>
                  <a:pt x="4566" y="5481"/>
                  <a:pt x="2283" y="19984"/>
                </a:cubicBezTo>
                <a:cubicBezTo>
                  <a:pt x="1" y="34517"/>
                  <a:pt x="9328" y="36809"/>
                  <a:pt x="20429" y="36809"/>
                </a:cubicBezTo>
                <a:cubicBezTo>
                  <a:pt x="25544" y="36809"/>
                  <a:pt x="31036" y="36323"/>
                  <a:pt x="35942" y="36323"/>
                </a:cubicBezTo>
                <a:cubicBezTo>
                  <a:pt x="41648" y="36323"/>
                  <a:pt x="46562" y="36981"/>
                  <a:pt x="49169" y="39830"/>
                </a:cubicBezTo>
                <a:cubicBezTo>
                  <a:pt x="58882" y="50322"/>
                  <a:pt x="38917" y="62553"/>
                  <a:pt x="42274" y="75444"/>
                </a:cubicBezTo>
                <a:cubicBezTo>
                  <a:pt x="43293" y="79221"/>
                  <a:pt x="57203" y="77603"/>
                  <a:pt x="59901" y="85337"/>
                </a:cubicBezTo>
                <a:cubicBezTo>
                  <a:pt x="61760" y="90913"/>
                  <a:pt x="48989" y="120292"/>
                  <a:pt x="65238" y="126168"/>
                </a:cubicBezTo>
                <a:cubicBezTo>
                  <a:pt x="67077" y="126837"/>
                  <a:pt x="68889" y="127139"/>
                  <a:pt x="70652" y="127139"/>
                </a:cubicBezTo>
                <a:cubicBezTo>
                  <a:pt x="78374" y="127139"/>
                  <a:pt x="85158" y="121346"/>
                  <a:pt x="89160" y="115196"/>
                </a:cubicBezTo>
                <a:cubicBezTo>
                  <a:pt x="102531" y="94031"/>
                  <a:pt x="78248" y="85817"/>
                  <a:pt x="73931" y="69748"/>
                </a:cubicBezTo>
                <a:cubicBezTo>
                  <a:pt x="69435" y="53020"/>
                  <a:pt x="90120" y="42288"/>
                  <a:pt x="81126" y="25740"/>
                </a:cubicBezTo>
                <a:cubicBezTo>
                  <a:pt x="75490" y="15427"/>
                  <a:pt x="69195" y="20583"/>
                  <a:pt x="60861" y="15727"/>
                </a:cubicBezTo>
                <a:cubicBezTo>
                  <a:pt x="54445" y="11950"/>
                  <a:pt x="46891" y="3795"/>
                  <a:pt x="40176" y="1757"/>
                </a:cubicBezTo>
                <a:cubicBezTo>
                  <a:pt x="36681" y="632"/>
                  <a:pt x="32720" y="1"/>
                  <a:pt x="28704"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11" name="Google Shape;211;p28"/>
          <p:cNvGrpSpPr/>
          <p:nvPr/>
        </p:nvGrpSpPr>
        <p:grpSpPr>
          <a:xfrm rot="-332955">
            <a:off x="-5745803" y="490745"/>
            <a:ext cx="10856785" cy="9432570"/>
            <a:chOff x="-5742667" y="161770"/>
            <a:chExt cx="10856932" cy="9432697"/>
          </a:xfrm>
        </p:grpSpPr>
        <p:sp>
          <p:nvSpPr>
            <p:cNvPr id="212" name="Google Shape;212;p28"/>
            <p:cNvSpPr/>
            <p:nvPr/>
          </p:nvSpPr>
          <p:spPr>
            <a:xfrm rot="8119849">
              <a:off x="-3960277" y="544778"/>
              <a:ext cx="3986680" cy="6478905"/>
            </a:xfrm>
            <a:custGeom>
              <a:avLst/>
              <a:gdLst/>
              <a:ahLst/>
              <a:cxnLst/>
              <a:rect l="l" t="t" r="r" b="b"/>
              <a:pathLst>
                <a:path w="102531" h="127139" extrusionOk="0">
                  <a:moveTo>
                    <a:pt x="28704" y="1"/>
                  </a:moveTo>
                  <a:cubicBezTo>
                    <a:pt x="16874" y="1"/>
                    <a:pt x="4566" y="5481"/>
                    <a:pt x="2283" y="19984"/>
                  </a:cubicBezTo>
                  <a:cubicBezTo>
                    <a:pt x="1" y="34517"/>
                    <a:pt x="9328" y="36809"/>
                    <a:pt x="20429" y="36809"/>
                  </a:cubicBezTo>
                  <a:cubicBezTo>
                    <a:pt x="25544" y="36809"/>
                    <a:pt x="31036" y="36323"/>
                    <a:pt x="35942" y="36323"/>
                  </a:cubicBezTo>
                  <a:cubicBezTo>
                    <a:pt x="41648" y="36323"/>
                    <a:pt x="46562" y="36981"/>
                    <a:pt x="49169" y="39830"/>
                  </a:cubicBezTo>
                  <a:cubicBezTo>
                    <a:pt x="58882" y="50322"/>
                    <a:pt x="38917" y="62553"/>
                    <a:pt x="42274" y="75444"/>
                  </a:cubicBezTo>
                  <a:cubicBezTo>
                    <a:pt x="43293" y="79221"/>
                    <a:pt x="57203" y="77603"/>
                    <a:pt x="59901" y="85337"/>
                  </a:cubicBezTo>
                  <a:cubicBezTo>
                    <a:pt x="61760" y="90913"/>
                    <a:pt x="48989" y="120292"/>
                    <a:pt x="65238" y="126168"/>
                  </a:cubicBezTo>
                  <a:cubicBezTo>
                    <a:pt x="67077" y="126837"/>
                    <a:pt x="68889" y="127139"/>
                    <a:pt x="70652" y="127139"/>
                  </a:cubicBezTo>
                  <a:cubicBezTo>
                    <a:pt x="78374" y="127139"/>
                    <a:pt x="85158" y="121346"/>
                    <a:pt x="89160" y="115196"/>
                  </a:cubicBezTo>
                  <a:cubicBezTo>
                    <a:pt x="102531" y="94031"/>
                    <a:pt x="78248" y="85817"/>
                    <a:pt x="73931" y="69748"/>
                  </a:cubicBezTo>
                  <a:cubicBezTo>
                    <a:pt x="69435" y="53020"/>
                    <a:pt x="90120" y="42288"/>
                    <a:pt x="81126" y="25740"/>
                  </a:cubicBezTo>
                  <a:cubicBezTo>
                    <a:pt x="75490" y="15427"/>
                    <a:pt x="69195" y="20583"/>
                    <a:pt x="60861" y="15727"/>
                  </a:cubicBezTo>
                  <a:cubicBezTo>
                    <a:pt x="54445" y="11950"/>
                    <a:pt x="46891" y="3795"/>
                    <a:pt x="40176" y="1757"/>
                  </a:cubicBezTo>
                  <a:cubicBezTo>
                    <a:pt x="36681" y="632"/>
                    <a:pt x="32720" y="1"/>
                    <a:pt x="287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 name="Google Shape;213;p28"/>
            <p:cNvSpPr/>
            <p:nvPr/>
          </p:nvSpPr>
          <p:spPr>
            <a:xfrm rot="9613791">
              <a:off x="331770" y="3206326"/>
              <a:ext cx="3983049" cy="5861608"/>
            </a:xfrm>
            <a:custGeom>
              <a:avLst/>
              <a:gdLst/>
              <a:ahLst/>
              <a:cxnLst/>
              <a:rect l="l" t="t" r="r" b="b"/>
              <a:pathLst>
                <a:path w="102531" h="127139" extrusionOk="0">
                  <a:moveTo>
                    <a:pt x="28704" y="1"/>
                  </a:moveTo>
                  <a:cubicBezTo>
                    <a:pt x="16874" y="1"/>
                    <a:pt x="4566" y="5481"/>
                    <a:pt x="2283" y="19984"/>
                  </a:cubicBezTo>
                  <a:cubicBezTo>
                    <a:pt x="1" y="34517"/>
                    <a:pt x="9328" y="36809"/>
                    <a:pt x="20429" y="36809"/>
                  </a:cubicBezTo>
                  <a:cubicBezTo>
                    <a:pt x="25544" y="36809"/>
                    <a:pt x="31036" y="36323"/>
                    <a:pt x="35942" y="36323"/>
                  </a:cubicBezTo>
                  <a:cubicBezTo>
                    <a:pt x="41648" y="36323"/>
                    <a:pt x="46562" y="36981"/>
                    <a:pt x="49169" y="39830"/>
                  </a:cubicBezTo>
                  <a:cubicBezTo>
                    <a:pt x="58882" y="50322"/>
                    <a:pt x="38917" y="62553"/>
                    <a:pt x="42274" y="75444"/>
                  </a:cubicBezTo>
                  <a:cubicBezTo>
                    <a:pt x="43293" y="79221"/>
                    <a:pt x="57203" y="77603"/>
                    <a:pt x="59901" y="85337"/>
                  </a:cubicBezTo>
                  <a:cubicBezTo>
                    <a:pt x="61760" y="90913"/>
                    <a:pt x="48989" y="120292"/>
                    <a:pt x="65238" y="126168"/>
                  </a:cubicBezTo>
                  <a:cubicBezTo>
                    <a:pt x="67077" y="126837"/>
                    <a:pt x="68889" y="127139"/>
                    <a:pt x="70652" y="127139"/>
                  </a:cubicBezTo>
                  <a:cubicBezTo>
                    <a:pt x="78374" y="127139"/>
                    <a:pt x="85158" y="121346"/>
                    <a:pt x="89160" y="115196"/>
                  </a:cubicBezTo>
                  <a:cubicBezTo>
                    <a:pt x="102531" y="94031"/>
                    <a:pt x="78248" y="85817"/>
                    <a:pt x="73931" y="69748"/>
                  </a:cubicBezTo>
                  <a:cubicBezTo>
                    <a:pt x="69435" y="53020"/>
                    <a:pt x="90120" y="42288"/>
                    <a:pt x="81126" y="25740"/>
                  </a:cubicBezTo>
                  <a:cubicBezTo>
                    <a:pt x="75490" y="15427"/>
                    <a:pt x="69195" y="20583"/>
                    <a:pt x="60861" y="15727"/>
                  </a:cubicBezTo>
                  <a:cubicBezTo>
                    <a:pt x="54445" y="11950"/>
                    <a:pt x="46891" y="3795"/>
                    <a:pt x="40176" y="1757"/>
                  </a:cubicBezTo>
                  <a:cubicBezTo>
                    <a:pt x="36681" y="632"/>
                    <a:pt x="32720" y="1"/>
                    <a:pt x="28704"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14" name="Google Shape;214;p28"/>
          <p:cNvSpPr txBox="1"/>
          <p:nvPr>
            <p:ph type="ctrTitle"/>
          </p:nvPr>
        </p:nvSpPr>
        <p:spPr>
          <a:xfrm>
            <a:off x="2286450" y="3319371"/>
            <a:ext cx="2051100" cy="928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215" name="Google Shape;215;p28"/>
          <p:cNvSpPr txBox="1"/>
          <p:nvPr>
            <p:ph type="subTitle" idx="1"/>
          </p:nvPr>
        </p:nvSpPr>
        <p:spPr>
          <a:xfrm>
            <a:off x="2286442" y="4043206"/>
            <a:ext cx="2051100" cy="928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1600"/>
              <a:buFont typeface="Nunito" panose="00000500000000000000"/>
              <a:buNone/>
              <a:defRPr sz="1600">
                <a:solidFill>
                  <a:schemeClr val="dk1"/>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Clr>
                <a:schemeClr val="dk1"/>
              </a:buClr>
              <a:buSzPts val="1600"/>
              <a:buNone/>
              <a:defRPr sz="1600">
                <a:solidFill>
                  <a:schemeClr val="dk1"/>
                </a:solidFill>
              </a:defRPr>
            </a:lvl2pPr>
            <a:lvl3pPr lvl="2" algn="ctr" rtl="0">
              <a:lnSpc>
                <a:spcPct val="100000"/>
              </a:lnSpc>
              <a:spcBef>
                <a:spcPts val="0"/>
              </a:spcBef>
              <a:spcAft>
                <a:spcPts val="0"/>
              </a:spcAft>
              <a:buClr>
                <a:schemeClr val="dk1"/>
              </a:buClr>
              <a:buSzPts val="1600"/>
              <a:buNone/>
              <a:defRPr sz="1600">
                <a:solidFill>
                  <a:schemeClr val="dk1"/>
                </a:solidFill>
              </a:defRPr>
            </a:lvl3pPr>
            <a:lvl4pPr lvl="3" algn="ctr" rtl="0">
              <a:lnSpc>
                <a:spcPct val="100000"/>
              </a:lnSpc>
              <a:spcBef>
                <a:spcPts val="0"/>
              </a:spcBef>
              <a:spcAft>
                <a:spcPts val="0"/>
              </a:spcAft>
              <a:buClr>
                <a:schemeClr val="dk1"/>
              </a:buClr>
              <a:buSzPts val="1600"/>
              <a:buNone/>
              <a:defRPr sz="1600">
                <a:solidFill>
                  <a:schemeClr val="dk1"/>
                </a:solidFill>
              </a:defRPr>
            </a:lvl4pPr>
            <a:lvl5pPr lvl="4" algn="ctr" rtl="0">
              <a:lnSpc>
                <a:spcPct val="100000"/>
              </a:lnSpc>
              <a:spcBef>
                <a:spcPts val="0"/>
              </a:spcBef>
              <a:spcAft>
                <a:spcPts val="0"/>
              </a:spcAft>
              <a:buClr>
                <a:schemeClr val="dk1"/>
              </a:buClr>
              <a:buSzPts val="1600"/>
              <a:buNone/>
              <a:defRPr sz="1600">
                <a:solidFill>
                  <a:schemeClr val="dk1"/>
                </a:solidFill>
              </a:defRPr>
            </a:lvl5pPr>
            <a:lvl6pPr lvl="5" algn="ctr" rtl="0">
              <a:lnSpc>
                <a:spcPct val="100000"/>
              </a:lnSpc>
              <a:spcBef>
                <a:spcPts val="0"/>
              </a:spcBef>
              <a:spcAft>
                <a:spcPts val="0"/>
              </a:spcAft>
              <a:buClr>
                <a:schemeClr val="dk1"/>
              </a:buClr>
              <a:buSzPts val="1600"/>
              <a:buNone/>
              <a:defRPr sz="1600">
                <a:solidFill>
                  <a:schemeClr val="dk1"/>
                </a:solidFill>
              </a:defRPr>
            </a:lvl6pPr>
            <a:lvl7pPr lvl="6" algn="ctr" rtl="0">
              <a:lnSpc>
                <a:spcPct val="100000"/>
              </a:lnSpc>
              <a:spcBef>
                <a:spcPts val="0"/>
              </a:spcBef>
              <a:spcAft>
                <a:spcPts val="0"/>
              </a:spcAft>
              <a:buClr>
                <a:schemeClr val="dk1"/>
              </a:buClr>
              <a:buSzPts val="1600"/>
              <a:buNone/>
              <a:defRPr sz="1600">
                <a:solidFill>
                  <a:schemeClr val="dk1"/>
                </a:solidFill>
              </a:defRPr>
            </a:lvl7pPr>
            <a:lvl8pPr lvl="7" algn="ctr" rtl="0">
              <a:lnSpc>
                <a:spcPct val="100000"/>
              </a:lnSpc>
              <a:spcBef>
                <a:spcPts val="0"/>
              </a:spcBef>
              <a:spcAft>
                <a:spcPts val="0"/>
              </a:spcAft>
              <a:buClr>
                <a:schemeClr val="dk1"/>
              </a:buClr>
              <a:buSzPts val="1600"/>
              <a:buNone/>
              <a:defRPr sz="1600">
                <a:solidFill>
                  <a:schemeClr val="dk1"/>
                </a:solidFill>
              </a:defRPr>
            </a:lvl8pPr>
            <a:lvl9pPr lvl="8" algn="ctr" rtl="0">
              <a:lnSpc>
                <a:spcPct val="100000"/>
              </a:lnSpc>
              <a:spcBef>
                <a:spcPts val="0"/>
              </a:spcBef>
              <a:spcAft>
                <a:spcPts val="0"/>
              </a:spcAft>
              <a:buClr>
                <a:schemeClr val="dk1"/>
              </a:buClr>
              <a:buSzPts val="1600"/>
              <a:buNone/>
              <a:defRPr sz="1600">
                <a:solidFill>
                  <a:schemeClr val="dk1"/>
                </a:solidFill>
              </a:defRPr>
            </a:lvl9pPr>
          </a:lstStyle>
          <a:p/>
        </p:txBody>
      </p:sp>
      <p:sp>
        <p:nvSpPr>
          <p:cNvPr id="216" name="Google Shape;216;p28"/>
          <p:cNvSpPr txBox="1"/>
          <p:nvPr>
            <p:ph type="ctrTitle" idx="2"/>
          </p:nvPr>
        </p:nvSpPr>
        <p:spPr>
          <a:xfrm>
            <a:off x="1152000" y="501750"/>
            <a:ext cx="6840000" cy="54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9pPr>
          </a:lstStyle>
          <a:p/>
        </p:txBody>
      </p:sp>
      <p:sp>
        <p:nvSpPr>
          <p:cNvPr id="217" name="Google Shape;217;p28"/>
          <p:cNvSpPr txBox="1"/>
          <p:nvPr>
            <p:ph type="ctrTitle" idx="3"/>
          </p:nvPr>
        </p:nvSpPr>
        <p:spPr>
          <a:xfrm>
            <a:off x="6246450" y="1185750"/>
            <a:ext cx="2051100" cy="928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218" name="Google Shape;218;p28"/>
          <p:cNvSpPr txBox="1"/>
          <p:nvPr>
            <p:ph type="subTitle" idx="4"/>
          </p:nvPr>
        </p:nvSpPr>
        <p:spPr>
          <a:xfrm>
            <a:off x="6246450" y="1995750"/>
            <a:ext cx="2051100" cy="928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1600"/>
              <a:buFont typeface="Nunito" panose="00000500000000000000"/>
              <a:buNone/>
              <a:defRPr sz="1600">
                <a:solidFill>
                  <a:schemeClr val="dk1"/>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Clr>
                <a:schemeClr val="dk1"/>
              </a:buClr>
              <a:buSzPts val="1600"/>
              <a:buNone/>
              <a:defRPr sz="1600">
                <a:solidFill>
                  <a:schemeClr val="dk1"/>
                </a:solidFill>
              </a:defRPr>
            </a:lvl2pPr>
            <a:lvl3pPr lvl="2" algn="ctr" rtl="0">
              <a:lnSpc>
                <a:spcPct val="100000"/>
              </a:lnSpc>
              <a:spcBef>
                <a:spcPts val="0"/>
              </a:spcBef>
              <a:spcAft>
                <a:spcPts val="0"/>
              </a:spcAft>
              <a:buClr>
                <a:schemeClr val="dk1"/>
              </a:buClr>
              <a:buSzPts val="1600"/>
              <a:buNone/>
              <a:defRPr sz="1600">
                <a:solidFill>
                  <a:schemeClr val="dk1"/>
                </a:solidFill>
              </a:defRPr>
            </a:lvl3pPr>
            <a:lvl4pPr lvl="3" algn="ctr" rtl="0">
              <a:lnSpc>
                <a:spcPct val="100000"/>
              </a:lnSpc>
              <a:spcBef>
                <a:spcPts val="0"/>
              </a:spcBef>
              <a:spcAft>
                <a:spcPts val="0"/>
              </a:spcAft>
              <a:buClr>
                <a:schemeClr val="dk1"/>
              </a:buClr>
              <a:buSzPts val="1600"/>
              <a:buNone/>
              <a:defRPr sz="1600">
                <a:solidFill>
                  <a:schemeClr val="dk1"/>
                </a:solidFill>
              </a:defRPr>
            </a:lvl4pPr>
            <a:lvl5pPr lvl="4" algn="ctr" rtl="0">
              <a:lnSpc>
                <a:spcPct val="100000"/>
              </a:lnSpc>
              <a:spcBef>
                <a:spcPts val="0"/>
              </a:spcBef>
              <a:spcAft>
                <a:spcPts val="0"/>
              </a:spcAft>
              <a:buClr>
                <a:schemeClr val="dk1"/>
              </a:buClr>
              <a:buSzPts val="1600"/>
              <a:buNone/>
              <a:defRPr sz="1600">
                <a:solidFill>
                  <a:schemeClr val="dk1"/>
                </a:solidFill>
              </a:defRPr>
            </a:lvl5pPr>
            <a:lvl6pPr lvl="5" algn="ctr" rtl="0">
              <a:lnSpc>
                <a:spcPct val="100000"/>
              </a:lnSpc>
              <a:spcBef>
                <a:spcPts val="0"/>
              </a:spcBef>
              <a:spcAft>
                <a:spcPts val="0"/>
              </a:spcAft>
              <a:buClr>
                <a:schemeClr val="dk1"/>
              </a:buClr>
              <a:buSzPts val="1600"/>
              <a:buNone/>
              <a:defRPr sz="1600">
                <a:solidFill>
                  <a:schemeClr val="dk1"/>
                </a:solidFill>
              </a:defRPr>
            </a:lvl6pPr>
            <a:lvl7pPr lvl="6" algn="ctr" rtl="0">
              <a:lnSpc>
                <a:spcPct val="100000"/>
              </a:lnSpc>
              <a:spcBef>
                <a:spcPts val="0"/>
              </a:spcBef>
              <a:spcAft>
                <a:spcPts val="0"/>
              </a:spcAft>
              <a:buClr>
                <a:schemeClr val="dk1"/>
              </a:buClr>
              <a:buSzPts val="1600"/>
              <a:buNone/>
              <a:defRPr sz="1600">
                <a:solidFill>
                  <a:schemeClr val="dk1"/>
                </a:solidFill>
              </a:defRPr>
            </a:lvl7pPr>
            <a:lvl8pPr lvl="7" algn="ctr" rtl="0">
              <a:lnSpc>
                <a:spcPct val="100000"/>
              </a:lnSpc>
              <a:spcBef>
                <a:spcPts val="0"/>
              </a:spcBef>
              <a:spcAft>
                <a:spcPts val="0"/>
              </a:spcAft>
              <a:buClr>
                <a:schemeClr val="dk1"/>
              </a:buClr>
              <a:buSzPts val="1600"/>
              <a:buNone/>
              <a:defRPr sz="1600">
                <a:solidFill>
                  <a:schemeClr val="dk1"/>
                </a:solidFill>
              </a:defRPr>
            </a:lvl8pPr>
            <a:lvl9pPr lvl="8" algn="ctr" rtl="0">
              <a:lnSpc>
                <a:spcPct val="100000"/>
              </a:lnSpc>
              <a:spcBef>
                <a:spcPts val="0"/>
              </a:spcBef>
              <a:spcAft>
                <a:spcPts val="0"/>
              </a:spcAft>
              <a:buClr>
                <a:schemeClr val="dk1"/>
              </a:buClr>
              <a:buSzPts val="1600"/>
              <a:buNone/>
              <a:defRPr sz="1600">
                <a:solidFill>
                  <a:schemeClr val="dk1"/>
                </a:solidFill>
              </a:defRPr>
            </a:lvl9pPr>
          </a:lstStyle>
          <a:p/>
        </p:txBody>
      </p:sp>
      <p:sp>
        <p:nvSpPr>
          <p:cNvPr id="219" name="Google Shape;219;p28"/>
          <p:cNvSpPr txBox="1"/>
          <p:nvPr>
            <p:ph type="ctrTitle" idx="5"/>
          </p:nvPr>
        </p:nvSpPr>
        <p:spPr>
          <a:xfrm>
            <a:off x="846450" y="1185750"/>
            <a:ext cx="2051100" cy="928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220" name="Google Shape;220;p28"/>
          <p:cNvSpPr txBox="1"/>
          <p:nvPr>
            <p:ph type="subTitle" idx="6"/>
          </p:nvPr>
        </p:nvSpPr>
        <p:spPr>
          <a:xfrm>
            <a:off x="846450" y="1995750"/>
            <a:ext cx="2051100" cy="928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1600"/>
              <a:buFont typeface="Nunito" panose="00000500000000000000"/>
              <a:buNone/>
              <a:defRPr sz="1600">
                <a:solidFill>
                  <a:schemeClr val="dk1"/>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Clr>
                <a:schemeClr val="dk1"/>
              </a:buClr>
              <a:buSzPts val="1600"/>
              <a:buNone/>
              <a:defRPr sz="1600">
                <a:solidFill>
                  <a:schemeClr val="dk1"/>
                </a:solidFill>
              </a:defRPr>
            </a:lvl2pPr>
            <a:lvl3pPr lvl="2" algn="ctr" rtl="0">
              <a:lnSpc>
                <a:spcPct val="100000"/>
              </a:lnSpc>
              <a:spcBef>
                <a:spcPts val="0"/>
              </a:spcBef>
              <a:spcAft>
                <a:spcPts val="0"/>
              </a:spcAft>
              <a:buClr>
                <a:schemeClr val="dk1"/>
              </a:buClr>
              <a:buSzPts val="1600"/>
              <a:buNone/>
              <a:defRPr sz="1600">
                <a:solidFill>
                  <a:schemeClr val="dk1"/>
                </a:solidFill>
              </a:defRPr>
            </a:lvl3pPr>
            <a:lvl4pPr lvl="3" algn="ctr" rtl="0">
              <a:lnSpc>
                <a:spcPct val="100000"/>
              </a:lnSpc>
              <a:spcBef>
                <a:spcPts val="0"/>
              </a:spcBef>
              <a:spcAft>
                <a:spcPts val="0"/>
              </a:spcAft>
              <a:buClr>
                <a:schemeClr val="dk1"/>
              </a:buClr>
              <a:buSzPts val="1600"/>
              <a:buNone/>
              <a:defRPr sz="1600">
                <a:solidFill>
                  <a:schemeClr val="dk1"/>
                </a:solidFill>
              </a:defRPr>
            </a:lvl4pPr>
            <a:lvl5pPr lvl="4" algn="ctr" rtl="0">
              <a:lnSpc>
                <a:spcPct val="100000"/>
              </a:lnSpc>
              <a:spcBef>
                <a:spcPts val="0"/>
              </a:spcBef>
              <a:spcAft>
                <a:spcPts val="0"/>
              </a:spcAft>
              <a:buClr>
                <a:schemeClr val="dk1"/>
              </a:buClr>
              <a:buSzPts val="1600"/>
              <a:buNone/>
              <a:defRPr sz="1600">
                <a:solidFill>
                  <a:schemeClr val="dk1"/>
                </a:solidFill>
              </a:defRPr>
            </a:lvl5pPr>
            <a:lvl6pPr lvl="5" algn="ctr" rtl="0">
              <a:lnSpc>
                <a:spcPct val="100000"/>
              </a:lnSpc>
              <a:spcBef>
                <a:spcPts val="0"/>
              </a:spcBef>
              <a:spcAft>
                <a:spcPts val="0"/>
              </a:spcAft>
              <a:buClr>
                <a:schemeClr val="dk1"/>
              </a:buClr>
              <a:buSzPts val="1600"/>
              <a:buNone/>
              <a:defRPr sz="1600">
                <a:solidFill>
                  <a:schemeClr val="dk1"/>
                </a:solidFill>
              </a:defRPr>
            </a:lvl6pPr>
            <a:lvl7pPr lvl="6" algn="ctr" rtl="0">
              <a:lnSpc>
                <a:spcPct val="100000"/>
              </a:lnSpc>
              <a:spcBef>
                <a:spcPts val="0"/>
              </a:spcBef>
              <a:spcAft>
                <a:spcPts val="0"/>
              </a:spcAft>
              <a:buClr>
                <a:schemeClr val="dk1"/>
              </a:buClr>
              <a:buSzPts val="1600"/>
              <a:buNone/>
              <a:defRPr sz="1600">
                <a:solidFill>
                  <a:schemeClr val="dk1"/>
                </a:solidFill>
              </a:defRPr>
            </a:lvl7pPr>
            <a:lvl8pPr lvl="7" algn="ctr" rtl="0">
              <a:lnSpc>
                <a:spcPct val="100000"/>
              </a:lnSpc>
              <a:spcBef>
                <a:spcPts val="0"/>
              </a:spcBef>
              <a:spcAft>
                <a:spcPts val="0"/>
              </a:spcAft>
              <a:buClr>
                <a:schemeClr val="dk1"/>
              </a:buClr>
              <a:buSzPts val="1600"/>
              <a:buNone/>
              <a:defRPr sz="1600">
                <a:solidFill>
                  <a:schemeClr val="dk1"/>
                </a:solidFill>
              </a:defRPr>
            </a:lvl8pPr>
            <a:lvl9pPr lvl="8" algn="ctr" rtl="0">
              <a:lnSpc>
                <a:spcPct val="100000"/>
              </a:lnSpc>
              <a:spcBef>
                <a:spcPts val="0"/>
              </a:spcBef>
              <a:spcAft>
                <a:spcPts val="0"/>
              </a:spcAft>
              <a:buClr>
                <a:schemeClr val="dk1"/>
              </a:buClr>
              <a:buSzPts val="1600"/>
              <a:buNone/>
              <a:defRPr sz="1600">
                <a:solidFill>
                  <a:schemeClr val="dk1"/>
                </a:solidFill>
              </a:defRPr>
            </a:lvl9pPr>
          </a:lstStyle>
          <a:p/>
        </p:txBody>
      </p:sp>
      <p:sp>
        <p:nvSpPr>
          <p:cNvPr id="221" name="Google Shape;221;p28"/>
          <p:cNvSpPr txBox="1"/>
          <p:nvPr>
            <p:ph type="ctrTitle" idx="7"/>
          </p:nvPr>
        </p:nvSpPr>
        <p:spPr>
          <a:xfrm>
            <a:off x="4806450" y="3319371"/>
            <a:ext cx="2051100" cy="928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222" name="Google Shape;222;p28"/>
          <p:cNvSpPr txBox="1"/>
          <p:nvPr>
            <p:ph type="subTitle" idx="8"/>
          </p:nvPr>
        </p:nvSpPr>
        <p:spPr>
          <a:xfrm>
            <a:off x="4806450" y="4043206"/>
            <a:ext cx="2051100" cy="928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1600"/>
              <a:buFont typeface="Nunito" panose="00000500000000000000"/>
              <a:buNone/>
              <a:defRPr sz="1600">
                <a:solidFill>
                  <a:schemeClr val="dk1"/>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Clr>
                <a:schemeClr val="dk1"/>
              </a:buClr>
              <a:buSzPts val="1600"/>
              <a:buNone/>
              <a:defRPr sz="1600">
                <a:solidFill>
                  <a:schemeClr val="dk1"/>
                </a:solidFill>
              </a:defRPr>
            </a:lvl2pPr>
            <a:lvl3pPr lvl="2" algn="ctr" rtl="0">
              <a:lnSpc>
                <a:spcPct val="100000"/>
              </a:lnSpc>
              <a:spcBef>
                <a:spcPts val="0"/>
              </a:spcBef>
              <a:spcAft>
                <a:spcPts val="0"/>
              </a:spcAft>
              <a:buClr>
                <a:schemeClr val="dk1"/>
              </a:buClr>
              <a:buSzPts val="1600"/>
              <a:buNone/>
              <a:defRPr sz="1600">
                <a:solidFill>
                  <a:schemeClr val="dk1"/>
                </a:solidFill>
              </a:defRPr>
            </a:lvl3pPr>
            <a:lvl4pPr lvl="3" algn="ctr" rtl="0">
              <a:lnSpc>
                <a:spcPct val="100000"/>
              </a:lnSpc>
              <a:spcBef>
                <a:spcPts val="0"/>
              </a:spcBef>
              <a:spcAft>
                <a:spcPts val="0"/>
              </a:spcAft>
              <a:buClr>
                <a:schemeClr val="dk1"/>
              </a:buClr>
              <a:buSzPts val="1600"/>
              <a:buNone/>
              <a:defRPr sz="1600">
                <a:solidFill>
                  <a:schemeClr val="dk1"/>
                </a:solidFill>
              </a:defRPr>
            </a:lvl4pPr>
            <a:lvl5pPr lvl="4" algn="ctr" rtl="0">
              <a:lnSpc>
                <a:spcPct val="100000"/>
              </a:lnSpc>
              <a:spcBef>
                <a:spcPts val="0"/>
              </a:spcBef>
              <a:spcAft>
                <a:spcPts val="0"/>
              </a:spcAft>
              <a:buClr>
                <a:schemeClr val="dk1"/>
              </a:buClr>
              <a:buSzPts val="1600"/>
              <a:buNone/>
              <a:defRPr sz="1600">
                <a:solidFill>
                  <a:schemeClr val="dk1"/>
                </a:solidFill>
              </a:defRPr>
            </a:lvl5pPr>
            <a:lvl6pPr lvl="5" algn="ctr" rtl="0">
              <a:lnSpc>
                <a:spcPct val="100000"/>
              </a:lnSpc>
              <a:spcBef>
                <a:spcPts val="0"/>
              </a:spcBef>
              <a:spcAft>
                <a:spcPts val="0"/>
              </a:spcAft>
              <a:buClr>
                <a:schemeClr val="dk1"/>
              </a:buClr>
              <a:buSzPts val="1600"/>
              <a:buNone/>
              <a:defRPr sz="1600">
                <a:solidFill>
                  <a:schemeClr val="dk1"/>
                </a:solidFill>
              </a:defRPr>
            </a:lvl6pPr>
            <a:lvl7pPr lvl="6" algn="ctr" rtl="0">
              <a:lnSpc>
                <a:spcPct val="100000"/>
              </a:lnSpc>
              <a:spcBef>
                <a:spcPts val="0"/>
              </a:spcBef>
              <a:spcAft>
                <a:spcPts val="0"/>
              </a:spcAft>
              <a:buClr>
                <a:schemeClr val="dk1"/>
              </a:buClr>
              <a:buSzPts val="1600"/>
              <a:buNone/>
              <a:defRPr sz="1600">
                <a:solidFill>
                  <a:schemeClr val="dk1"/>
                </a:solidFill>
              </a:defRPr>
            </a:lvl7pPr>
            <a:lvl8pPr lvl="7" algn="ctr" rtl="0">
              <a:lnSpc>
                <a:spcPct val="100000"/>
              </a:lnSpc>
              <a:spcBef>
                <a:spcPts val="0"/>
              </a:spcBef>
              <a:spcAft>
                <a:spcPts val="0"/>
              </a:spcAft>
              <a:buClr>
                <a:schemeClr val="dk1"/>
              </a:buClr>
              <a:buSzPts val="1600"/>
              <a:buNone/>
              <a:defRPr sz="1600">
                <a:solidFill>
                  <a:schemeClr val="dk1"/>
                </a:solidFill>
              </a:defRPr>
            </a:lvl8pPr>
            <a:lvl9pPr lvl="8" algn="ctr" rtl="0">
              <a:lnSpc>
                <a:spcPct val="100000"/>
              </a:lnSpc>
              <a:spcBef>
                <a:spcPts val="0"/>
              </a:spcBef>
              <a:spcAft>
                <a:spcPts val="0"/>
              </a:spcAft>
              <a:buClr>
                <a:schemeClr val="dk1"/>
              </a:buClr>
              <a:buSzPts val="1600"/>
              <a:buNone/>
              <a:defRPr sz="1600">
                <a:solidFill>
                  <a:schemeClr val="dk1"/>
                </a:solidFill>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three columns">
  <p:cSld name="BLANK_2">
    <p:spTree>
      <p:nvGrpSpPr>
        <p:cNvPr id="223" name="Shape 223"/>
        <p:cNvGrpSpPr/>
        <p:nvPr/>
      </p:nvGrpSpPr>
      <p:grpSpPr>
        <a:xfrm>
          <a:off x="0" y="0"/>
          <a:ext cx="0" cy="0"/>
          <a:chOff x="0" y="0"/>
          <a:chExt cx="0" cy="0"/>
        </a:xfrm>
      </p:grpSpPr>
      <p:grpSp>
        <p:nvGrpSpPr>
          <p:cNvPr id="224" name="Google Shape;224;p29"/>
          <p:cNvGrpSpPr/>
          <p:nvPr/>
        </p:nvGrpSpPr>
        <p:grpSpPr>
          <a:xfrm rot="492070">
            <a:off x="1691180" y="4051428"/>
            <a:ext cx="5555398" cy="3219326"/>
            <a:chOff x="1047877" y="3717859"/>
            <a:chExt cx="6167098" cy="3573804"/>
          </a:xfrm>
        </p:grpSpPr>
        <p:sp>
          <p:nvSpPr>
            <p:cNvPr id="225" name="Google Shape;225;p29"/>
            <p:cNvSpPr/>
            <p:nvPr/>
          </p:nvSpPr>
          <p:spPr>
            <a:xfrm rot="-541946">
              <a:off x="1223334" y="4168908"/>
              <a:ext cx="5738696" cy="2688951"/>
            </a:xfrm>
            <a:custGeom>
              <a:avLst/>
              <a:gdLst/>
              <a:ahLst/>
              <a:cxnLst/>
              <a:rect l="l" t="t" r="r" b="b"/>
              <a:pathLst>
                <a:path w="144497" h="73309" extrusionOk="0">
                  <a:moveTo>
                    <a:pt x="108482" y="1"/>
                  </a:moveTo>
                  <a:cubicBezTo>
                    <a:pt x="107338" y="1"/>
                    <a:pt x="106209" y="129"/>
                    <a:pt x="105105" y="400"/>
                  </a:cubicBezTo>
                  <a:cubicBezTo>
                    <a:pt x="90832" y="3862"/>
                    <a:pt x="85689" y="17967"/>
                    <a:pt x="65810" y="17967"/>
                  </a:cubicBezTo>
                  <a:cubicBezTo>
                    <a:pt x="63309" y="17967"/>
                    <a:pt x="60574" y="17744"/>
                    <a:pt x="57559" y="17248"/>
                  </a:cubicBezTo>
                  <a:cubicBezTo>
                    <a:pt x="45660" y="15238"/>
                    <a:pt x="30615" y="6852"/>
                    <a:pt x="19997" y="6852"/>
                  </a:cubicBezTo>
                  <a:cubicBezTo>
                    <a:pt x="15100" y="6852"/>
                    <a:pt x="11145" y="8636"/>
                    <a:pt x="8874" y="13651"/>
                  </a:cubicBezTo>
                  <a:cubicBezTo>
                    <a:pt x="1" y="32957"/>
                    <a:pt x="18288" y="47886"/>
                    <a:pt x="29020" y="49086"/>
                  </a:cubicBezTo>
                  <a:cubicBezTo>
                    <a:pt x="29588" y="49151"/>
                    <a:pt x="30202" y="49182"/>
                    <a:pt x="30859" y="49182"/>
                  </a:cubicBezTo>
                  <a:cubicBezTo>
                    <a:pt x="39889" y="49182"/>
                    <a:pt x="56810" y="43389"/>
                    <a:pt x="68473" y="43389"/>
                  </a:cubicBezTo>
                  <a:cubicBezTo>
                    <a:pt x="71445" y="43389"/>
                    <a:pt x="74075" y="43765"/>
                    <a:pt x="76146" y="44709"/>
                  </a:cubicBezTo>
                  <a:cubicBezTo>
                    <a:pt x="95212" y="53283"/>
                    <a:pt x="96112" y="73308"/>
                    <a:pt x="110921" y="73308"/>
                  </a:cubicBezTo>
                  <a:cubicBezTo>
                    <a:pt x="125131" y="73248"/>
                    <a:pt x="144497" y="49265"/>
                    <a:pt x="144137" y="36854"/>
                  </a:cubicBezTo>
                  <a:cubicBezTo>
                    <a:pt x="143745" y="25324"/>
                    <a:pt x="124544" y="1"/>
                    <a:pt x="108482" y="1"/>
                  </a:cubicBezTo>
                  <a:close/>
                </a:path>
              </a:pathLst>
            </a:custGeom>
            <a:solidFill>
              <a:srgbClr val="0093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 name="Google Shape;226;p29"/>
            <p:cNvSpPr/>
            <p:nvPr/>
          </p:nvSpPr>
          <p:spPr>
            <a:xfrm rot="-10736965" flipH="1">
              <a:off x="1516809" y="3769654"/>
              <a:ext cx="5674267" cy="2660647"/>
            </a:xfrm>
            <a:custGeom>
              <a:avLst/>
              <a:gdLst/>
              <a:ahLst/>
              <a:cxnLst/>
              <a:rect l="l" t="t" r="r" b="b"/>
              <a:pathLst>
                <a:path w="144497" h="73309" extrusionOk="0">
                  <a:moveTo>
                    <a:pt x="108482" y="1"/>
                  </a:moveTo>
                  <a:cubicBezTo>
                    <a:pt x="107338" y="1"/>
                    <a:pt x="106209" y="129"/>
                    <a:pt x="105105" y="400"/>
                  </a:cubicBezTo>
                  <a:cubicBezTo>
                    <a:pt x="90832" y="3862"/>
                    <a:pt x="85689" y="17967"/>
                    <a:pt x="65810" y="17967"/>
                  </a:cubicBezTo>
                  <a:cubicBezTo>
                    <a:pt x="63309" y="17967"/>
                    <a:pt x="60574" y="17744"/>
                    <a:pt x="57559" y="17248"/>
                  </a:cubicBezTo>
                  <a:cubicBezTo>
                    <a:pt x="45660" y="15238"/>
                    <a:pt x="30615" y="6852"/>
                    <a:pt x="19997" y="6852"/>
                  </a:cubicBezTo>
                  <a:cubicBezTo>
                    <a:pt x="15100" y="6852"/>
                    <a:pt x="11145" y="8636"/>
                    <a:pt x="8874" y="13651"/>
                  </a:cubicBezTo>
                  <a:cubicBezTo>
                    <a:pt x="1" y="32957"/>
                    <a:pt x="18288" y="47886"/>
                    <a:pt x="29020" y="49086"/>
                  </a:cubicBezTo>
                  <a:cubicBezTo>
                    <a:pt x="29588" y="49151"/>
                    <a:pt x="30202" y="49182"/>
                    <a:pt x="30859" y="49182"/>
                  </a:cubicBezTo>
                  <a:cubicBezTo>
                    <a:pt x="39889" y="49182"/>
                    <a:pt x="56810" y="43389"/>
                    <a:pt x="68473" y="43389"/>
                  </a:cubicBezTo>
                  <a:cubicBezTo>
                    <a:pt x="71445" y="43389"/>
                    <a:pt x="74075" y="43765"/>
                    <a:pt x="76146" y="44709"/>
                  </a:cubicBezTo>
                  <a:cubicBezTo>
                    <a:pt x="95212" y="53283"/>
                    <a:pt x="96112" y="73308"/>
                    <a:pt x="110921" y="73308"/>
                  </a:cubicBezTo>
                  <a:cubicBezTo>
                    <a:pt x="125131" y="73248"/>
                    <a:pt x="144497" y="49265"/>
                    <a:pt x="144137" y="36854"/>
                  </a:cubicBezTo>
                  <a:cubicBezTo>
                    <a:pt x="143745" y="25324"/>
                    <a:pt x="124544" y="1"/>
                    <a:pt x="108482" y="1"/>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27" name="Google Shape;227;p29"/>
          <p:cNvSpPr txBox="1"/>
          <p:nvPr>
            <p:ph type="ctrTitle"/>
          </p:nvPr>
        </p:nvSpPr>
        <p:spPr>
          <a:xfrm>
            <a:off x="3546442" y="2153575"/>
            <a:ext cx="2051100" cy="928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228" name="Google Shape;228;p29"/>
          <p:cNvSpPr txBox="1"/>
          <p:nvPr>
            <p:ph type="subTitle" idx="1"/>
          </p:nvPr>
        </p:nvSpPr>
        <p:spPr>
          <a:xfrm>
            <a:off x="3546442" y="2883100"/>
            <a:ext cx="2051100" cy="928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229" name="Google Shape;229;p29"/>
          <p:cNvSpPr txBox="1"/>
          <p:nvPr>
            <p:ph type="ctrTitle" idx="2"/>
          </p:nvPr>
        </p:nvSpPr>
        <p:spPr>
          <a:xfrm>
            <a:off x="1152000" y="501750"/>
            <a:ext cx="6840000" cy="54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9pPr>
          </a:lstStyle>
          <a:p/>
        </p:txBody>
      </p:sp>
      <p:sp>
        <p:nvSpPr>
          <p:cNvPr id="230" name="Google Shape;230;p29"/>
          <p:cNvSpPr txBox="1"/>
          <p:nvPr>
            <p:ph type="ctrTitle" idx="3"/>
          </p:nvPr>
        </p:nvSpPr>
        <p:spPr>
          <a:xfrm>
            <a:off x="6147217" y="2153575"/>
            <a:ext cx="2051100" cy="928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231" name="Google Shape;231;p29"/>
          <p:cNvSpPr txBox="1"/>
          <p:nvPr>
            <p:ph type="subTitle" idx="4"/>
          </p:nvPr>
        </p:nvSpPr>
        <p:spPr>
          <a:xfrm>
            <a:off x="6147217" y="2883100"/>
            <a:ext cx="2051100" cy="928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232" name="Google Shape;232;p29"/>
          <p:cNvSpPr txBox="1"/>
          <p:nvPr>
            <p:ph type="ctrTitle" idx="5"/>
          </p:nvPr>
        </p:nvSpPr>
        <p:spPr>
          <a:xfrm>
            <a:off x="945667" y="2153575"/>
            <a:ext cx="2051100" cy="928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233" name="Google Shape;233;p29"/>
          <p:cNvSpPr txBox="1"/>
          <p:nvPr>
            <p:ph type="subTitle" idx="6"/>
          </p:nvPr>
        </p:nvSpPr>
        <p:spPr>
          <a:xfrm>
            <a:off x="945667" y="2883100"/>
            <a:ext cx="2051100" cy="928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three columns 2">
  <p:cSld name="BLANK_2_1">
    <p:spTree>
      <p:nvGrpSpPr>
        <p:cNvPr id="234" name="Shape 234"/>
        <p:cNvGrpSpPr/>
        <p:nvPr/>
      </p:nvGrpSpPr>
      <p:grpSpPr>
        <a:xfrm>
          <a:off x="0" y="0"/>
          <a:ext cx="0" cy="0"/>
          <a:chOff x="0" y="0"/>
          <a:chExt cx="0" cy="0"/>
        </a:xfrm>
      </p:grpSpPr>
      <p:grpSp>
        <p:nvGrpSpPr>
          <p:cNvPr id="235" name="Google Shape;235;p30"/>
          <p:cNvGrpSpPr/>
          <p:nvPr/>
        </p:nvGrpSpPr>
        <p:grpSpPr>
          <a:xfrm>
            <a:off x="-3201322" y="-5410397"/>
            <a:ext cx="18409305" cy="17175749"/>
            <a:chOff x="-3201322" y="-5410397"/>
            <a:chExt cx="18409305" cy="17175749"/>
          </a:xfrm>
        </p:grpSpPr>
        <p:grpSp>
          <p:nvGrpSpPr>
            <p:cNvPr id="236" name="Google Shape;236;p30"/>
            <p:cNvGrpSpPr/>
            <p:nvPr/>
          </p:nvGrpSpPr>
          <p:grpSpPr>
            <a:xfrm rot="8435258">
              <a:off x="-937922" y="5353135"/>
              <a:ext cx="7789388" cy="4444875"/>
              <a:chOff x="2928868" y="2519527"/>
              <a:chExt cx="7789354" cy="4444855"/>
            </a:xfrm>
          </p:grpSpPr>
          <p:sp>
            <p:nvSpPr>
              <p:cNvPr id="237" name="Google Shape;237;p30"/>
              <p:cNvSpPr/>
              <p:nvPr/>
            </p:nvSpPr>
            <p:spPr>
              <a:xfrm rot="5611783">
                <a:off x="4829251" y="898454"/>
                <a:ext cx="3988589" cy="7544622"/>
              </a:xfrm>
              <a:custGeom>
                <a:avLst/>
                <a:gdLst/>
                <a:ahLst/>
                <a:cxnLst/>
                <a:rect l="l" t="t" r="r" b="b"/>
                <a:pathLst>
                  <a:path w="102531" h="127139" extrusionOk="0">
                    <a:moveTo>
                      <a:pt x="28704" y="1"/>
                    </a:moveTo>
                    <a:cubicBezTo>
                      <a:pt x="16874" y="1"/>
                      <a:pt x="4566" y="5481"/>
                      <a:pt x="2283" y="19984"/>
                    </a:cubicBezTo>
                    <a:cubicBezTo>
                      <a:pt x="1" y="34517"/>
                      <a:pt x="9328" y="36809"/>
                      <a:pt x="20429" y="36809"/>
                    </a:cubicBezTo>
                    <a:cubicBezTo>
                      <a:pt x="25544" y="36809"/>
                      <a:pt x="31036" y="36323"/>
                      <a:pt x="35942" y="36323"/>
                    </a:cubicBezTo>
                    <a:cubicBezTo>
                      <a:pt x="41648" y="36323"/>
                      <a:pt x="46562" y="36981"/>
                      <a:pt x="49169" y="39830"/>
                    </a:cubicBezTo>
                    <a:cubicBezTo>
                      <a:pt x="58882" y="50322"/>
                      <a:pt x="38917" y="62553"/>
                      <a:pt x="42274" y="75444"/>
                    </a:cubicBezTo>
                    <a:cubicBezTo>
                      <a:pt x="43293" y="79221"/>
                      <a:pt x="57203" y="77603"/>
                      <a:pt x="59901" y="85337"/>
                    </a:cubicBezTo>
                    <a:cubicBezTo>
                      <a:pt x="61760" y="90913"/>
                      <a:pt x="48989" y="120292"/>
                      <a:pt x="65238" y="126168"/>
                    </a:cubicBezTo>
                    <a:cubicBezTo>
                      <a:pt x="67077" y="126837"/>
                      <a:pt x="68889" y="127139"/>
                      <a:pt x="70652" y="127139"/>
                    </a:cubicBezTo>
                    <a:cubicBezTo>
                      <a:pt x="78374" y="127139"/>
                      <a:pt x="85158" y="121346"/>
                      <a:pt x="89160" y="115196"/>
                    </a:cubicBezTo>
                    <a:cubicBezTo>
                      <a:pt x="102531" y="94031"/>
                      <a:pt x="78248" y="85817"/>
                      <a:pt x="73931" y="69748"/>
                    </a:cubicBezTo>
                    <a:cubicBezTo>
                      <a:pt x="69435" y="53020"/>
                      <a:pt x="90120" y="42288"/>
                      <a:pt x="81126" y="25740"/>
                    </a:cubicBezTo>
                    <a:cubicBezTo>
                      <a:pt x="75490" y="15427"/>
                      <a:pt x="69195" y="20583"/>
                      <a:pt x="60861" y="15727"/>
                    </a:cubicBezTo>
                    <a:cubicBezTo>
                      <a:pt x="54445" y="11950"/>
                      <a:pt x="46891" y="3795"/>
                      <a:pt x="40176" y="1757"/>
                    </a:cubicBezTo>
                    <a:cubicBezTo>
                      <a:pt x="36681" y="632"/>
                      <a:pt x="32720" y="1"/>
                      <a:pt x="287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 name="Google Shape;238;p30"/>
              <p:cNvSpPr/>
              <p:nvPr/>
            </p:nvSpPr>
            <p:spPr>
              <a:xfrm rot="4783605">
                <a:off x="5038830" y="1261575"/>
                <a:ext cx="3742658" cy="6960760"/>
              </a:xfrm>
              <a:custGeom>
                <a:avLst/>
                <a:gdLst/>
                <a:ahLst/>
                <a:cxnLst/>
                <a:rect l="l" t="t" r="r" b="b"/>
                <a:pathLst>
                  <a:path w="102531" h="127139" extrusionOk="0">
                    <a:moveTo>
                      <a:pt x="28704" y="1"/>
                    </a:moveTo>
                    <a:cubicBezTo>
                      <a:pt x="16874" y="1"/>
                      <a:pt x="4566" y="5481"/>
                      <a:pt x="2283" y="19984"/>
                    </a:cubicBezTo>
                    <a:cubicBezTo>
                      <a:pt x="1" y="34517"/>
                      <a:pt x="9328" y="36809"/>
                      <a:pt x="20429" y="36809"/>
                    </a:cubicBezTo>
                    <a:cubicBezTo>
                      <a:pt x="25544" y="36809"/>
                      <a:pt x="31036" y="36323"/>
                      <a:pt x="35942" y="36323"/>
                    </a:cubicBezTo>
                    <a:cubicBezTo>
                      <a:pt x="41648" y="36323"/>
                      <a:pt x="46562" y="36981"/>
                      <a:pt x="49169" y="39830"/>
                    </a:cubicBezTo>
                    <a:cubicBezTo>
                      <a:pt x="58882" y="50322"/>
                      <a:pt x="38917" y="62553"/>
                      <a:pt x="42274" y="75444"/>
                    </a:cubicBezTo>
                    <a:cubicBezTo>
                      <a:pt x="43293" y="79221"/>
                      <a:pt x="57203" y="77603"/>
                      <a:pt x="59901" y="85337"/>
                    </a:cubicBezTo>
                    <a:cubicBezTo>
                      <a:pt x="61760" y="90913"/>
                      <a:pt x="48989" y="120292"/>
                      <a:pt x="65238" y="126168"/>
                    </a:cubicBezTo>
                    <a:cubicBezTo>
                      <a:pt x="67077" y="126837"/>
                      <a:pt x="68889" y="127139"/>
                      <a:pt x="70652" y="127139"/>
                    </a:cubicBezTo>
                    <a:cubicBezTo>
                      <a:pt x="78374" y="127139"/>
                      <a:pt x="85158" y="121346"/>
                      <a:pt x="89160" y="115196"/>
                    </a:cubicBezTo>
                    <a:cubicBezTo>
                      <a:pt x="102531" y="94031"/>
                      <a:pt x="78248" y="85817"/>
                      <a:pt x="73931" y="69748"/>
                    </a:cubicBezTo>
                    <a:cubicBezTo>
                      <a:pt x="69435" y="53020"/>
                      <a:pt x="90120" y="42288"/>
                      <a:pt x="81126" y="25740"/>
                    </a:cubicBezTo>
                    <a:cubicBezTo>
                      <a:pt x="75490" y="15427"/>
                      <a:pt x="69195" y="20583"/>
                      <a:pt x="60861" y="15727"/>
                    </a:cubicBezTo>
                    <a:cubicBezTo>
                      <a:pt x="54445" y="11950"/>
                      <a:pt x="46891" y="3795"/>
                      <a:pt x="40176" y="1757"/>
                    </a:cubicBezTo>
                    <a:cubicBezTo>
                      <a:pt x="36681" y="632"/>
                      <a:pt x="32720" y="1"/>
                      <a:pt x="28704"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39" name="Google Shape;239;p30"/>
            <p:cNvSpPr/>
            <p:nvPr/>
          </p:nvSpPr>
          <p:spPr>
            <a:xfrm rot="-8381007">
              <a:off x="-1215056" y="-5189144"/>
              <a:ext cx="3742640" cy="6960642"/>
            </a:xfrm>
            <a:custGeom>
              <a:avLst/>
              <a:gdLst/>
              <a:ahLst/>
              <a:cxnLst/>
              <a:rect l="l" t="t" r="r" b="b"/>
              <a:pathLst>
                <a:path w="102531" h="127139" extrusionOk="0">
                  <a:moveTo>
                    <a:pt x="28704" y="1"/>
                  </a:moveTo>
                  <a:cubicBezTo>
                    <a:pt x="16874" y="1"/>
                    <a:pt x="4566" y="5481"/>
                    <a:pt x="2283" y="19984"/>
                  </a:cubicBezTo>
                  <a:cubicBezTo>
                    <a:pt x="1" y="34517"/>
                    <a:pt x="9328" y="36809"/>
                    <a:pt x="20429" y="36809"/>
                  </a:cubicBezTo>
                  <a:cubicBezTo>
                    <a:pt x="25544" y="36809"/>
                    <a:pt x="31036" y="36323"/>
                    <a:pt x="35942" y="36323"/>
                  </a:cubicBezTo>
                  <a:cubicBezTo>
                    <a:pt x="41648" y="36323"/>
                    <a:pt x="46562" y="36981"/>
                    <a:pt x="49169" y="39830"/>
                  </a:cubicBezTo>
                  <a:cubicBezTo>
                    <a:pt x="58882" y="50322"/>
                    <a:pt x="38917" y="62553"/>
                    <a:pt x="42274" y="75444"/>
                  </a:cubicBezTo>
                  <a:cubicBezTo>
                    <a:pt x="43293" y="79221"/>
                    <a:pt x="57203" y="77603"/>
                    <a:pt x="59901" y="85337"/>
                  </a:cubicBezTo>
                  <a:cubicBezTo>
                    <a:pt x="61760" y="90913"/>
                    <a:pt x="48989" y="120292"/>
                    <a:pt x="65238" y="126168"/>
                  </a:cubicBezTo>
                  <a:cubicBezTo>
                    <a:pt x="67077" y="126837"/>
                    <a:pt x="68889" y="127139"/>
                    <a:pt x="70652" y="127139"/>
                  </a:cubicBezTo>
                  <a:cubicBezTo>
                    <a:pt x="78374" y="127139"/>
                    <a:pt x="85158" y="121346"/>
                    <a:pt x="89160" y="115196"/>
                  </a:cubicBezTo>
                  <a:cubicBezTo>
                    <a:pt x="102531" y="94031"/>
                    <a:pt x="78248" y="85817"/>
                    <a:pt x="73931" y="69748"/>
                  </a:cubicBezTo>
                  <a:cubicBezTo>
                    <a:pt x="69435" y="53020"/>
                    <a:pt x="90120" y="42288"/>
                    <a:pt x="81126" y="25740"/>
                  </a:cubicBezTo>
                  <a:cubicBezTo>
                    <a:pt x="75490" y="15427"/>
                    <a:pt x="69195" y="20583"/>
                    <a:pt x="60861" y="15727"/>
                  </a:cubicBezTo>
                  <a:cubicBezTo>
                    <a:pt x="54445" y="11950"/>
                    <a:pt x="46891" y="3795"/>
                    <a:pt x="40176" y="1757"/>
                  </a:cubicBezTo>
                  <a:cubicBezTo>
                    <a:pt x="36681" y="632"/>
                    <a:pt x="32720" y="1"/>
                    <a:pt x="28704"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 name="Google Shape;240;p30"/>
            <p:cNvSpPr/>
            <p:nvPr/>
          </p:nvSpPr>
          <p:spPr>
            <a:xfrm rot="3770928">
              <a:off x="9282945" y="-4151871"/>
              <a:ext cx="3742624" cy="6960760"/>
            </a:xfrm>
            <a:custGeom>
              <a:avLst/>
              <a:gdLst/>
              <a:ahLst/>
              <a:cxnLst/>
              <a:rect l="l" t="t" r="r" b="b"/>
              <a:pathLst>
                <a:path w="102531" h="127139" extrusionOk="0">
                  <a:moveTo>
                    <a:pt x="28704" y="1"/>
                  </a:moveTo>
                  <a:cubicBezTo>
                    <a:pt x="16874" y="1"/>
                    <a:pt x="4566" y="5481"/>
                    <a:pt x="2283" y="19984"/>
                  </a:cubicBezTo>
                  <a:cubicBezTo>
                    <a:pt x="1" y="34517"/>
                    <a:pt x="9328" y="36809"/>
                    <a:pt x="20429" y="36809"/>
                  </a:cubicBezTo>
                  <a:cubicBezTo>
                    <a:pt x="25544" y="36809"/>
                    <a:pt x="31036" y="36323"/>
                    <a:pt x="35942" y="36323"/>
                  </a:cubicBezTo>
                  <a:cubicBezTo>
                    <a:pt x="41648" y="36323"/>
                    <a:pt x="46562" y="36981"/>
                    <a:pt x="49169" y="39830"/>
                  </a:cubicBezTo>
                  <a:cubicBezTo>
                    <a:pt x="58882" y="50322"/>
                    <a:pt x="38917" y="62553"/>
                    <a:pt x="42274" y="75444"/>
                  </a:cubicBezTo>
                  <a:cubicBezTo>
                    <a:pt x="43293" y="79221"/>
                    <a:pt x="57203" y="77603"/>
                    <a:pt x="59901" y="85337"/>
                  </a:cubicBezTo>
                  <a:cubicBezTo>
                    <a:pt x="61760" y="90913"/>
                    <a:pt x="48989" y="120292"/>
                    <a:pt x="65238" y="126168"/>
                  </a:cubicBezTo>
                  <a:cubicBezTo>
                    <a:pt x="67077" y="126837"/>
                    <a:pt x="68889" y="127139"/>
                    <a:pt x="70652" y="127139"/>
                  </a:cubicBezTo>
                  <a:cubicBezTo>
                    <a:pt x="78374" y="127139"/>
                    <a:pt x="85158" y="121346"/>
                    <a:pt x="89160" y="115196"/>
                  </a:cubicBezTo>
                  <a:cubicBezTo>
                    <a:pt x="102531" y="94031"/>
                    <a:pt x="78248" y="85817"/>
                    <a:pt x="73931" y="69748"/>
                  </a:cubicBezTo>
                  <a:cubicBezTo>
                    <a:pt x="69435" y="53020"/>
                    <a:pt x="90120" y="42288"/>
                    <a:pt x="81126" y="25740"/>
                  </a:cubicBezTo>
                  <a:cubicBezTo>
                    <a:pt x="75490" y="15427"/>
                    <a:pt x="69195" y="20583"/>
                    <a:pt x="60861" y="15727"/>
                  </a:cubicBezTo>
                  <a:cubicBezTo>
                    <a:pt x="54445" y="11950"/>
                    <a:pt x="46891" y="3795"/>
                    <a:pt x="40176" y="1757"/>
                  </a:cubicBezTo>
                  <a:cubicBezTo>
                    <a:pt x="36681" y="632"/>
                    <a:pt x="32720" y="1"/>
                    <a:pt x="28704"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41" name="Google Shape;241;p30"/>
          <p:cNvSpPr txBox="1"/>
          <p:nvPr>
            <p:ph type="ctrTitle"/>
          </p:nvPr>
        </p:nvSpPr>
        <p:spPr>
          <a:xfrm>
            <a:off x="3546442" y="2224875"/>
            <a:ext cx="2051100" cy="928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242" name="Google Shape;242;p30"/>
          <p:cNvSpPr txBox="1"/>
          <p:nvPr>
            <p:ph type="subTitle" idx="1"/>
          </p:nvPr>
        </p:nvSpPr>
        <p:spPr>
          <a:xfrm>
            <a:off x="3546442" y="2954400"/>
            <a:ext cx="2051100" cy="928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243" name="Google Shape;243;p30"/>
          <p:cNvSpPr txBox="1"/>
          <p:nvPr>
            <p:ph type="ctrTitle" idx="2"/>
          </p:nvPr>
        </p:nvSpPr>
        <p:spPr>
          <a:xfrm>
            <a:off x="1152000" y="501750"/>
            <a:ext cx="6840000" cy="54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9pPr>
          </a:lstStyle>
          <a:p/>
        </p:txBody>
      </p:sp>
      <p:sp>
        <p:nvSpPr>
          <p:cNvPr id="244" name="Google Shape;244;p30"/>
          <p:cNvSpPr txBox="1"/>
          <p:nvPr>
            <p:ph type="ctrTitle" idx="3"/>
          </p:nvPr>
        </p:nvSpPr>
        <p:spPr>
          <a:xfrm>
            <a:off x="6246450" y="2224875"/>
            <a:ext cx="2051100" cy="928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245" name="Google Shape;245;p30"/>
          <p:cNvSpPr txBox="1"/>
          <p:nvPr>
            <p:ph type="subTitle" idx="4"/>
          </p:nvPr>
        </p:nvSpPr>
        <p:spPr>
          <a:xfrm>
            <a:off x="6246450" y="2954400"/>
            <a:ext cx="2051100" cy="928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246" name="Google Shape;246;p30"/>
          <p:cNvSpPr txBox="1"/>
          <p:nvPr>
            <p:ph type="ctrTitle" idx="5"/>
          </p:nvPr>
        </p:nvSpPr>
        <p:spPr>
          <a:xfrm>
            <a:off x="846450" y="2224875"/>
            <a:ext cx="2051100" cy="9288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247" name="Google Shape;247;p30"/>
          <p:cNvSpPr txBox="1"/>
          <p:nvPr>
            <p:ph type="subTitle" idx="6"/>
          </p:nvPr>
        </p:nvSpPr>
        <p:spPr>
          <a:xfrm>
            <a:off x="846450" y="2954400"/>
            <a:ext cx="2051100" cy="928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29" name="Shape 29"/>
        <p:cNvGrpSpPr/>
        <p:nvPr/>
      </p:nvGrpSpPr>
      <p:grpSpPr>
        <a:xfrm>
          <a:off x="0" y="0"/>
          <a:ext cx="0" cy="0"/>
          <a:chOff x="0" y="0"/>
          <a:chExt cx="0" cy="0"/>
        </a:xfrm>
      </p:grpSpPr>
      <p:grpSp>
        <p:nvGrpSpPr>
          <p:cNvPr id="30" name="Google Shape;30;p4"/>
          <p:cNvGrpSpPr/>
          <p:nvPr/>
        </p:nvGrpSpPr>
        <p:grpSpPr>
          <a:xfrm>
            <a:off x="4292442" y="2150846"/>
            <a:ext cx="9356554" cy="8370168"/>
            <a:chOff x="4676142" y="-1132904"/>
            <a:chExt cx="9356554" cy="8370168"/>
          </a:xfrm>
        </p:grpSpPr>
        <p:sp>
          <p:nvSpPr>
            <p:cNvPr id="31" name="Google Shape;31;p4"/>
            <p:cNvSpPr/>
            <p:nvPr/>
          </p:nvSpPr>
          <p:spPr>
            <a:xfrm rot="519254">
              <a:off x="5169791" y="-544207"/>
              <a:ext cx="8369255" cy="7192773"/>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solidFill>
              <a:srgbClr val="0093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 name="Google Shape;32;p4"/>
            <p:cNvSpPr/>
            <p:nvPr/>
          </p:nvSpPr>
          <p:spPr>
            <a:xfrm rot="-163">
              <a:off x="5169816" y="-416439"/>
              <a:ext cx="8369219" cy="7192695"/>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3" name="Google Shape;33;p4"/>
          <p:cNvGrpSpPr/>
          <p:nvPr/>
        </p:nvGrpSpPr>
        <p:grpSpPr>
          <a:xfrm>
            <a:off x="-4871183" y="-5506029"/>
            <a:ext cx="9356554" cy="8370168"/>
            <a:chOff x="4676142" y="-1132904"/>
            <a:chExt cx="9356554" cy="8370168"/>
          </a:xfrm>
        </p:grpSpPr>
        <p:sp>
          <p:nvSpPr>
            <p:cNvPr id="34" name="Google Shape;34;p4"/>
            <p:cNvSpPr/>
            <p:nvPr/>
          </p:nvSpPr>
          <p:spPr>
            <a:xfrm rot="519254">
              <a:off x="5169791" y="-544207"/>
              <a:ext cx="8369255" cy="7192773"/>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solidFill>
              <a:srgbClr val="0093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 name="Google Shape;35;p4"/>
            <p:cNvSpPr/>
            <p:nvPr/>
          </p:nvSpPr>
          <p:spPr>
            <a:xfrm rot="-163">
              <a:off x="5169816" y="-416439"/>
              <a:ext cx="8369219" cy="7192695"/>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6" name="Google Shape;36;p4"/>
          <p:cNvSpPr txBox="1"/>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6500"/>
              <a:buFont typeface="Nunito Black" panose="00000800000000000000"/>
              <a:buNone/>
              <a:defRPr sz="6500">
                <a:solidFill>
                  <a:schemeClr val="dk2"/>
                </a:solidFill>
                <a:latin typeface="Nunito Black" panose="00000800000000000000"/>
                <a:ea typeface="Nunito Black" panose="00000800000000000000"/>
                <a:cs typeface="Nunito Black" panose="00000800000000000000"/>
                <a:sym typeface="Nunito Black" panose="00000800000000000000"/>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three columns 3">
  <p:cSld name="BLANK_2_1_1">
    <p:spTree>
      <p:nvGrpSpPr>
        <p:cNvPr id="248" name="Shape 248"/>
        <p:cNvGrpSpPr/>
        <p:nvPr/>
      </p:nvGrpSpPr>
      <p:grpSpPr>
        <a:xfrm>
          <a:off x="0" y="0"/>
          <a:ext cx="0" cy="0"/>
          <a:chOff x="0" y="0"/>
          <a:chExt cx="0" cy="0"/>
        </a:xfrm>
      </p:grpSpPr>
      <p:cxnSp>
        <p:nvCxnSpPr>
          <p:cNvPr id="249" name="Google Shape;249;p31"/>
          <p:cNvCxnSpPr/>
          <p:nvPr/>
        </p:nvCxnSpPr>
        <p:spPr>
          <a:xfrm>
            <a:off x="1805250" y="3140824"/>
            <a:ext cx="5533500" cy="0"/>
          </a:xfrm>
          <a:prstGeom prst="straightConnector1">
            <a:avLst/>
          </a:prstGeom>
          <a:noFill/>
          <a:ln w="28575" cap="flat" cmpd="sng">
            <a:solidFill>
              <a:schemeClr val="dk2"/>
            </a:solidFill>
            <a:prstDash val="solid"/>
            <a:round/>
            <a:headEnd type="none" w="med" len="med"/>
            <a:tailEnd type="none" w="med" len="med"/>
          </a:ln>
        </p:spPr>
      </p:cxnSp>
      <p:cxnSp>
        <p:nvCxnSpPr>
          <p:cNvPr id="250" name="Google Shape;250;p31"/>
          <p:cNvCxnSpPr/>
          <p:nvPr/>
        </p:nvCxnSpPr>
        <p:spPr>
          <a:xfrm>
            <a:off x="1805250" y="2428632"/>
            <a:ext cx="5533500" cy="0"/>
          </a:xfrm>
          <a:prstGeom prst="straightConnector1">
            <a:avLst/>
          </a:prstGeom>
          <a:noFill/>
          <a:ln w="28575" cap="flat" cmpd="sng">
            <a:solidFill>
              <a:schemeClr val="dk2"/>
            </a:solidFill>
            <a:prstDash val="solid"/>
            <a:round/>
            <a:headEnd type="none" w="med" len="med"/>
            <a:tailEnd type="none" w="med" len="med"/>
          </a:ln>
        </p:spPr>
      </p:cxnSp>
      <p:grpSp>
        <p:nvGrpSpPr>
          <p:cNvPr id="251" name="Google Shape;251;p31"/>
          <p:cNvGrpSpPr/>
          <p:nvPr/>
        </p:nvGrpSpPr>
        <p:grpSpPr>
          <a:xfrm>
            <a:off x="5934196" y="1607869"/>
            <a:ext cx="7280314" cy="7488072"/>
            <a:chOff x="5934196" y="1607869"/>
            <a:chExt cx="7280314" cy="7488072"/>
          </a:xfrm>
        </p:grpSpPr>
        <p:sp>
          <p:nvSpPr>
            <p:cNvPr id="252" name="Google Shape;252;p31"/>
            <p:cNvSpPr/>
            <p:nvPr/>
          </p:nvSpPr>
          <p:spPr>
            <a:xfrm rot="-1717089">
              <a:off x="7152618" y="2651609"/>
              <a:ext cx="5407269" cy="4112666"/>
            </a:xfrm>
            <a:custGeom>
              <a:avLst/>
              <a:gdLst/>
              <a:ahLst/>
              <a:cxnLst/>
              <a:rect l="l" t="t" r="r" b="b"/>
              <a:pathLst>
                <a:path w="101149" h="76932" extrusionOk="0">
                  <a:moveTo>
                    <a:pt x="77006" y="0"/>
                  </a:moveTo>
                  <a:cubicBezTo>
                    <a:pt x="69501" y="0"/>
                    <a:pt x="56742" y="10804"/>
                    <a:pt x="40207" y="10804"/>
                  </a:cubicBezTo>
                  <a:cubicBezTo>
                    <a:pt x="37571" y="10804"/>
                    <a:pt x="34840" y="10530"/>
                    <a:pt x="32018" y="9893"/>
                  </a:cubicBezTo>
                  <a:cubicBezTo>
                    <a:pt x="28839" y="9180"/>
                    <a:pt x="25935" y="8834"/>
                    <a:pt x="23321" y="8834"/>
                  </a:cubicBezTo>
                  <a:cubicBezTo>
                    <a:pt x="8583" y="8834"/>
                    <a:pt x="3085" y="19842"/>
                    <a:pt x="9654" y="38073"/>
                  </a:cubicBezTo>
                  <a:cubicBezTo>
                    <a:pt x="13311" y="48266"/>
                    <a:pt x="1" y="58818"/>
                    <a:pt x="9534" y="71109"/>
                  </a:cubicBezTo>
                  <a:cubicBezTo>
                    <a:pt x="12296" y="74690"/>
                    <a:pt x="17676" y="76932"/>
                    <a:pt x="24228" y="76932"/>
                  </a:cubicBezTo>
                  <a:cubicBezTo>
                    <a:pt x="29198" y="76932"/>
                    <a:pt x="34843" y="75642"/>
                    <a:pt x="40532" y="72668"/>
                  </a:cubicBezTo>
                  <a:cubicBezTo>
                    <a:pt x="45970" y="69860"/>
                    <a:pt x="51467" y="69126"/>
                    <a:pt x="56638" y="69126"/>
                  </a:cubicBezTo>
                  <a:cubicBezTo>
                    <a:pt x="62300" y="69126"/>
                    <a:pt x="67571" y="70006"/>
                    <a:pt x="71945" y="70006"/>
                  </a:cubicBezTo>
                  <a:cubicBezTo>
                    <a:pt x="75686" y="70006"/>
                    <a:pt x="78771" y="69362"/>
                    <a:pt x="80883" y="66972"/>
                  </a:cubicBezTo>
                  <a:cubicBezTo>
                    <a:pt x="87298" y="59718"/>
                    <a:pt x="81362" y="55401"/>
                    <a:pt x="85679" y="47786"/>
                  </a:cubicBezTo>
                  <a:cubicBezTo>
                    <a:pt x="89157" y="41431"/>
                    <a:pt x="100489" y="40771"/>
                    <a:pt x="100788" y="31897"/>
                  </a:cubicBezTo>
                  <a:cubicBezTo>
                    <a:pt x="101148" y="20446"/>
                    <a:pt x="85380" y="22124"/>
                    <a:pt x="84180" y="11152"/>
                  </a:cubicBezTo>
                  <a:cubicBezTo>
                    <a:pt x="83268" y="2778"/>
                    <a:pt x="80813" y="0"/>
                    <a:pt x="77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53" name="Google Shape;253;p31"/>
            <p:cNvGrpSpPr/>
            <p:nvPr/>
          </p:nvGrpSpPr>
          <p:grpSpPr>
            <a:xfrm>
              <a:off x="5934196" y="2651682"/>
              <a:ext cx="6918235" cy="6444259"/>
              <a:chOff x="-4013727" y="3618325"/>
              <a:chExt cx="6189706" cy="5765643"/>
            </a:xfrm>
          </p:grpSpPr>
          <p:sp>
            <p:nvSpPr>
              <p:cNvPr id="254" name="Google Shape;254;p31"/>
              <p:cNvSpPr/>
              <p:nvPr/>
            </p:nvSpPr>
            <p:spPr>
              <a:xfrm>
                <a:off x="-2661725" y="3618325"/>
                <a:ext cx="4837704" cy="3679465"/>
              </a:xfrm>
              <a:custGeom>
                <a:avLst/>
                <a:gdLst/>
                <a:ahLst/>
                <a:cxnLst/>
                <a:rect l="l" t="t" r="r" b="b"/>
                <a:pathLst>
                  <a:path w="101149" h="76932" extrusionOk="0">
                    <a:moveTo>
                      <a:pt x="77006" y="0"/>
                    </a:moveTo>
                    <a:cubicBezTo>
                      <a:pt x="69501" y="0"/>
                      <a:pt x="56742" y="10804"/>
                      <a:pt x="40207" y="10804"/>
                    </a:cubicBezTo>
                    <a:cubicBezTo>
                      <a:pt x="37571" y="10804"/>
                      <a:pt x="34840" y="10530"/>
                      <a:pt x="32018" y="9893"/>
                    </a:cubicBezTo>
                    <a:cubicBezTo>
                      <a:pt x="28839" y="9180"/>
                      <a:pt x="25935" y="8834"/>
                      <a:pt x="23321" y="8834"/>
                    </a:cubicBezTo>
                    <a:cubicBezTo>
                      <a:pt x="8583" y="8834"/>
                      <a:pt x="3085" y="19842"/>
                      <a:pt x="9654" y="38073"/>
                    </a:cubicBezTo>
                    <a:cubicBezTo>
                      <a:pt x="13311" y="48266"/>
                      <a:pt x="1" y="58818"/>
                      <a:pt x="9534" y="71109"/>
                    </a:cubicBezTo>
                    <a:cubicBezTo>
                      <a:pt x="12296" y="74690"/>
                      <a:pt x="17676" y="76932"/>
                      <a:pt x="24228" y="76932"/>
                    </a:cubicBezTo>
                    <a:cubicBezTo>
                      <a:pt x="29198" y="76932"/>
                      <a:pt x="34843" y="75642"/>
                      <a:pt x="40532" y="72668"/>
                    </a:cubicBezTo>
                    <a:cubicBezTo>
                      <a:pt x="45970" y="69860"/>
                      <a:pt x="51467" y="69126"/>
                      <a:pt x="56638" y="69126"/>
                    </a:cubicBezTo>
                    <a:cubicBezTo>
                      <a:pt x="62300" y="69126"/>
                      <a:pt x="67571" y="70006"/>
                      <a:pt x="71945" y="70006"/>
                    </a:cubicBezTo>
                    <a:cubicBezTo>
                      <a:pt x="75686" y="70006"/>
                      <a:pt x="78771" y="69362"/>
                      <a:pt x="80883" y="66972"/>
                    </a:cubicBezTo>
                    <a:cubicBezTo>
                      <a:pt x="87298" y="59718"/>
                      <a:pt x="81362" y="55401"/>
                      <a:pt x="85679" y="47786"/>
                    </a:cubicBezTo>
                    <a:cubicBezTo>
                      <a:pt x="89157" y="41431"/>
                      <a:pt x="100489" y="40771"/>
                      <a:pt x="100788" y="31897"/>
                    </a:cubicBezTo>
                    <a:cubicBezTo>
                      <a:pt x="101148" y="20446"/>
                      <a:pt x="85380" y="22124"/>
                      <a:pt x="84180" y="11152"/>
                    </a:cubicBezTo>
                    <a:cubicBezTo>
                      <a:pt x="83268" y="2778"/>
                      <a:pt x="80813" y="0"/>
                      <a:pt x="770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5" name="Google Shape;255;p31"/>
              <p:cNvSpPr/>
              <p:nvPr/>
            </p:nvSpPr>
            <p:spPr>
              <a:xfrm rot="639091">
                <a:off x="-3681276" y="4821368"/>
                <a:ext cx="5390303" cy="4099762"/>
              </a:xfrm>
              <a:custGeom>
                <a:avLst/>
                <a:gdLst/>
                <a:ahLst/>
                <a:cxnLst/>
                <a:rect l="l" t="t" r="r" b="b"/>
                <a:pathLst>
                  <a:path w="101149" h="76932" extrusionOk="0">
                    <a:moveTo>
                      <a:pt x="77006" y="0"/>
                    </a:moveTo>
                    <a:cubicBezTo>
                      <a:pt x="69501" y="0"/>
                      <a:pt x="56742" y="10804"/>
                      <a:pt x="40207" y="10804"/>
                    </a:cubicBezTo>
                    <a:cubicBezTo>
                      <a:pt x="37571" y="10804"/>
                      <a:pt x="34840" y="10530"/>
                      <a:pt x="32018" y="9893"/>
                    </a:cubicBezTo>
                    <a:cubicBezTo>
                      <a:pt x="28839" y="9180"/>
                      <a:pt x="25935" y="8834"/>
                      <a:pt x="23321" y="8834"/>
                    </a:cubicBezTo>
                    <a:cubicBezTo>
                      <a:pt x="8583" y="8834"/>
                      <a:pt x="3085" y="19842"/>
                      <a:pt x="9654" y="38073"/>
                    </a:cubicBezTo>
                    <a:cubicBezTo>
                      <a:pt x="13311" y="48266"/>
                      <a:pt x="1" y="58818"/>
                      <a:pt x="9534" y="71109"/>
                    </a:cubicBezTo>
                    <a:cubicBezTo>
                      <a:pt x="12296" y="74690"/>
                      <a:pt x="17676" y="76932"/>
                      <a:pt x="24228" y="76932"/>
                    </a:cubicBezTo>
                    <a:cubicBezTo>
                      <a:pt x="29198" y="76932"/>
                      <a:pt x="34843" y="75642"/>
                      <a:pt x="40532" y="72668"/>
                    </a:cubicBezTo>
                    <a:cubicBezTo>
                      <a:pt x="45970" y="69860"/>
                      <a:pt x="51467" y="69126"/>
                      <a:pt x="56638" y="69126"/>
                    </a:cubicBezTo>
                    <a:cubicBezTo>
                      <a:pt x="62300" y="69126"/>
                      <a:pt x="67571" y="70006"/>
                      <a:pt x="71945" y="70006"/>
                    </a:cubicBezTo>
                    <a:cubicBezTo>
                      <a:pt x="75686" y="70006"/>
                      <a:pt x="78771" y="69362"/>
                      <a:pt x="80883" y="66972"/>
                    </a:cubicBezTo>
                    <a:cubicBezTo>
                      <a:pt x="87298" y="59718"/>
                      <a:pt x="81362" y="55401"/>
                      <a:pt x="85679" y="47786"/>
                    </a:cubicBezTo>
                    <a:cubicBezTo>
                      <a:pt x="89157" y="41431"/>
                      <a:pt x="100489" y="40771"/>
                      <a:pt x="100788" y="31897"/>
                    </a:cubicBezTo>
                    <a:cubicBezTo>
                      <a:pt x="101148" y="20446"/>
                      <a:pt x="85380" y="22124"/>
                      <a:pt x="84180" y="11152"/>
                    </a:cubicBezTo>
                    <a:cubicBezTo>
                      <a:pt x="83268" y="2778"/>
                      <a:pt x="80813" y="0"/>
                      <a:pt x="77006"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256" name="Google Shape;256;p31"/>
          <p:cNvSpPr txBox="1"/>
          <p:nvPr>
            <p:ph type="ctrTitle"/>
          </p:nvPr>
        </p:nvSpPr>
        <p:spPr>
          <a:xfrm>
            <a:off x="1879800" y="1714725"/>
            <a:ext cx="1285200" cy="5400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r" rtl="0">
              <a:spcBef>
                <a:spcPts val="0"/>
              </a:spcBef>
              <a:spcAft>
                <a:spcPts val="0"/>
              </a:spcAft>
              <a:buSzPts val="5200"/>
              <a:buNone/>
              <a:defRPr sz="5200"/>
            </a:lvl2pPr>
            <a:lvl3pPr lvl="2" algn="r" rtl="0">
              <a:spcBef>
                <a:spcPts val="0"/>
              </a:spcBef>
              <a:spcAft>
                <a:spcPts val="0"/>
              </a:spcAft>
              <a:buSzPts val="5200"/>
              <a:buNone/>
              <a:defRPr sz="5200"/>
            </a:lvl3pPr>
            <a:lvl4pPr lvl="3" algn="r" rtl="0">
              <a:spcBef>
                <a:spcPts val="0"/>
              </a:spcBef>
              <a:spcAft>
                <a:spcPts val="0"/>
              </a:spcAft>
              <a:buSzPts val="5200"/>
              <a:buNone/>
              <a:defRPr sz="5200"/>
            </a:lvl4pPr>
            <a:lvl5pPr lvl="4" algn="r" rtl="0">
              <a:spcBef>
                <a:spcPts val="0"/>
              </a:spcBef>
              <a:spcAft>
                <a:spcPts val="0"/>
              </a:spcAft>
              <a:buSzPts val="5200"/>
              <a:buNone/>
              <a:defRPr sz="5200"/>
            </a:lvl5pPr>
            <a:lvl6pPr lvl="5" algn="r" rtl="0">
              <a:spcBef>
                <a:spcPts val="0"/>
              </a:spcBef>
              <a:spcAft>
                <a:spcPts val="0"/>
              </a:spcAft>
              <a:buSzPts val="5200"/>
              <a:buNone/>
              <a:defRPr sz="5200"/>
            </a:lvl6pPr>
            <a:lvl7pPr lvl="6" algn="r" rtl="0">
              <a:spcBef>
                <a:spcPts val="0"/>
              </a:spcBef>
              <a:spcAft>
                <a:spcPts val="0"/>
              </a:spcAft>
              <a:buSzPts val="5200"/>
              <a:buNone/>
              <a:defRPr sz="5200"/>
            </a:lvl7pPr>
            <a:lvl8pPr lvl="7" algn="r" rtl="0">
              <a:spcBef>
                <a:spcPts val="0"/>
              </a:spcBef>
              <a:spcAft>
                <a:spcPts val="0"/>
              </a:spcAft>
              <a:buSzPts val="5200"/>
              <a:buNone/>
              <a:defRPr sz="5200"/>
            </a:lvl8pPr>
            <a:lvl9pPr lvl="8" algn="r" rtl="0">
              <a:spcBef>
                <a:spcPts val="0"/>
              </a:spcBef>
              <a:spcAft>
                <a:spcPts val="0"/>
              </a:spcAft>
              <a:buSzPts val="5200"/>
              <a:buNone/>
              <a:defRPr sz="5200"/>
            </a:lvl9pPr>
          </a:lstStyle>
          <a:p/>
        </p:txBody>
      </p:sp>
      <p:sp>
        <p:nvSpPr>
          <p:cNvPr id="257" name="Google Shape;257;p31"/>
          <p:cNvSpPr txBox="1"/>
          <p:nvPr>
            <p:ph type="subTitle" idx="1"/>
          </p:nvPr>
        </p:nvSpPr>
        <p:spPr>
          <a:xfrm>
            <a:off x="3293750" y="1726625"/>
            <a:ext cx="3960000" cy="5400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258" name="Google Shape;258;p31"/>
          <p:cNvSpPr txBox="1"/>
          <p:nvPr>
            <p:ph type="ctrTitle" idx="2"/>
          </p:nvPr>
        </p:nvSpPr>
        <p:spPr>
          <a:xfrm>
            <a:off x="1879800" y="3151632"/>
            <a:ext cx="1285200" cy="5400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r" rtl="0">
              <a:spcBef>
                <a:spcPts val="0"/>
              </a:spcBef>
              <a:spcAft>
                <a:spcPts val="0"/>
              </a:spcAft>
              <a:buSzPts val="5200"/>
              <a:buNone/>
              <a:defRPr sz="5200"/>
            </a:lvl2pPr>
            <a:lvl3pPr lvl="2" algn="r" rtl="0">
              <a:spcBef>
                <a:spcPts val="0"/>
              </a:spcBef>
              <a:spcAft>
                <a:spcPts val="0"/>
              </a:spcAft>
              <a:buSzPts val="5200"/>
              <a:buNone/>
              <a:defRPr sz="5200"/>
            </a:lvl3pPr>
            <a:lvl4pPr lvl="3" algn="r" rtl="0">
              <a:spcBef>
                <a:spcPts val="0"/>
              </a:spcBef>
              <a:spcAft>
                <a:spcPts val="0"/>
              </a:spcAft>
              <a:buSzPts val="5200"/>
              <a:buNone/>
              <a:defRPr sz="5200"/>
            </a:lvl4pPr>
            <a:lvl5pPr lvl="4" algn="r" rtl="0">
              <a:spcBef>
                <a:spcPts val="0"/>
              </a:spcBef>
              <a:spcAft>
                <a:spcPts val="0"/>
              </a:spcAft>
              <a:buSzPts val="5200"/>
              <a:buNone/>
              <a:defRPr sz="5200"/>
            </a:lvl5pPr>
            <a:lvl6pPr lvl="5" algn="r" rtl="0">
              <a:spcBef>
                <a:spcPts val="0"/>
              </a:spcBef>
              <a:spcAft>
                <a:spcPts val="0"/>
              </a:spcAft>
              <a:buSzPts val="5200"/>
              <a:buNone/>
              <a:defRPr sz="5200"/>
            </a:lvl6pPr>
            <a:lvl7pPr lvl="6" algn="r" rtl="0">
              <a:spcBef>
                <a:spcPts val="0"/>
              </a:spcBef>
              <a:spcAft>
                <a:spcPts val="0"/>
              </a:spcAft>
              <a:buSzPts val="5200"/>
              <a:buNone/>
              <a:defRPr sz="5200"/>
            </a:lvl7pPr>
            <a:lvl8pPr lvl="7" algn="r" rtl="0">
              <a:spcBef>
                <a:spcPts val="0"/>
              </a:spcBef>
              <a:spcAft>
                <a:spcPts val="0"/>
              </a:spcAft>
              <a:buSzPts val="5200"/>
              <a:buNone/>
              <a:defRPr sz="5200"/>
            </a:lvl8pPr>
            <a:lvl9pPr lvl="8" algn="r" rtl="0">
              <a:spcBef>
                <a:spcPts val="0"/>
              </a:spcBef>
              <a:spcAft>
                <a:spcPts val="0"/>
              </a:spcAft>
              <a:buSzPts val="5200"/>
              <a:buNone/>
              <a:defRPr sz="5200"/>
            </a:lvl9pPr>
          </a:lstStyle>
          <a:p/>
        </p:txBody>
      </p:sp>
      <p:sp>
        <p:nvSpPr>
          <p:cNvPr id="259" name="Google Shape;259;p31"/>
          <p:cNvSpPr txBox="1"/>
          <p:nvPr>
            <p:ph type="subTitle" idx="3"/>
          </p:nvPr>
        </p:nvSpPr>
        <p:spPr>
          <a:xfrm>
            <a:off x="3282696" y="3151632"/>
            <a:ext cx="3960000" cy="5400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260" name="Google Shape;260;p31"/>
          <p:cNvSpPr txBox="1"/>
          <p:nvPr>
            <p:ph type="ctrTitle" idx="4"/>
          </p:nvPr>
        </p:nvSpPr>
        <p:spPr>
          <a:xfrm>
            <a:off x="1879800" y="2438400"/>
            <a:ext cx="1285200" cy="5400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r" rtl="0">
              <a:spcBef>
                <a:spcPts val="0"/>
              </a:spcBef>
              <a:spcAft>
                <a:spcPts val="0"/>
              </a:spcAft>
              <a:buSzPts val="5200"/>
              <a:buNone/>
              <a:defRPr sz="5200"/>
            </a:lvl2pPr>
            <a:lvl3pPr lvl="2" algn="r" rtl="0">
              <a:spcBef>
                <a:spcPts val="0"/>
              </a:spcBef>
              <a:spcAft>
                <a:spcPts val="0"/>
              </a:spcAft>
              <a:buSzPts val="5200"/>
              <a:buNone/>
              <a:defRPr sz="5200"/>
            </a:lvl3pPr>
            <a:lvl4pPr lvl="3" algn="r" rtl="0">
              <a:spcBef>
                <a:spcPts val="0"/>
              </a:spcBef>
              <a:spcAft>
                <a:spcPts val="0"/>
              </a:spcAft>
              <a:buSzPts val="5200"/>
              <a:buNone/>
              <a:defRPr sz="5200"/>
            </a:lvl4pPr>
            <a:lvl5pPr lvl="4" algn="r" rtl="0">
              <a:spcBef>
                <a:spcPts val="0"/>
              </a:spcBef>
              <a:spcAft>
                <a:spcPts val="0"/>
              </a:spcAft>
              <a:buSzPts val="5200"/>
              <a:buNone/>
              <a:defRPr sz="5200"/>
            </a:lvl5pPr>
            <a:lvl6pPr lvl="5" algn="r" rtl="0">
              <a:spcBef>
                <a:spcPts val="0"/>
              </a:spcBef>
              <a:spcAft>
                <a:spcPts val="0"/>
              </a:spcAft>
              <a:buSzPts val="5200"/>
              <a:buNone/>
              <a:defRPr sz="5200"/>
            </a:lvl6pPr>
            <a:lvl7pPr lvl="6" algn="r" rtl="0">
              <a:spcBef>
                <a:spcPts val="0"/>
              </a:spcBef>
              <a:spcAft>
                <a:spcPts val="0"/>
              </a:spcAft>
              <a:buSzPts val="5200"/>
              <a:buNone/>
              <a:defRPr sz="5200"/>
            </a:lvl7pPr>
            <a:lvl8pPr lvl="7" algn="r" rtl="0">
              <a:spcBef>
                <a:spcPts val="0"/>
              </a:spcBef>
              <a:spcAft>
                <a:spcPts val="0"/>
              </a:spcAft>
              <a:buSzPts val="5200"/>
              <a:buNone/>
              <a:defRPr sz="5200"/>
            </a:lvl8pPr>
            <a:lvl9pPr lvl="8" algn="r" rtl="0">
              <a:spcBef>
                <a:spcPts val="0"/>
              </a:spcBef>
              <a:spcAft>
                <a:spcPts val="0"/>
              </a:spcAft>
              <a:buSzPts val="5200"/>
              <a:buNone/>
              <a:defRPr sz="5200"/>
            </a:lvl9pPr>
          </a:lstStyle>
          <a:p/>
        </p:txBody>
      </p:sp>
      <p:sp>
        <p:nvSpPr>
          <p:cNvPr id="261" name="Google Shape;261;p31"/>
          <p:cNvSpPr txBox="1"/>
          <p:nvPr>
            <p:ph type="subTitle" idx="5"/>
          </p:nvPr>
        </p:nvSpPr>
        <p:spPr>
          <a:xfrm>
            <a:off x="3293750" y="2438400"/>
            <a:ext cx="3960000" cy="5400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262" name="Google Shape;262;p31"/>
          <p:cNvSpPr txBox="1"/>
          <p:nvPr>
            <p:ph type="ctrTitle" idx="6"/>
          </p:nvPr>
        </p:nvSpPr>
        <p:spPr>
          <a:xfrm>
            <a:off x="1152000" y="501750"/>
            <a:ext cx="6840000" cy="54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9pPr>
          </a:lstStyle>
          <a:p/>
        </p:txBody>
      </p:sp>
      <p:grpSp>
        <p:nvGrpSpPr>
          <p:cNvPr id="263" name="Google Shape;263;p31"/>
          <p:cNvGrpSpPr/>
          <p:nvPr/>
        </p:nvGrpSpPr>
        <p:grpSpPr>
          <a:xfrm rot="981567">
            <a:off x="-5909853" y="-2797774"/>
            <a:ext cx="7416719" cy="7180870"/>
            <a:chOff x="-4645443" y="6365857"/>
            <a:chExt cx="6635996" cy="6424974"/>
          </a:xfrm>
        </p:grpSpPr>
        <p:sp>
          <p:nvSpPr>
            <p:cNvPr id="264" name="Google Shape;264;p31"/>
            <p:cNvSpPr/>
            <p:nvPr/>
          </p:nvSpPr>
          <p:spPr>
            <a:xfrm rot="10446439">
              <a:off x="-3220581" y="6604457"/>
              <a:ext cx="4837472" cy="3679289"/>
            </a:xfrm>
            <a:custGeom>
              <a:avLst/>
              <a:gdLst/>
              <a:ahLst/>
              <a:cxnLst/>
              <a:rect l="l" t="t" r="r" b="b"/>
              <a:pathLst>
                <a:path w="101149" h="76932" extrusionOk="0">
                  <a:moveTo>
                    <a:pt x="77006" y="0"/>
                  </a:moveTo>
                  <a:cubicBezTo>
                    <a:pt x="69501" y="0"/>
                    <a:pt x="56742" y="10804"/>
                    <a:pt x="40207" y="10804"/>
                  </a:cubicBezTo>
                  <a:cubicBezTo>
                    <a:pt x="37571" y="10804"/>
                    <a:pt x="34840" y="10530"/>
                    <a:pt x="32018" y="9893"/>
                  </a:cubicBezTo>
                  <a:cubicBezTo>
                    <a:pt x="28839" y="9180"/>
                    <a:pt x="25935" y="8834"/>
                    <a:pt x="23321" y="8834"/>
                  </a:cubicBezTo>
                  <a:cubicBezTo>
                    <a:pt x="8583" y="8834"/>
                    <a:pt x="3085" y="19842"/>
                    <a:pt x="9654" y="38073"/>
                  </a:cubicBezTo>
                  <a:cubicBezTo>
                    <a:pt x="13311" y="48266"/>
                    <a:pt x="1" y="58818"/>
                    <a:pt x="9534" y="71109"/>
                  </a:cubicBezTo>
                  <a:cubicBezTo>
                    <a:pt x="12296" y="74690"/>
                    <a:pt x="17676" y="76932"/>
                    <a:pt x="24228" y="76932"/>
                  </a:cubicBezTo>
                  <a:cubicBezTo>
                    <a:pt x="29198" y="76932"/>
                    <a:pt x="34843" y="75642"/>
                    <a:pt x="40532" y="72668"/>
                  </a:cubicBezTo>
                  <a:cubicBezTo>
                    <a:pt x="45970" y="69860"/>
                    <a:pt x="51467" y="69126"/>
                    <a:pt x="56638" y="69126"/>
                  </a:cubicBezTo>
                  <a:cubicBezTo>
                    <a:pt x="62300" y="69126"/>
                    <a:pt x="67571" y="70006"/>
                    <a:pt x="71945" y="70006"/>
                  </a:cubicBezTo>
                  <a:cubicBezTo>
                    <a:pt x="75686" y="70006"/>
                    <a:pt x="78771" y="69362"/>
                    <a:pt x="80883" y="66972"/>
                  </a:cubicBezTo>
                  <a:cubicBezTo>
                    <a:pt x="87298" y="59718"/>
                    <a:pt x="81362" y="55401"/>
                    <a:pt x="85679" y="47786"/>
                  </a:cubicBezTo>
                  <a:cubicBezTo>
                    <a:pt x="89157" y="41431"/>
                    <a:pt x="100489" y="40771"/>
                    <a:pt x="100788" y="31897"/>
                  </a:cubicBezTo>
                  <a:cubicBezTo>
                    <a:pt x="101148" y="20446"/>
                    <a:pt x="85380" y="22124"/>
                    <a:pt x="84180" y="11152"/>
                  </a:cubicBezTo>
                  <a:cubicBezTo>
                    <a:pt x="83268" y="2778"/>
                    <a:pt x="80813" y="0"/>
                    <a:pt x="770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 name="Google Shape;265;p31"/>
            <p:cNvSpPr/>
            <p:nvPr/>
          </p:nvSpPr>
          <p:spPr>
            <a:xfrm rot="-9255503">
              <a:off x="-4022610" y="7723928"/>
              <a:ext cx="5390332" cy="4099783"/>
            </a:xfrm>
            <a:custGeom>
              <a:avLst/>
              <a:gdLst/>
              <a:ahLst/>
              <a:cxnLst/>
              <a:rect l="l" t="t" r="r" b="b"/>
              <a:pathLst>
                <a:path w="101149" h="76932" extrusionOk="0">
                  <a:moveTo>
                    <a:pt x="77006" y="0"/>
                  </a:moveTo>
                  <a:cubicBezTo>
                    <a:pt x="69501" y="0"/>
                    <a:pt x="56742" y="10804"/>
                    <a:pt x="40207" y="10804"/>
                  </a:cubicBezTo>
                  <a:cubicBezTo>
                    <a:pt x="37571" y="10804"/>
                    <a:pt x="34840" y="10530"/>
                    <a:pt x="32018" y="9893"/>
                  </a:cubicBezTo>
                  <a:cubicBezTo>
                    <a:pt x="28839" y="9180"/>
                    <a:pt x="25935" y="8834"/>
                    <a:pt x="23321" y="8834"/>
                  </a:cubicBezTo>
                  <a:cubicBezTo>
                    <a:pt x="8583" y="8834"/>
                    <a:pt x="3085" y="19842"/>
                    <a:pt x="9654" y="38073"/>
                  </a:cubicBezTo>
                  <a:cubicBezTo>
                    <a:pt x="13311" y="48266"/>
                    <a:pt x="1" y="58818"/>
                    <a:pt x="9534" y="71109"/>
                  </a:cubicBezTo>
                  <a:cubicBezTo>
                    <a:pt x="12296" y="74690"/>
                    <a:pt x="17676" y="76932"/>
                    <a:pt x="24228" y="76932"/>
                  </a:cubicBezTo>
                  <a:cubicBezTo>
                    <a:pt x="29198" y="76932"/>
                    <a:pt x="34843" y="75642"/>
                    <a:pt x="40532" y="72668"/>
                  </a:cubicBezTo>
                  <a:cubicBezTo>
                    <a:pt x="45970" y="69860"/>
                    <a:pt x="51467" y="69126"/>
                    <a:pt x="56638" y="69126"/>
                  </a:cubicBezTo>
                  <a:cubicBezTo>
                    <a:pt x="62300" y="69126"/>
                    <a:pt x="67571" y="70006"/>
                    <a:pt x="71945" y="70006"/>
                  </a:cubicBezTo>
                  <a:cubicBezTo>
                    <a:pt x="75686" y="70006"/>
                    <a:pt x="78771" y="69362"/>
                    <a:pt x="80883" y="66972"/>
                  </a:cubicBezTo>
                  <a:cubicBezTo>
                    <a:pt x="87298" y="59718"/>
                    <a:pt x="81362" y="55401"/>
                    <a:pt x="85679" y="47786"/>
                  </a:cubicBezTo>
                  <a:cubicBezTo>
                    <a:pt x="89157" y="41431"/>
                    <a:pt x="100489" y="40771"/>
                    <a:pt x="100788" y="31897"/>
                  </a:cubicBezTo>
                  <a:cubicBezTo>
                    <a:pt x="101148" y="20446"/>
                    <a:pt x="85380" y="22124"/>
                    <a:pt x="84180" y="11152"/>
                  </a:cubicBezTo>
                  <a:cubicBezTo>
                    <a:pt x="83268" y="2778"/>
                    <a:pt x="80813" y="0"/>
                    <a:pt x="77006" y="0"/>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six columns">
  <p:cSld name="BLANK_1">
    <p:spTree>
      <p:nvGrpSpPr>
        <p:cNvPr id="266" name="Shape 266"/>
        <p:cNvGrpSpPr/>
        <p:nvPr/>
      </p:nvGrpSpPr>
      <p:grpSpPr>
        <a:xfrm>
          <a:off x="0" y="0"/>
          <a:ext cx="0" cy="0"/>
          <a:chOff x="0" y="0"/>
          <a:chExt cx="0" cy="0"/>
        </a:xfrm>
      </p:grpSpPr>
      <p:sp>
        <p:nvSpPr>
          <p:cNvPr id="267" name="Google Shape;267;p32"/>
          <p:cNvSpPr/>
          <p:nvPr/>
        </p:nvSpPr>
        <p:spPr>
          <a:xfrm rot="3958649">
            <a:off x="-3642177" y="3633817"/>
            <a:ext cx="4744407" cy="6460059"/>
          </a:xfrm>
          <a:custGeom>
            <a:avLst/>
            <a:gdLst/>
            <a:ahLst/>
            <a:cxnLst/>
            <a:rect l="l" t="t" r="r" b="b"/>
            <a:pathLst>
              <a:path w="102531" h="127139" extrusionOk="0">
                <a:moveTo>
                  <a:pt x="28704" y="1"/>
                </a:moveTo>
                <a:cubicBezTo>
                  <a:pt x="16874" y="1"/>
                  <a:pt x="4566" y="5481"/>
                  <a:pt x="2283" y="19984"/>
                </a:cubicBezTo>
                <a:cubicBezTo>
                  <a:pt x="1" y="34517"/>
                  <a:pt x="9328" y="36809"/>
                  <a:pt x="20429" y="36809"/>
                </a:cubicBezTo>
                <a:cubicBezTo>
                  <a:pt x="25544" y="36809"/>
                  <a:pt x="31036" y="36323"/>
                  <a:pt x="35942" y="36323"/>
                </a:cubicBezTo>
                <a:cubicBezTo>
                  <a:pt x="41648" y="36323"/>
                  <a:pt x="46562" y="36981"/>
                  <a:pt x="49169" y="39830"/>
                </a:cubicBezTo>
                <a:cubicBezTo>
                  <a:pt x="58882" y="50322"/>
                  <a:pt x="38917" y="62553"/>
                  <a:pt x="42274" y="75444"/>
                </a:cubicBezTo>
                <a:cubicBezTo>
                  <a:pt x="43293" y="79221"/>
                  <a:pt x="57203" y="77603"/>
                  <a:pt x="59901" y="85337"/>
                </a:cubicBezTo>
                <a:cubicBezTo>
                  <a:pt x="61760" y="90913"/>
                  <a:pt x="48989" y="120292"/>
                  <a:pt x="65238" y="126168"/>
                </a:cubicBezTo>
                <a:cubicBezTo>
                  <a:pt x="67077" y="126837"/>
                  <a:pt x="68889" y="127139"/>
                  <a:pt x="70652" y="127139"/>
                </a:cubicBezTo>
                <a:cubicBezTo>
                  <a:pt x="78374" y="127139"/>
                  <a:pt x="85158" y="121346"/>
                  <a:pt x="89160" y="115196"/>
                </a:cubicBezTo>
                <a:cubicBezTo>
                  <a:pt x="102531" y="94031"/>
                  <a:pt x="78248" y="85817"/>
                  <a:pt x="73931" y="69748"/>
                </a:cubicBezTo>
                <a:cubicBezTo>
                  <a:pt x="69435" y="53020"/>
                  <a:pt x="90120" y="42288"/>
                  <a:pt x="81126" y="25740"/>
                </a:cubicBezTo>
                <a:cubicBezTo>
                  <a:pt x="75490" y="15427"/>
                  <a:pt x="69195" y="20583"/>
                  <a:pt x="60861" y="15727"/>
                </a:cubicBezTo>
                <a:cubicBezTo>
                  <a:pt x="54445" y="11950"/>
                  <a:pt x="46891" y="3795"/>
                  <a:pt x="40176" y="1757"/>
                </a:cubicBezTo>
                <a:cubicBezTo>
                  <a:pt x="36681" y="632"/>
                  <a:pt x="32720" y="1"/>
                  <a:pt x="287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 name="Google Shape;268;p32"/>
          <p:cNvSpPr txBox="1"/>
          <p:nvPr>
            <p:ph type="subTitle" idx="1"/>
          </p:nvPr>
        </p:nvSpPr>
        <p:spPr>
          <a:xfrm>
            <a:off x="3912950" y="1993943"/>
            <a:ext cx="1800000" cy="4680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2pPr>
            <a:lvl3pPr lvl="2"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3pPr>
            <a:lvl4pPr lvl="3"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4pPr>
            <a:lvl5pPr lvl="4"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5pPr>
            <a:lvl6pPr lvl="5"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6pPr>
            <a:lvl7pPr lvl="6"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7pPr>
            <a:lvl8pPr lvl="7"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8pPr>
            <a:lvl9pPr lvl="8" rtl="0">
              <a:lnSpc>
                <a:spcPct val="100000"/>
              </a:lnSpc>
              <a:spcBef>
                <a:spcPts val="1600"/>
              </a:spcBef>
              <a:spcAft>
                <a:spcPts val="160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9pPr>
          </a:lstStyle>
          <a:p/>
        </p:txBody>
      </p:sp>
      <p:sp>
        <p:nvSpPr>
          <p:cNvPr id="269" name="Google Shape;269;p32"/>
          <p:cNvSpPr txBox="1"/>
          <p:nvPr>
            <p:ph type="subTitle" idx="2"/>
          </p:nvPr>
        </p:nvSpPr>
        <p:spPr>
          <a:xfrm>
            <a:off x="3912950" y="3288805"/>
            <a:ext cx="1800000" cy="4680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2pPr>
            <a:lvl3pPr lvl="2"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3pPr>
            <a:lvl4pPr lvl="3"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4pPr>
            <a:lvl5pPr lvl="4"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5pPr>
            <a:lvl6pPr lvl="5"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6pPr>
            <a:lvl7pPr lvl="6"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7pPr>
            <a:lvl8pPr lvl="7"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8pPr>
            <a:lvl9pPr lvl="8" rtl="0">
              <a:lnSpc>
                <a:spcPct val="100000"/>
              </a:lnSpc>
              <a:spcBef>
                <a:spcPts val="1600"/>
              </a:spcBef>
              <a:spcAft>
                <a:spcPts val="160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9pPr>
          </a:lstStyle>
          <a:p/>
        </p:txBody>
      </p:sp>
      <p:sp>
        <p:nvSpPr>
          <p:cNvPr id="270" name="Google Shape;270;p32"/>
          <p:cNvSpPr txBox="1"/>
          <p:nvPr>
            <p:ph type="subTitle" idx="3"/>
          </p:nvPr>
        </p:nvSpPr>
        <p:spPr>
          <a:xfrm>
            <a:off x="3912950" y="699676"/>
            <a:ext cx="1800000" cy="4680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2pPr>
            <a:lvl3pPr lvl="2"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3pPr>
            <a:lvl4pPr lvl="3"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4pPr>
            <a:lvl5pPr lvl="4"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5pPr>
            <a:lvl6pPr lvl="5"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6pPr>
            <a:lvl7pPr lvl="6"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7pPr>
            <a:lvl8pPr lvl="7"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8pPr>
            <a:lvl9pPr lvl="8" rtl="0">
              <a:lnSpc>
                <a:spcPct val="100000"/>
              </a:lnSpc>
              <a:spcBef>
                <a:spcPts val="1600"/>
              </a:spcBef>
              <a:spcAft>
                <a:spcPts val="160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9pPr>
          </a:lstStyle>
          <a:p/>
        </p:txBody>
      </p:sp>
      <p:sp>
        <p:nvSpPr>
          <p:cNvPr id="271" name="Google Shape;271;p32"/>
          <p:cNvSpPr txBox="1"/>
          <p:nvPr>
            <p:ph type="subTitle" idx="4"/>
          </p:nvPr>
        </p:nvSpPr>
        <p:spPr>
          <a:xfrm>
            <a:off x="6391115" y="699676"/>
            <a:ext cx="1800000" cy="4680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2pPr>
            <a:lvl3pPr lvl="2"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3pPr>
            <a:lvl4pPr lvl="3"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4pPr>
            <a:lvl5pPr lvl="4"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5pPr>
            <a:lvl6pPr lvl="5"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6pPr>
            <a:lvl7pPr lvl="6"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7pPr>
            <a:lvl8pPr lvl="7"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8pPr>
            <a:lvl9pPr lvl="8" rtl="0">
              <a:lnSpc>
                <a:spcPct val="100000"/>
              </a:lnSpc>
              <a:spcBef>
                <a:spcPts val="1600"/>
              </a:spcBef>
              <a:spcAft>
                <a:spcPts val="160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9pPr>
          </a:lstStyle>
          <a:p/>
        </p:txBody>
      </p:sp>
      <p:sp>
        <p:nvSpPr>
          <p:cNvPr id="272" name="Google Shape;272;p32"/>
          <p:cNvSpPr txBox="1"/>
          <p:nvPr>
            <p:ph type="subTitle" idx="5"/>
          </p:nvPr>
        </p:nvSpPr>
        <p:spPr>
          <a:xfrm>
            <a:off x="6391115" y="1993943"/>
            <a:ext cx="1800000" cy="4680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2pPr>
            <a:lvl3pPr lvl="2"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3pPr>
            <a:lvl4pPr lvl="3"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4pPr>
            <a:lvl5pPr lvl="4"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5pPr>
            <a:lvl6pPr lvl="5"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6pPr>
            <a:lvl7pPr lvl="6"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7pPr>
            <a:lvl8pPr lvl="7"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8pPr>
            <a:lvl9pPr lvl="8" rtl="0">
              <a:lnSpc>
                <a:spcPct val="100000"/>
              </a:lnSpc>
              <a:spcBef>
                <a:spcPts val="1600"/>
              </a:spcBef>
              <a:spcAft>
                <a:spcPts val="160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9pPr>
          </a:lstStyle>
          <a:p/>
        </p:txBody>
      </p:sp>
      <p:sp>
        <p:nvSpPr>
          <p:cNvPr id="273" name="Google Shape;273;p32"/>
          <p:cNvSpPr txBox="1"/>
          <p:nvPr>
            <p:ph type="subTitle" idx="6"/>
          </p:nvPr>
        </p:nvSpPr>
        <p:spPr>
          <a:xfrm>
            <a:off x="6391115" y="3288210"/>
            <a:ext cx="1800000" cy="4680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2pPr>
            <a:lvl3pPr lvl="2"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3pPr>
            <a:lvl4pPr lvl="3"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4pPr>
            <a:lvl5pPr lvl="4"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5pPr>
            <a:lvl6pPr lvl="5"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6pPr>
            <a:lvl7pPr lvl="6"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7pPr>
            <a:lvl8pPr lvl="7" rtl="0">
              <a:lnSpc>
                <a:spcPct val="100000"/>
              </a:lnSpc>
              <a:spcBef>
                <a:spcPts val="1600"/>
              </a:spcBef>
              <a:spcAft>
                <a:spcPts val="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8pPr>
            <a:lvl9pPr lvl="8" rtl="0">
              <a:lnSpc>
                <a:spcPct val="100000"/>
              </a:lnSpc>
              <a:spcBef>
                <a:spcPts val="1600"/>
              </a:spcBef>
              <a:spcAft>
                <a:spcPts val="1600"/>
              </a:spcAft>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9pPr>
          </a:lstStyle>
          <a:p/>
        </p:txBody>
      </p:sp>
      <p:grpSp>
        <p:nvGrpSpPr>
          <p:cNvPr id="274" name="Google Shape;274;p32"/>
          <p:cNvGrpSpPr/>
          <p:nvPr/>
        </p:nvGrpSpPr>
        <p:grpSpPr>
          <a:xfrm rot="879697">
            <a:off x="-3726493" y="-4056948"/>
            <a:ext cx="8008110" cy="8135084"/>
            <a:chOff x="-3911967" y="-2765230"/>
            <a:chExt cx="8008421" cy="8135400"/>
          </a:xfrm>
        </p:grpSpPr>
        <p:sp>
          <p:nvSpPr>
            <p:cNvPr id="275" name="Google Shape;275;p32"/>
            <p:cNvSpPr/>
            <p:nvPr/>
          </p:nvSpPr>
          <p:spPr>
            <a:xfrm rot="1977002">
              <a:off x="-2460726" y="-1994482"/>
              <a:ext cx="4744751" cy="6460097"/>
            </a:xfrm>
            <a:custGeom>
              <a:avLst/>
              <a:gdLst/>
              <a:ahLst/>
              <a:cxnLst/>
              <a:rect l="l" t="t" r="r" b="b"/>
              <a:pathLst>
                <a:path w="102531" h="127139" extrusionOk="0">
                  <a:moveTo>
                    <a:pt x="28704" y="1"/>
                  </a:moveTo>
                  <a:cubicBezTo>
                    <a:pt x="16874" y="1"/>
                    <a:pt x="4566" y="5481"/>
                    <a:pt x="2283" y="19984"/>
                  </a:cubicBezTo>
                  <a:cubicBezTo>
                    <a:pt x="1" y="34517"/>
                    <a:pt x="9328" y="36809"/>
                    <a:pt x="20429" y="36809"/>
                  </a:cubicBezTo>
                  <a:cubicBezTo>
                    <a:pt x="25544" y="36809"/>
                    <a:pt x="31036" y="36323"/>
                    <a:pt x="35942" y="36323"/>
                  </a:cubicBezTo>
                  <a:cubicBezTo>
                    <a:pt x="41648" y="36323"/>
                    <a:pt x="46562" y="36981"/>
                    <a:pt x="49169" y="39830"/>
                  </a:cubicBezTo>
                  <a:cubicBezTo>
                    <a:pt x="58882" y="50322"/>
                    <a:pt x="38917" y="62553"/>
                    <a:pt x="42274" y="75444"/>
                  </a:cubicBezTo>
                  <a:cubicBezTo>
                    <a:pt x="43293" y="79221"/>
                    <a:pt x="57203" y="77603"/>
                    <a:pt x="59901" y="85337"/>
                  </a:cubicBezTo>
                  <a:cubicBezTo>
                    <a:pt x="61760" y="90913"/>
                    <a:pt x="48989" y="120292"/>
                    <a:pt x="65238" y="126168"/>
                  </a:cubicBezTo>
                  <a:cubicBezTo>
                    <a:pt x="67077" y="126837"/>
                    <a:pt x="68889" y="127139"/>
                    <a:pt x="70652" y="127139"/>
                  </a:cubicBezTo>
                  <a:cubicBezTo>
                    <a:pt x="78374" y="127139"/>
                    <a:pt x="85158" y="121346"/>
                    <a:pt x="89160" y="115196"/>
                  </a:cubicBezTo>
                  <a:cubicBezTo>
                    <a:pt x="102531" y="94031"/>
                    <a:pt x="78248" y="85817"/>
                    <a:pt x="73931" y="69748"/>
                  </a:cubicBezTo>
                  <a:cubicBezTo>
                    <a:pt x="69435" y="53020"/>
                    <a:pt x="90120" y="42288"/>
                    <a:pt x="81126" y="25740"/>
                  </a:cubicBezTo>
                  <a:cubicBezTo>
                    <a:pt x="75490" y="15427"/>
                    <a:pt x="69195" y="20583"/>
                    <a:pt x="60861" y="15727"/>
                  </a:cubicBezTo>
                  <a:cubicBezTo>
                    <a:pt x="54445" y="11950"/>
                    <a:pt x="46891" y="3795"/>
                    <a:pt x="40176" y="1757"/>
                  </a:cubicBezTo>
                  <a:cubicBezTo>
                    <a:pt x="36681" y="632"/>
                    <a:pt x="32720" y="1"/>
                    <a:pt x="287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6" name="Google Shape;276;p32"/>
            <p:cNvSpPr/>
            <p:nvPr/>
          </p:nvSpPr>
          <p:spPr>
            <a:xfrm rot="3078990">
              <a:off x="-2280051" y="-1730824"/>
              <a:ext cx="4744589" cy="6460375"/>
            </a:xfrm>
            <a:custGeom>
              <a:avLst/>
              <a:gdLst/>
              <a:ahLst/>
              <a:cxnLst/>
              <a:rect l="l" t="t" r="r" b="b"/>
              <a:pathLst>
                <a:path w="102531" h="127139" extrusionOk="0">
                  <a:moveTo>
                    <a:pt x="28704" y="1"/>
                  </a:moveTo>
                  <a:cubicBezTo>
                    <a:pt x="16874" y="1"/>
                    <a:pt x="4566" y="5481"/>
                    <a:pt x="2283" y="19984"/>
                  </a:cubicBezTo>
                  <a:cubicBezTo>
                    <a:pt x="1" y="34517"/>
                    <a:pt x="9328" y="36809"/>
                    <a:pt x="20429" y="36809"/>
                  </a:cubicBezTo>
                  <a:cubicBezTo>
                    <a:pt x="25544" y="36809"/>
                    <a:pt x="31036" y="36323"/>
                    <a:pt x="35942" y="36323"/>
                  </a:cubicBezTo>
                  <a:cubicBezTo>
                    <a:pt x="41648" y="36323"/>
                    <a:pt x="46562" y="36981"/>
                    <a:pt x="49169" y="39830"/>
                  </a:cubicBezTo>
                  <a:cubicBezTo>
                    <a:pt x="58882" y="50322"/>
                    <a:pt x="38917" y="62553"/>
                    <a:pt x="42274" y="75444"/>
                  </a:cubicBezTo>
                  <a:cubicBezTo>
                    <a:pt x="43293" y="79221"/>
                    <a:pt x="57203" y="77603"/>
                    <a:pt x="59901" y="85337"/>
                  </a:cubicBezTo>
                  <a:cubicBezTo>
                    <a:pt x="61760" y="90913"/>
                    <a:pt x="48989" y="120292"/>
                    <a:pt x="65238" y="126168"/>
                  </a:cubicBezTo>
                  <a:cubicBezTo>
                    <a:pt x="67077" y="126837"/>
                    <a:pt x="68889" y="127139"/>
                    <a:pt x="70652" y="127139"/>
                  </a:cubicBezTo>
                  <a:cubicBezTo>
                    <a:pt x="78374" y="127139"/>
                    <a:pt x="85158" y="121346"/>
                    <a:pt x="89160" y="115196"/>
                  </a:cubicBezTo>
                  <a:cubicBezTo>
                    <a:pt x="102531" y="94031"/>
                    <a:pt x="78248" y="85817"/>
                    <a:pt x="73931" y="69748"/>
                  </a:cubicBezTo>
                  <a:cubicBezTo>
                    <a:pt x="69435" y="53020"/>
                    <a:pt x="90120" y="42288"/>
                    <a:pt x="81126" y="25740"/>
                  </a:cubicBezTo>
                  <a:cubicBezTo>
                    <a:pt x="75490" y="15427"/>
                    <a:pt x="69195" y="20583"/>
                    <a:pt x="60861" y="15727"/>
                  </a:cubicBezTo>
                  <a:cubicBezTo>
                    <a:pt x="54445" y="11950"/>
                    <a:pt x="46891" y="3795"/>
                    <a:pt x="40176" y="1757"/>
                  </a:cubicBezTo>
                  <a:cubicBezTo>
                    <a:pt x="36681" y="632"/>
                    <a:pt x="32720" y="1"/>
                    <a:pt x="28704"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77" name="Google Shape;277;p32"/>
          <p:cNvSpPr txBox="1"/>
          <p:nvPr>
            <p:ph type="subTitle" idx="7"/>
          </p:nvPr>
        </p:nvSpPr>
        <p:spPr>
          <a:xfrm>
            <a:off x="3912950" y="2429034"/>
            <a:ext cx="2160000" cy="72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2pPr>
            <a:lvl3pPr lvl="2"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3pPr>
            <a:lvl4pPr lvl="3"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4pPr>
            <a:lvl5pPr lvl="4"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5pPr>
            <a:lvl6pPr lvl="5"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6pPr>
            <a:lvl7pPr lvl="6"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7pPr>
            <a:lvl8pPr lvl="7"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8pPr>
            <a:lvl9pPr lvl="8" rtl="0">
              <a:lnSpc>
                <a:spcPct val="100000"/>
              </a:lnSpc>
              <a:spcBef>
                <a:spcPts val="1600"/>
              </a:spcBef>
              <a:spcAft>
                <a:spcPts val="1600"/>
              </a:spcAft>
              <a:buNone/>
              <a:defRPr sz="1600">
                <a:solidFill>
                  <a:schemeClr val="dk1"/>
                </a:solidFill>
                <a:latin typeface="Nunito" panose="00000500000000000000"/>
                <a:ea typeface="Nunito" panose="00000500000000000000"/>
                <a:cs typeface="Nunito" panose="00000500000000000000"/>
                <a:sym typeface="Nunito" panose="00000500000000000000"/>
              </a:defRPr>
            </a:lvl9pPr>
          </a:lstStyle>
          <a:p/>
        </p:txBody>
      </p:sp>
      <p:sp>
        <p:nvSpPr>
          <p:cNvPr id="278" name="Google Shape;278;p32"/>
          <p:cNvSpPr txBox="1"/>
          <p:nvPr>
            <p:ph type="subTitle" idx="8"/>
          </p:nvPr>
        </p:nvSpPr>
        <p:spPr>
          <a:xfrm>
            <a:off x="3912950" y="3723824"/>
            <a:ext cx="2160000" cy="72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2pPr>
            <a:lvl3pPr lvl="2"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3pPr>
            <a:lvl4pPr lvl="3"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4pPr>
            <a:lvl5pPr lvl="4"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5pPr>
            <a:lvl6pPr lvl="5"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6pPr>
            <a:lvl7pPr lvl="6"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7pPr>
            <a:lvl8pPr lvl="7"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8pPr>
            <a:lvl9pPr lvl="8" rtl="0">
              <a:lnSpc>
                <a:spcPct val="100000"/>
              </a:lnSpc>
              <a:spcBef>
                <a:spcPts val="1600"/>
              </a:spcBef>
              <a:spcAft>
                <a:spcPts val="1600"/>
              </a:spcAft>
              <a:buNone/>
              <a:defRPr sz="1600">
                <a:solidFill>
                  <a:schemeClr val="dk1"/>
                </a:solidFill>
                <a:latin typeface="Nunito" panose="00000500000000000000"/>
                <a:ea typeface="Nunito" panose="00000500000000000000"/>
                <a:cs typeface="Nunito" panose="00000500000000000000"/>
                <a:sym typeface="Nunito" panose="00000500000000000000"/>
              </a:defRPr>
            </a:lvl9pPr>
          </a:lstStyle>
          <a:p/>
        </p:txBody>
      </p:sp>
      <p:sp>
        <p:nvSpPr>
          <p:cNvPr id="279" name="Google Shape;279;p32"/>
          <p:cNvSpPr txBox="1"/>
          <p:nvPr>
            <p:ph type="subTitle" idx="9"/>
          </p:nvPr>
        </p:nvSpPr>
        <p:spPr>
          <a:xfrm>
            <a:off x="3912950" y="1134840"/>
            <a:ext cx="2160000" cy="72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2pPr>
            <a:lvl3pPr lvl="2"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3pPr>
            <a:lvl4pPr lvl="3"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4pPr>
            <a:lvl5pPr lvl="4"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5pPr>
            <a:lvl6pPr lvl="5"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6pPr>
            <a:lvl7pPr lvl="6"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7pPr>
            <a:lvl8pPr lvl="7"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8pPr>
            <a:lvl9pPr lvl="8" rtl="0">
              <a:lnSpc>
                <a:spcPct val="100000"/>
              </a:lnSpc>
              <a:spcBef>
                <a:spcPts val="1600"/>
              </a:spcBef>
              <a:spcAft>
                <a:spcPts val="1600"/>
              </a:spcAft>
              <a:buNone/>
              <a:defRPr sz="1600">
                <a:solidFill>
                  <a:schemeClr val="dk1"/>
                </a:solidFill>
                <a:latin typeface="Nunito" panose="00000500000000000000"/>
                <a:ea typeface="Nunito" panose="00000500000000000000"/>
                <a:cs typeface="Nunito" panose="00000500000000000000"/>
                <a:sym typeface="Nunito" panose="00000500000000000000"/>
              </a:defRPr>
            </a:lvl9pPr>
          </a:lstStyle>
          <a:p/>
        </p:txBody>
      </p:sp>
      <p:sp>
        <p:nvSpPr>
          <p:cNvPr id="280" name="Google Shape;280;p32"/>
          <p:cNvSpPr txBox="1"/>
          <p:nvPr>
            <p:ph type="title"/>
          </p:nvPr>
        </p:nvSpPr>
        <p:spPr>
          <a:xfrm>
            <a:off x="720000" y="1761750"/>
            <a:ext cx="3060000" cy="16200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None/>
              <a:defRPr sz="3500">
                <a:solidFill>
                  <a:srgbClr val="002D4F"/>
                </a:solidFill>
                <a:latin typeface="Nunito Black" panose="00000800000000000000"/>
                <a:ea typeface="Nunito Black" panose="00000800000000000000"/>
                <a:cs typeface="Nunito Black" panose="00000800000000000000"/>
                <a:sym typeface="Nunito Black" panose="00000800000000000000"/>
              </a:defRPr>
            </a:lvl9pPr>
          </a:lstStyle>
          <a:p/>
        </p:txBody>
      </p:sp>
      <p:sp>
        <p:nvSpPr>
          <p:cNvPr id="281" name="Google Shape;281;p32"/>
          <p:cNvSpPr txBox="1"/>
          <p:nvPr>
            <p:ph type="subTitle" idx="13"/>
          </p:nvPr>
        </p:nvSpPr>
        <p:spPr>
          <a:xfrm>
            <a:off x="6391115" y="1134840"/>
            <a:ext cx="2160000" cy="72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2pPr>
            <a:lvl3pPr lvl="2"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3pPr>
            <a:lvl4pPr lvl="3"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4pPr>
            <a:lvl5pPr lvl="4"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5pPr>
            <a:lvl6pPr lvl="5"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6pPr>
            <a:lvl7pPr lvl="6"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7pPr>
            <a:lvl8pPr lvl="7"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8pPr>
            <a:lvl9pPr lvl="8" rtl="0">
              <a:lnSpc>
                <a:spcPct val="100000"/>
              </a:lnSpc>
              <a:spcBef>
                <a:spcPts val="1600"/>
              </a:spcBef>
              <a:spcAft>
                <a:spcPts val="1600"/>
              </a:spcAft>
              <a:buNone/>
              <a:defRPr sz="1600">
                <a:solidFill>
                  <a:schemeClr val="dk1"/>
                </a:solidFill>
                <a:latin typeface="Nunito" panose="00000500000000000000"/>
                <a:ea typeface="Nunito" panose="00000500000000000000"/>
                <a:cs typeface="Nunito" panose="00000500000000000000"/>
                <a:sym typeface="Nunito" panose="00000500000000000000"/>
              </a:defRPr>
            </a:lvl9pPr>
          </a:lstStyle>
          <a:p/>
        </p:txBody>
      </p:sp>
      <p:sp>
        <p:nvSpPr>
          <p:cNvPr id="282" name="Google Shape;282;p32"/>
          <p:cNvSpPr txBox="1"/>
          <p:nvPr>
            <p:ph type="subTitle" idx="14"/>
          </p:nvPr>
        </p:nvSpPr>
        <p:spPr>
          <a:xfrm>
            <a:off x="6391115" y="2428439"/>
            <a:ext cx="2160000" cy="72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2pPr>
            <a:lvl3pPr lvl="2"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3pPr>
            <a:lvl4pPr lvl="3"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4pPr>
            <a:lvl5pPr lvl="4"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5pPr>
            <a:lvl6pPr lvl="5"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6pPr>
            <a:lvl7pPr lvl="6"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7pPr>
            <a:lvl8pPr lvl="7"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8pPr>
            <a:lvl9pPr lvl="8" rtl="0">
              <a:lnSpc>
                <a:spcPct val="100000"/>
              </a:lnSpc>
              <a:spcBef>
                <a:spcPts val="1600"/>
              </a:spcBef>
              <a:spcAft>
                <a:spcPts val="1600"/>
              </a:spcAft>
              <a:buNone/>
              <a:defRPr sz="1600">
                <a:solidFill>
                  <a:schemeClr val="dk1"/>
                </a:solidFill>
                <a:latin typeface="Nunito" panose="00000500000000000000"/>
                <a:ea typeface="Nunito" panose="00000500000000000000"/>
                <a:cs typeface="Nunito" panose="00000500000000000000"/>
                <a:sym typeface="Nunito" panose="00000500000000000000"/>
              </a:defRPr>
            </a:lvl9pPr>
          </a:lstStyle>
          <a:p/>
        </p:txBody>
      </p:sp>
      <p:sp>
        <p:nvSpPr>
          <p:cNvPr id="283" name="Google Shape;283;p32"/>
          <p:cNvSpPr txBox="1"/>
          <p:nvPr>
            <p:ph type="subTitle" idx="15"/>
          </p:nvPr>
        </p:nvSpPr>
        <p:spPr>
          <a:xfrm>
            <a:off x="6391115" y="3722038"/>
            <a:ext cx="2160000" cy="72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2pPr>
            <a:lvl3pPr lvl="2"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3pPr>
            <a:lvl4pPr lvl="3"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4pPr>
            <a:lvl5pPr lvl="4"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5pPr>
            <a:lvl6pPr lvl="5"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6pPr>
            <a:lvl7pPr lvl="6"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7pPr>
            <a:lvl8pPr lvl="7" rtl="0">
              <a:lnSpc>
                <a:spcPct val="100000"/>
              </a:lnSpc>
              <a:spcBef>
                <a:spcPts val="1600"/>
              </a:spcBef>
              <a:spcAft>
                <a:spcPts val="0"/>
              </a:spcAft>
              <a:buNone/>
              <a:defRPr sz="1600">
                <a:solidFill>
                  <a:schemeClr val="dk1"/>
                </a:solidFill>
                <a:latin typeface="Nunito" panose="00000500000000000000"/>
                <a:ea typeface="Nunito" panose="00000500000000000000"/>
                <a:cs typeface="Nunito" panose="00000500000000000000"/>
                <a:sym typeface="Nunito" panose="00000500000000000000"/>
              </a:defRPr>
            </a:lvl8pPr>
            <a:lvl9pPr lvl="8" rtl="0">
              <a:lnSpc>
                <a:spcPct val="100000"/>
              </a:lnSpc>
              <a:spcBef>
                <a:spcPts val="1600"/>
              </a:spcBef>
              <a:spcAft>
                <a:spcPts val="1600"/>
              </a:spcAft>
              <a:buNone/>
              <a:defRPr sz="1600">
                <a:solidFill>
                  <a:schemeClr val="dk1"/>
                </a:solidFill>
                <a:latin typeface="Nunito" panose="00000500000000000000"/>
                <a:ea typeface="Nunito" panose="00000500000000000000"/>
                <a:cs typeface="Nunito" panose="00000500000000000000"/>
                <a:sym typeface="Nunito" panose="00000500000000000000"/>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37" name="Shape 37"/>
        <p:cNvGrpSpPr/>
        <p:nvPr/>
      </p:nvGrpSpPr>
      <p:grpSpPr>
        <a:xfrm>
          <a:off x="0" y="0"/>
          <a:ext cx="0" cy="0"/>
          <a:chOff x="0" y="0"/>
          <a:chExt cx="0" cy="0"/>
        </a:xfrm>
      </p:grpSpPr>
      <p:grpSp>
        <p:nvGrpSpPr>
          <p:cNvPr id="38" name="Google Shape;38;p5"/>
          <p:cNvGrpSpPr/>
          <p:nvPr/>
        </p:nvGrpSpPr>
        <p:grpSpPr>
          <a:xfrm rot="-486688">
            <a:off x="-7609876" y="-3296147"/>
            <a:ext cx="9670007" cy="6910674"/>
            <a:chOff x="-6467139" y="-2252700"/>
            <a:chExt cx="9669962" cy="6910642"/>
          </a:xfrm>
        </p:grpSpPr>
        <p:sp>
          <p:nvSpPr>
            <p:cNvPr id="39" name="Google Shape;39;p5"/>
            <p:cNvSpPr/>
            <p:nvPr/>
          </p:nvSpPr>
          <p:spPr>
            <a:xfrm rot="-731812">
              <a:off x="-5602287" y="-1421613"/>
              <a:ext cx="8338946" cy="4412925"/>
            </a:xfrm>
            <a:custGeom>
              <a:avLst/>
              <a:gdLst/>
              <a:ahLst/>
              <a:cxnLst/>
              <a:rect l="l" t="t" r="r" b="b"/>
              <a:pathLst>
                <a:path w="144497" h="73309" extrusionOk="0">
                  <a:moveTo>
                    <a:pt x="108482" y="1"/>
                  </a:moveTo>
                  <a:cubicBezTo>
                    <a:pt x="107338" y="1"/>
                    <a:pt x="106209" y="129"/>
                    <a:pt x="105105" y="400"/>
                  </a:cubicBezTo>
                  <a:cubicBezTo>
                    <a:pt x="90832" y="3862"/>
                    <a:pt x="85689" y="17967"/>
                    <a:pt x="65810" y="17967"/>
                  </a:cubicBezTo>
                  <a:cubicBezTo>
                    <a:pt x="63309" y="17967"/>
                    <a:pt x="60574" y="17744"/>
                    <a:pt x="57559" y="17248"/>
                  </a:cubicBezTo>
                  <a:cubicBezTo>
                    <a:pt x="45660" y="15238"/>
                    <a:pt x="30615" y="6852"/>
                    <a:pt x="19997" y="6852"/>
                  </a:cubicBezTo>
                  <a:cubicBezTo>
                    <a:pt x="15100" y="6852"/>
                    <a:pt x="11145" y="8636"/>
                    <a:pt x="8874" y="13651"/>
                  </a:cubicBezTo>
                  <a:cubicBezTo>
                    <a:pt x="1" y="32957"/>
                    <a:pt x="18288" y="47886"/>
                    <a:pt x="29020" y="49086"/>
                  </a:cubicBezTo>
                  <a:cubicBezTo>
                    <a:pt x="29588" y="49151"/>
                    <a:pt x="30202" y="49182"/>
                    <a:pt x="30859" y="49182"/>
                  </a:cubicBezTo>
                  <a:cubicBezTo>
                    <a:pt x="39889" y="49182"/>
                    <a:pt x="56810" y="43389"/>
                    <a:pt x="68473" y="43389"/>
                  </a:cubicBezTo>
                  <a:cubicBezTo>
                    <a:pt x="71445" y="43389"/>
                    <a:pt x="74075" y="43765"/>
                    <a:pt x="76146" y="44709"/>
                  </a:cubicBezTo>
                  <a:cubicBezTo>
                    <a:pt x="95212" y="53283"/>
                    <a:pt x="96112" y="73308"/>
                    <a:pt x="110921" y="73308"/>
                  </a:cubicBezTo>
                  <a:cubicBezTo>
                    <a:pt x="125131" y="73248"/>
                    <a:pt x="144497" y="49265"/>
                    <a:pt x="144137" y="36854"/>
                  </a:cubicBezTo>
                  <a:cubicBezTo>
                    <a:pt x="143745" y="25324"/>
                    <a:pt x="124544" y="1"/>
                    <a:pt x="1084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sp>
          <p:nvSpPr>
            <p:cNvPr id="40" name="Google Shape;40;p5"/>
            <p:cNvSpPr/>
            <p:nvPr/>
          </p:nvSpPr>
          <p:spPr>
            <a:xfrm rot="-997237">
              <a:off x="-6057495" y="-677404"/>
              <a:ext cx="8850674" cy="4156411"/>
            </a:xfrm>
            <a:custGeom>
              <a:avLst/>
              <a:gdLst/>
              <a:ahLst/>
              <a:cxnLst/>
              <a:rect l="l" t="t" r="r" b="b"/>
              <a:pathLst>
                <a:path w="144497" h="73309" extrusionOk="0">
                  <a:moveTo>
                    <a:pt x="108482" y="1"/>
                  </a:moveTo>
                  <a:cubicBezTo>
                    <a:pt x="107338" y="1"/>
                    <a:pt x="106209" y="129"/>
                    <a:pt x="105105" y="400"/>
                  </a:cubicBezTo>
                  <a:cubicBezTo>
                    <a:pt x="90832" y="3862"/>
                    <a:pt x="85689" y="17967"/>
                    <a:pt x="65810" y="17967"/>
                  </a:cubicBezTo>
                  <a:cubicBezTo>
                    <a:pt x="63309" y="17967"/>
                    <a:pt x="60574" y="17744"/>
                    <a:pt x="57559" y="17248"/>
                  </a:cubicBezTo>
                  <a:cubicBezTo>
                    <a:pt x="45660" y="15238"/>
                    <a:pt x="30615" y="6852"/>
                    <a:pt x="19997" y="6852"/>
                  </a:cubicBezTo>
                  <a:cubicBezTo>
                    <a:pt x="15100" y="6852"/>
                    <a:pt x="11145" y="8636"/>
                    <a:pt x="8874" y="13651"/>
                  </a:cubicBezTo>
                  <a:cubicBezTo>
                    <a:pt x="1" y="32957"/>
                    <a:pt x="18288" y="47886"/>
                    <a:pt x="29020" y="49086"/>
                  </a:cubicBezTo>
                  <a:cubicBezTo>
                    <a:pt x="29588" y="49151"/>
                    <a:pt x="30202" y="49182"/>
                    <a:pt x="30859" y="49182"/>
                  </a:cubicBezTo>
                  <a:cubicBezTo>
                    <a:pt x="39889" y="49182"/>
                    <a:pt x="56810" y="43389"/>
                    <a:pt x="68473" y="43389"/>
                  </a:cubicBezTo>
                  <a:cubicBezTo>
                    <a:pt x="71445" y="43389"/>
                    <a:pt x="74075" y="43765"/>
                    <a:pt x="76146" y="44709"/>
                  </a:cubicBezTo>
                  <a:cubicBezTo>
                    <a:pt x="95212" y="53283"/>
                    <a:pt x="96112" y="73308"/>
                    <a:pt x="110921" y="73308"/>
                  </a:cubicBezTo>
                  <a:cubicBezTo>
                    <a:pt x="125131" y="73248"/>
                    <a:pt x="144497" y="49265"/>
                    <a:pt x="144137" y="36854"/>
                  </a:cubicBezTo>
                  <a:cubicBezTo>
                    <a:pt x="143745" y="25324"/>
                    <a:pt x="124544" y="1"/>
                    <a:pt x="108482"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grpSp>
      <p:sp>
        <p:nvSpPr>
          <p:cNvPr id="41" name="Google Shape;41;p5"/>
          <p:cNvSpPr txBox="1"/>
          <p:nvPr>
            <p:ph type="subTitle" idx="1"/>
          </p:nvPr>
        </p:nvSpPr>
        <p:spPr>
          <a:xfrm>
            <a:off x="720026" y="1316950"/>
            <a:ext cx="7704000" cy="3287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93FC"/>
              </a:buClr>
              <a:buSzPts val="1400"/>
              <a:buFont typeface="Nunito" panose="00000500000000000000"/>
              <a:buNone/>
              <a:defRPr sz="1400">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1200"/>
              <a:buNone/>
              <a:defRPr sz="1200"/>
            </a:lvl2pPr>
            <a:lvl3pPr lvl="2" rtl="0">
              <a:lnSpc>
                <a:spcPct val="100000"/>
              </a:lnSpc>
              <a:spcBef>
                <a:spcPts val="0"/>
              </a:spcBef>
              <a:spcAft>
                <a:spcPts val="0"/>
              </a:spcAft>
              <a:buSzPts val="1200"/>
              <a:buNone/>
              <a:defRPr sz="1200"/>
            </a:lvl3pPr>
            <a:lvl4pPr lvl="3" rtl="0">
              <a:lnSpc>
                <a:spcPct val="100000"/>
              </a:lnSpc>
              <a:spcBef>
                <a:spcPts val="0"/>
              </a:spcBef>
              <a:spcAft>
                <a:spcPts val="0"/>
              </a:spcAft>
              <a:buSzPts val="1200"/>
              <a:buNone/>
              <a:defRPr sz="1200"/>
            </a:lvl4pPr>
            <a:lvl5pPr lvl="4" rtl="0">
              <a:lnSpc>
                <a:spcPct val="100000"/>
              </a:lnSpc>
              <a:spcBef>
                <a:spcPts val="0"/>
              </a:spcBef>
              <a:spcAft>
                <a:spcPts val="0"/>
              </a:spcAft>
              <a:buSzPts val="1200"/>
              <a:buNone/>
              <a:defRPr sz="1200"/>
            </a:lvl5pPr>
            <a:lvl6pPr lvl="5" rtl="0">
              <a:lnSpc>
                <a:spcPct val="100000"/>
              </a:lnSpc>
              <a:spcBef>
                <a:spcPts val="0"/>
              </a:spcBef>
              <a:spcAft>
                <a:spcPts val="0"/>
              </a:spcAft>
              <a:buSzPts val="1200"/>
              <a:buNone/>
              <a:defRPr sz="1200"/>
            </a:lvl6pPr>
            <a:lvl7pPr lvl="6" rtl="0">
              <a:lnSpc>
                <a:spcPct val="100000"/>
              </a:lnSpc>
              <a:spcBef>
                <a:spcPts val="0"/>
              </a:spcBef>
              <a:spcAft>
                <a:spcPts val="0"/>
              </a:spcAft>
              <a:buSzPts val="1200"/>
              <a:buNone/>
              <a:defRPr sz="1200"/>
            </a:lvl7pPr>
            <a:lvl8pPr lvl="7" rtl="0">
              <a:lnSpc>
                <a:spcPct val="100000"/>
              </a:lnSpc>
              <a:spcBef>
                <a:spcPts val="0"/>
              </a:spcBef>
              <a:spcAft>
                <a:spcPts val="0"/>
              </a:spcAft>
              <a:buSzPts val="1200"/>
              <a:buNone/>
              <a:defRPr sz="1200"/>
            </a:lvl8pPr>
            <a:lvl9pPr lvl="8" rtl="0">
              <a:lnSpc>
                <a:spcPct val="100000"/>
              </a:lnSpc>
              <a:spcBef>
                <a:spcPts val="0"/>
              </a:spcBef>
              <a:spcAft>
                <a:spcPts val="0"/>
              </a:spcAft>
              <a:buSzPts val="1200"/>
              <a:buNone/>
              <a:defRPr sz="1200"/>
            </a:lvl9pPr>
          </a:lstStyle>
          <a:p/>
        </p:txBody>
      </p:sp>
      <p:sp>
        <p:nvSpPr>
          <p:cNvPr id="42" name="Google Shape;42;p5"/>
          <p:cNvSpPr txBox="1"/>
          <p:nvPr>
            <p:ph type="ctrTitle"/>
          </p:nvPr>
        </p:nvSpPr>
        <p:spPr>
          <a:xfrm>
            <a:off x="1152000" y="501750"/>
            <a:ext cx="6840000" cy="54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Resources">
  <p:cSld name="TITLE_AND_BODY_2">
    <p:spTree>
      <p:nvGrpSpPr>
        <p:cNvPr id="43" name="Shape 43"/>
        <p:cNvGrpSpPr/>
        <p:nvPr/>
      </p:nvGrpSpPr>
      <p:grpSpPr>
        <a:xfrm>
          <a:off x="0" y="0"/>
          <a:ext cx="0" cy="0"/>
          <a:chOff x="0" y="0"/>
          <a:chExt cx="0" cy="0"/>
        </a:xfrm>
      </p:grpSpPr>
      <p:grpSp>
        <p:nvGrpSpPr>
          <p:cNvPr id="44" name="Google Shape;44;p6"/>
          <p:cNvGrpSpPr/>
          <p:nvPr/>
        </p:nvGrpSpPr>
        <p:grpSpPr>
          <a:xfrm rot="-486688">
            <a:off x="-7536126" y="-3492822"/>
            <a:ext cx="9670007" cy="6910674"/>
            <a:chOff x="-6467139" y="-2252700"/>
            <a:chExt cx="9669962" cy="6910642"/>
          </a:xfrm>
        </p:grpSpPr>
        <p:sp>
          <p:nvSpPr>
            <p:cNvPr id="45" name="Google Shape;45;p6"/>
            <p:cNvSpPr/>
            <p:nvPr/>
          </p:nvSpPr>
          <p:spPr>
            <a:xfrm rot="-731812">
              <a:off x="-5602287" y="-1421613"/>
              <a:ext cx="8338946" cy="4412925"/>
            </a:xfrm>
            <a:custGeom>
              <a:avLst/>
              <a:gdLst/>
              <a:ahLst/>
              <a:cxnLst/>
              <a:rect l="l" t="t" r="r" b="b"/>
              <a:pathLst>
                <a:path w="144497" h="73309" extrusionOk="0">
                  <a:moveTo>
                    <a:pt x="108482" y="1"/>
                  </a:moveTo>
                  <a:cubicBezTo>
                    <a:pt x="107338" y="1"/>
                    <a:pt x="106209" y="129"/>
                    <a:pt x="105105" y="400"/>
                  </a:cubicBezTo>
                  <a:cubicBezTo>
                    <a:pt x="90832" y="3862"/>
                    <a:pt x="85689" y="17967"/>
                    <a:pt x="65810" y="17967"/>
                  </a:cubicBezTo>
                  <a:cubicBezTo>
                    <a:pt x="63309" y="17967"/>
                    <a:pt x="60574" y="17744"/>
                    <a:pt x="57559" y="17248"/>
                  </a:cubicBezTo>
                  <a:cubicBezTo>
                    <a:pt x="45660" y="15238"/>
                    <a:pt x="30615" y="6852"/>
                    <a:pt x="19997" y="6852"/>
                  </a:cubicBezTo>
                  <a:cubicBezTo>
                    <a:pt x="15100" y="6852"/>
                    <a:pt x="11145" y="8636"/>
                    <a:pt x="8874" y="13651"/>
                  </a:cubicBezTo>
                  <a:cubicBezTo>
                    <a:pt x="1" y="32957"/>
                    <a:pt x="18288" y="47886"/>
                    <a:pt x="29020" y="49086"/>
                  </a:cubicBezTo>
                  <a:cubicBezTo>
                    <a:pt x="29588" y="49151"/>
                    <a:pt x="30202" y="49182"/>
                    <a:pt x="30859" y="49182"/>
                  </a:cubicBezTo>
                  <a:cubicBezTo>
                    <a:pt x="39889" y="49182"/>
                    <a:pt x="56810" y="43389"/>
                    <a:pt x="68473" y="43389"/>
                  </a:cubicBezTo>
                  <a:cubicBezTo>
                    <a:pt x="71445" y="43389"/>
                    <a:pt x="74075" y="43765"/>
                    <a:pt x="76146" y="44709"/>
                  </a:cubicBezTo>
                  <a:cubicBezTo>
                    <a:pt x="95212" y="53283"/>
                    <a:pt x="96112" y="73308"/>
                    <a:pt x="110921" y="73308"/>
                  </a:cubicBezTo>
                  <a:cubicBezTo>
                    <a:pt x="125131" y="73248"/>
                    <a:pt x="144497" y="49265"/>
                    <a:pt x="144137" y="36854"/>
                  </a:cubicBezTo>
                  <a:cubicBezTo>
                    <a:pt x="143745" y="25324"/>
                    <a:pt x="124544" y="1"/>
                    <a:pt x="1084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sp>
          <p:nvSpPr>
            <p:cNvPr id="46" name="Google Shape;46;p6"/>
            <p:cNvSpPr/>
            <p:nvPr/>
          </p:nvSpPr>
          <p:spPr>
            <a:xfrm rot="-997237">
              <a:off x="-6057495" y="-677404"/>
              <a:ext cx="8850674" cy="4156411"/>
            </a:xfrm>
            <a:custGeom>
              <a:avLst/>
              <a:gdLst/>
              <a:ahLst/>
              <a:cxnLst/>
              <a:rect l="l" t="t" r="r" b="b"/>
              <a:pathLst>
                <a:path w="144497" h="73309" extrusionOk="0">
                  <a:moveTo>
                    <a:pt x="108482" y="1"/>
                  </a:moveTo>
                  <a:cubicBezTo>
                    <a:pt x="107338" y="1"/>
                    <a:pt x="106209" y="129"/>
                    <a:pt x="105105" y="400"/>
                  </a:cubicBezTo>
                  <a:cubicBezTo>
                    <a:pt x="90832" y="3862"/>
                    <a:pt x="85689" y="17967"/>
                    <a:pt x="65810" y="17967"/>
                  </a:cubicBezTo>
                  <a:cubicBezTo>
                    <a:pt x="63309" y="17967"/>
                    <a:pt x="60574" y="17744"/>
                    <a:pt x="57559" y="17248"/>
                  </a:cubicBezTo>
                  <a:cubicBezTo>
                    <a:pt x="45660" y="15238"/>
                    <a:pt x="30615" y="6852"/>
                    <a:pt x="19997" y="6852"/>
                  </a:cubicBezTo>
                  <a:cubicBezTo>
                    <a:pt x="15100" y="6852"/>
                    <a:pt x="11145" y="8636"/>
                    <a:pt x="8874" y="13651"/>
                  </a:cubicBezTo>
                  <a:cubicBezTo>
                    <a:pt x="1" y="32957"/>
                    <a:pt x="18288" y="47886"/>
                    <a:pt x="29020" y="49086"/>
                  </a:cubicBezTo>
                  <a:cubicBezTo>
                    <a:pt x="29588" y="49151"/>
                    <a:pt x="30202" y="49182"/>
                    <a:pt x="30859" y="49182"/>
                  </a:cubicBezTo>
                  <a:cubicBezTo>
                    <a:pt x="39889" y="49182"/>
                    <a:pt x="56810" y="43389"/>
                    <a:pt x="68473" y="43389"/>
                  </a:cubicBezTo>
                  <a:cubicBezTo>
                    <a:pt x="71445" y="43389"/>
                    <a:pt x="74075" y="43765"/>
                    <a:pt x="76146" y="44709"/>
                  </a:cubicBezTo>
                  <a:cubicBezTo>
                    <a:pt x="95212" y="53283"/>
                    <a:pt x="96112" y="73308"/>
                    <a:pt x="110921" y="73308"/>
                  </a:cubicBezTo>
                  <a:cubicBezTo>
                    <a:pt x="125131" y="73248"/>
                    <a:pt x="144497" y="49265"/>
                    <a:pt x="144137" y="36854"/>
                  </a:cubicBezTo>
                  <a:cubicBezTo>
                    <a:pt x="143745" y="25324"/>
                    <a:pt x="124544" y="1"/>
                    <a:pt x="108482"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grpSp>
      <p:grpSp>
        <p:nvGrpSpPr>
          <p:cNvPr id="47" name="Google Shape;47;p6"/>
          <p:cNvGrpSpPr/>
          <p:nvPr/>
        </p:nvGrpSpPr>
        <p:grpSpPr>
          <a:xfrm rot="1396700">
            <a:off x="6490381" y="2894836"/>
            <a:ext cx="9670006" cy="6910673"/>
            <a:chOff x="-6467139" y="-2252700"/>
            <a:chExt cx="9669962" cy="6910642"/>
          </a:xfrm>
        </p:grpSpPr>
        <p:sp>
          <p:nvSpPr>
            <p:cNvPr id="48" name="Google Shape;48;p6"/>
            <p:cNvSpPr/>
            <p:nvPr/>
          </p:nvSpPr>
          <p:spPr>
            <a:xfrm rot="-731812">
              <a:off x="-5602287" y="-1421613"/>
              <a:ext cx="8338946" cy="4412925"/>
            </a:xfrm>
            <a:custGeom>
              <a:avLst/>
              <a:gdLst/>
              <a:ahLst/>
              <a:cxnLst/>
              <a:rect l="l" t="t" r="r" b="b"/>
              <a:pathLst>
                <a:path w="144497" h="73309" extrusionOk="0">
                  <a:moveTo>
                    <a:pt x="108482" y="1"/>
                  </a:moveTo>
                  <a:cubicBezTo>
                    <a:pt x="107338" y="1"/>
                    <a:pt x="106209" y="129"/>
                    <a:pt x="105105" y="400"/>
                  </a:cubicBezTo>
                  <a:cubicBezTo>
                    <a:pt x="90832" y="3862"/>
                    <a:pt x="85689" y="17967"/>
                    <a:pt x="65810" y="17967"/>
                  </a:cubicBezTo>
                  <a:cubicBezTo>
                    <a:pt x="63309" y="17967"/>
                    <a:pt x="60574" y="17744"/>
                    <a:pt x="57559" y="17248"/>
                  </a:cubicBezTo>
                  <a:cubicBezTo>
                    <a:pt x="45660" y="15238"/>
                    <a:pt x="30615" y="6852"/>
                    <a:pt x="19997" y="6852"/>
                  </a:cubicBezTo>
                  <a:cubicBezTo>
                    <a:pt x="15100" y="6852"/>
                    <a:pt x="11145" y="8636"/>
                    <a:pt x="8874" y="13651"/>
                  </a:cubicBezTo>
                  <a:cubicBezTo>
                    <a:pt x="1" y="32957"/>
                    <a:pt x="18288" y="47886"/>
                    <a:pt x="29020" y="49086"/>
                  </a:cubicBezTo>
                  <a:cubicBezTo>
                    <a:pt x="29588" y="49151"/>
                    <a:pt x="30202" y="49182"/>
                    <a:pt x="30859" y="49182"/>
                  </a:cubicBezTo>
                  <a:cubicBezTo>
                    <a:pt x="39889" y="49182"/>
                    <a:pt x="56810" y="43389"/>
                    <a:pt x="68473" y="43389"/>
                  </a:cubicBezTo>
                  <a:cubicBezTo>
                    <a:pt x="71445" y="43389"/>
                    <a:pt x="74075" y="43765"/>
                    <a:pt x="76146" y="44709"/>
                  </a:cubicBezTo>
                  <a:cubicBezTo>
                    <a:pt x="95212" y="53283"/>
                    <a:pt x="96112" y="73308"/>
                    <a:pt x="110921" y="73308"/>
                  </a:cubicBezTo>
                  <a:cubicBezTo>
                    <a:pt x="125131" y="73248"/>
                    <a:pt x="144497" y="49265"/>
                    <a:pt x="144137" y="36854"/>
                  </a:cubicBezTo>
                  <a:cubicBezTo>
                    <a:pt x="143745" y="25324"/>
                    <a:pt x="124544" y="1"/>
                    <a:pt x="1084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sp>
          <p:nvSpPr>
            <p:cNvPr id="49" name="Google Shape;49;p6"/>
            <p:cNvSpPr/>
            <p:nvPr/>
          </p:nvSpPr>
          <p:spPr>
            <a:xfrm rot="-997237">
              <a:off x="-6057495" y="-677404"/>
              <a:ext cx="8850674" cy="4156411"/>
            </a:xfrm>
            <a:custGeom>
              <a:avLst/>
              <a:gdLst/>
              <a:ahLst/>
              <a:cxnLst/>
              <a:rect l="l" t="t" r="r" b="b"/>
              <a:pathLst>
                <a:path w="144497" h="73309" extrusionOk="0">
                  <a:moveTo>
                    <a:pt x="108482" y="1"/>
                  </a:moveTo>
                  <a:cubicBezTo>
                    <a:pt x="107338" y="1"/>
                    <a:pt x="106209" y="129"/>
                    <a:pt x="105105" y="400"/>
                  </a:cubicBezTo>
                  <a:cubicBezTo>
                    <a:pt x="90832" y="3862"/>
                    <a:pt x="85689" y="17967"/>
                    <a:pt x="65810" y="17967"/>
                  </a:cubicBezTo>
                  <a:cubicBezTo>
                    <a:pt x="63309" y="17967"/>
                    <a:pt x="60574" y="17744"/>
                    <a:pt x="57559" y="17248"/>
                  </a:cubicBezTo>
                  <a:cubicBezTo>
                    <a:pt x="45660" y="15238"/>
                    <a:pt x="30615" y="6852"/>
                    <a:pt x="19997" y="6852"/>
                  </a:cubicBezTo>
                  <a:cubicBezTo>
                    <a:pt x="15100" y="6852"/>
                    <a:pt x="11145" y="8636"/>
                    <a:pt x="8874" y="13651"/>
                  </a:cubicBezTo>
                  <a:cubicBezTo>
                    <a:pt x="1" y="32957"/>
                    <a:pt x="18288" y="47886"/>
                    <a:pt x="29020" y="49086"/>
                  </a:cubicBezTo>
                  <a:cubicBezTo>
                    <a:pt x="29588" y="49151"/>
                    <a:pt x="30202" y="49182"/>
                    <a:pt x="30859" y="49182"/>
                  </a:cubicBezTo>
                  <a:cubicBezTo>
                    <a:pt x="39889" y="49182"/>
                    <a:pt x="56810" y="43389"/>
                    <a:pt x="68473" y="43389"/>
                  </a:cubicBezTo>
                  <a:cubicBezTo>
                    <a:pt x="71445" y="43389"/>
                    <a:pt x="74075" y="43765"/>
                    <a:pt x="76146" y="44709"/>
                  </a:cubicBezTo>
                  <a:cubicBezTo>
                    <a:pt x="95212" y="53283"/>
                    <a:pt x="96112" y="73308"/>
                    <a:pt x="110921" y="73308"/>
                  </a:cubicBezTo>
                  <a:cubicBezTo>
                    <a:pt x="125131" y="73248"/>
                    <a:pt x="144497" y="49265"/>
                    <a:pt x="144137" y="36854"/>
                  </a:cubicBezTo>
                  <a:cubicBezTo>
                    <a:pt x="143745" y="25324"/>
                    <a:pt x="124544" y="1"/>
                    <a:pt x="108482"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grpSp>
      <p:sp>
        <p:nvSpPr>
          <p:cNvPr id="50" name="Google Shape;50;p6"/>
          <p:cNvSpPr txBox="1"/>
          <p:nvPr>
            <p:ph type="subTitle" idx="1"/>
          </p:nvPr>
        </p:nvSpPr>
        <p:spPr>
          <a:xfrm>
            <a:off x="720024" y="1265331"/>
            <a:ext cx="3852000" cy="3287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93FC"/>
              </a:buClr>
              <a:buSzPts val="1200"/>
              <a:buFont typeface="Nunito" panose="00000500000000000000"/>
              <a:buNone/>
              <a:defRPr>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p:txBody>
      </p:sp>
      <p:sp>
        <p:nvSpPr>
          <p:cNvPr id="51" name="Google Shape;51;p6"/>
          <p:cNvSpPr txBox="1"/>
          <p:nvPr>
            <p:ph type="ctrTitle"/>
          </p:nvPr>
        </p:nvSpPr>
        <p:spPr>
          <a:xfrm>
            <a:off x="1152000" y="501750"/>
            <a:ext cx="6840000" cy="54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9pPr>
          </a:lstStyle>
          <a:p/>
        </p:txBody>
      </p:sp>
      <p:sp>
        <p:nvSpPr>
          <p:cNvPr id="52" name="Google Shape;52;p6"/>
          <p:cNvSpPr txBox="1"/>
          <p:nvPr>
            <p:ph type="subTitle" idx="2"/>
          </p:nvPr>
        </p:nvSpPr>
        <p:spPr>
          <a:xfrm>
            <a:off x="4571999" y="1265331"/>
            <a:ext cx="3852000" cy="3287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93FC"/>
              </a:buClr>
              <a:buSzPts val="1200"/>
              <a:buFont typeface="Nunito" panose="00000500000000000000"/>
              <a:buNone/>
              <a:defRPr>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TITLE_AND_BODY_1">
    <p:spTree>
      <p:nvGrpSpPr>
        <p:cNvPr id="53" name="Shape 53"/>
        <p:cNvGrpSpPr/>
        <p:nvPr/>
      </p:nvGrpSpPr>
      <p:grpSpPr>
        <a:xfrm>
          <a:off x="0" y="0"/>
          <a:ext cx="0" cy="0"/>
          <a:chOff x="0" y="0"/>
          <a:chExt cx="0" cy="0"/>
        </a:xfrm>
      </p:grpSpPr>
      <p:grpSp>
        <p:nvGrpSpPr>
          <p:cNvPr id="54" name="Google Shape;54;p7"/>
          <p:cNvGrpSpPr/>
          <p:nvPr/>
        </p:nvGrpSpPr>
        <p:grpSpPr>
          <a:xfrm>
            <a:off x="-3859383" y="-5206902"/>
            <a:ext cx="8731962" cy="8144618"/>
            <a:chOff x="-3859383" y="-5206902"/>
            <a:chExt cx="8731962" cy="8144618"/>
          </a:xfrm>
        </p:grpSpPr>
        <p:sp>
          <p:nvSpPr>
            <p:cNvPr id="55" name="Google Shape;55;p7"/>
            <p:cNvSpPr/>
            <p:nvPr/>
          </p:nvSpPr>
          <p:spPr>
            <a:xfrm rot="956485">
              <a:off x="-3025831" y="-4353489"/>
              <a:ext cx="7064862" cy="6071835"/>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solidFill>
              <a:srgbClr val="0093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 name="Google Shape;56;p7"/>
            <p:cNvSpPr/>
            <p:nvPr/>
          </p:nvSpPr>
          <p:spPr>
            <a:xfrm rot="1217269">
              <a:off x="-3025778" y="-4170472"/>
              <a:ext cx="7064753" cy="6071758"/>
            </a:xfrm>
            <a:custGeom>
              <a:avLst/>
              <a:gdLst/>
              <a:ahLst/>
              <a:cxnLst/>
              <a:rect l="l" t="t" r="r" b="b"/>
              <a:pathLst>
                <a:path w="158756" h="136432" extrusionOk="0">
                  <a:moveTo>
                    <a:pt x="94128" y="0"/>
                  </a:moveTo>
                  <a:cubicBezTo>
                    <a:pt x="89863" y="0"/>
                    <a:pt x="85754" y="469"/>
                    <a:pt x="82099" y="1371"/>
                  </a:cubicBezTo>
                  <a:cubicBezTo>
                    <a:pt x="61878" y="6356"/>
                    <a:pt x="55779" y="30626"/>
                    <a:pt x="33457" y="31867"/>
                  </a:cubicBezTo>
                  <a:cubicBezTo>
                    <a:pt x="13110" y="32955"/>
                    <a:pt x="0" y="47507"/>
                    <a:pt x="11642" y="69094"/>
                  </a:cubicBezTo>
                  <a:cubicBezTo>
                    <a:pt x="24473" y="92807"/>
                    <a:pt x="3265" y="108245"/>
                    <a:pt x="17817" y="129352"/>
                  </a:cubicBezTo>
                  <a:cubicBezTo>
                    <a:pt x="21157" y="134197"/>
                    <a:pt x="28379" y="136431"/>
                    <a:pt x="37163" y="136431"/>
                  </a:cubicBezTo>
                  <a:cubicBezTo>
                    <a:pt x="53337" y="136431"/>
                    <a:pt x="74809" y="128857"/>
                    <a:pt x="87110" y="116065"/>
                  </a:cubicBezTo>
                  <a:cubicBezTo>
                    <a:pt x="90511" y="112524"/>
                    <a:pt x="94864" y="111582"/>
                    <a:pt x="99712" y="111582"/>
                  </a:cubicBezTo>
                  <a:cubicBezTo>
                    <a:pt x="105219" y="111582"/>
                    <a:pt x="111366" y="112798"/>
                    <a:pt x="117483" y="112798"/>
                  </a:cubicBezTo>
                  <a:cubicBezTo>
                    <a:pt x="122528" y="112798"/>
                    <a:pt x="127553" y="111971"/>
                    <a:pt x="132183" y="108954"/>
                  </a:cubicBezTo>
                  <a:cubicBezTo>
                    <a:pt x="143090" y="101842"/>
                    <a:pt x="132942" y="88429"/>
                    <a:pt x="136384" y="80862"/>
                  </a:cubicBezTo>
                  <a:cubicBezTo>
                    <a:pt x="139573" y="73877"/>
                    <a:pt x="152303" y="70360"/>
                    <a:pt x="154428" y="63400"/>
                  </a:cubicBezTo>
                  <a:cubicBezTo>
                    <a:pt x="158756" y="49152"/>
                    <a:pt x="136207" y="46089"/>
                    <a:pt x="134106" y="26679"/>
                  </a:cubicBezTo>
                  <a:cubicBezTo>
                    <a:pt x="132109" y="8029"/>
                    <a:pt x="111777" y="0"/>
                    <a:pt x="94128" y="0"/>
                  </a:cubicBezTo>
                  <a:close/>
                </a:path>
              </a:pathLst>
            </a:custGeom>
            <a:noFill/>
            <a:ln w="28575" cap="flat" cmpd="sng">
              <a:solidFill>
                <a:srgbClr val="0047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7" name="Google Shape;57;p7"/>
          <p:cNvSpPr txBox="1"/>
          <p:nvPr>
            <p:ph type="ctrTitle"/>
          </p:nvPr>
        </p:nvSpPr>
        <p:spPr>
          <a:xfrm>
            <a:off x="4355692" y="540000"/>
            <a:ext cx="2051100" cy="928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p:txBody>
      </p:sp>
      <p:sp>
        <p:nvSpPr>
          <p:cNvPr id="58" name="Google Shape;58;p7"/>
          <p:cNvSpPr txBox="1"/>
          <p:nvPr>
            <p:ph type="subTitle" idx="1"/>
          </p:nvPr>
        </p:nvSpPr>
        <p:spPr>
          <a:xfrm>
            <a:off x="4355692" y="1468800"/>
            <a:ext cx="2051100" cy="928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59" name="Google Shape;59;p7"/>
          <p:cNvSpPr txBox="1"/>
          <p:nvPr>
            <p:ph type="ctrTitle" idx="2"/>
          </p:nvPr>
        </p:nvSpPr>
        <p:spPr>
          <a:xfrm>
            <a:off x="6611072" y="540000"/>
            <a:ext cx="2051100" cy="928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p:txBody>
      </p:sp>
      <p:sp>
        <p:nvSpPr>
          <p:cNvPr id="60" name="Google Shape;60;p7"/>
          <p:cNvSpPr txBox="1"/>
          <p:nvPr>
            <p:ph type="subTitle" idx="3"/>
          </p:nvPr>
        </p:nvSpPr>
        <p:spPr>
          <a:xfrm>
            <a:off x="6611072" y="1468800"/>
            <a:ext cx="2051100" cy="928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61" name="Google Shape;61;p7"/>
          <p:cNvSpPr txBox="1"/>
          <p:nvPr>
            <p:ph type="ctrTitle" idx="4"/>
          </p:nvPr>
        </p:nvSpPr>
        <p:spPr>
          <a:xfrm>
            <a:off x="4355692" y="2571750"/>
            <a:ext cx="2051100" cy="928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p:txBody>
      </p:sp>
      <p:sp>
        <p:nvSpPr>
          <p:cNvPr id="62" name="Google Shape;62;p7"/>
          <p:cNvSpPr txBox="1"/>
          <p:nvPr>
            <p:ph type="subTitle" idx="5"/>
          </p:nvPr>
        </p:nvSpPr>
        <p:spPr>
          <a:xfrm>
            <a:off x="4355692" y="3500550"/>
            <a:ext cx="2051100" cy="928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63" name="Google Shape;63;p7"/>
          <p:cNvSpPr txBox="1"/>
          <p:nvPr>
            <p:ph type="ctrTitle" idx="6"/>
          </p:nvPr>
        </p:nvSpPr>
        <p:spPr>
          <a:xfrm>
            <a:off x="6611072" y="2571750"/>
            <a:ext cx="2051100" cy="928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p:txBody>
      </p:sp>
      <p:sp>
        <p:nvSpPr>
          <p:cNvPr id="64" name="Google Shape;64;p7"/>
          <p:cNvSpPr txBox="1"/>
          <p:nvPr>
            <p:ph type="subTitle" idx="7"/>
          </p:nvPr>
        </p:nvSpPr>
        <p:spPr>
          <a:xfrm>
            <a:off x="6611072" y="3500550"/>
            <a:ext cx="2051100" cy="928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65" name="Google Shape;65;p7"/>
          <p:cNvSpPr txBox="1"/>
          <p:nvPr>
            <p:ph type="ctrTitle" idx="8"/>
          </p:nvPr>
        </p:nvSpPr>
        <p:spPr>
          <a:xfrm>
            <a:off x="720000" y="2727093"/>
            <a:ext cx="3060000" cy="16200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477D"/>
              </a:buClr>
              <a:buSzPts val="3500"/>
              <a:buFont typeface="Nunito Black" panose="00000800000000000000"/>
              <a:buNone/>
              <a:defRPr>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None/>
              <a:defRPr sz="3500"/>
            </a:lvl2pPr>
            <a:lvl3pPr lvl="2" rtl="0">
              <a:spcBef>
                <a:spcPts val="0"/>
              </a:spcBef>
              <a:spcAft>
                <a:spcPts val="0"/>
              </a:spcAft>
              <a:buSzPts val="3500"/>
              <a:buNone/>
              <a:defRPr sz="3500"/>
            </a:lvl3pPr>
            <a:lvl4pPr lvl="3" rtl="0">
              <a:spcBef>
                <a:spcPts val="0"/>
              </a:spcBef>
              <a:spcAft>
                <a:spcPts val="0"/>
              </a:spcAft>
              <a:buSzPts val="3500"/>
              <a:buNone/>
              <a:defRPr sz="3500"/>
            </a:lvl4pPr>
            <a:lvl5pPr lvl="4" rtl="0">
              <a:spcBef>
                <a:spcPts val="0"/>
              </a:spcBef>
              <a:spcAft>
                <a:spcPts val="0"/>
              </a:spcAft>
              <a:buSzPts val="3500"/>
              <a:buNone/>
              <a:defRPr sz="3500"/>
            </a:lvl5pPr>
            <a:lvl6pPr lvl="5" rtl="0">
              <a:spcBef>
                <a:spcPts val="0"/>
              </a:spcBef>
              <a:spcAft>
                <a:spcPts val="0"/>
              </a:spcAft>
              <a:buSzPts val="3500"/>
              <a:buNone/>
              <a:defRPr sz="3500"/>
            </a:lvl6pPr>
            <a:lvl7pPr lvl="6" rtl="0">
              <a:spcBef>
                <a:spcPts val="0"/>
              </a:spcBef>
              <a:spcAft>
                <a:spcPts val="0"/>
              </a:spcAft>
              <a:buSzPts val="3500"/>
              <a:buNone/>
              <a:defRPr sz="3500"/>
            </a:lvl7pPr>
            <a:lvl8pPr lvl="7" rtl="0">
              <a:spcBef>
                <a:spcPts val="0"/>
              </a:spcBef>
              <a:spcAft>
                <a:spcPts val="0"/>
              </a:spcAft>
              <a:buSzPts val="3500"/>
              <a:buNone/>
              <a:defRPr sz="3500"/>
            </a:lvl8pPr>
            <a:lvl9pPr lvl="8" rtl="0">
              <a:spcBef>
                <a:spcPts val="0"/>
              </a:spcBef>
              <a:spcAft>
                <a:spcPts val="0"/>
              </a:spcAft>
              <a:buSzPts val="3500"/>
              <a:buNone/>
              <a:defRPr sz="3500"/>
            </a:lvl9pPr>
          </a:lstStyle>
          <a:p/>
        </p:txBody>
      </p:sp>
      <p:sp>
        <p:nvSpPr>
          <p:cNvPr id="66" name="Google Shape;66;p7"/>
          <p:cNvSpPr txBox="1"/>
          <p:nvPr>
            <p:ph type="title" idx="9" hasCustomPrompt="1"/>
          </p:nvPr>
        </p:nvSpPr>
        <p:spPr>
          <a:xfrm>
            <a:off x="3426275" y="1078620"/>
            <a:ext cx="536700" cy="187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500"/>
              <a:buFont typeface="Nunito Black" panose="00000800000000000000"/>
              <a:buNone/>
              <a:defRPr sz="1600">
                <a:solidFill>
                  <a:schemeClr val="lt2"/>
                </a:solidFill>
                <a:latin typeface="Nunito" panose="00000500000000000000"/>
                <a:ea typeface="Nunito" panose="00000500000000000000"/>
                <a:cs typeface="Nunito" panose="00000500000000000000"/>
                <a:sym typeface="Nunito" panose="00000500000000000000"/>
              </a:defRPr>
            </a:lvl1pPr>
            <a:lvl2pPr lvl="1" rtl="0">
              <a:spcBef>
                <a:spcPts val="0"/>
              </a:spcBef>
              <a:spcAft>
                <a:spcPts val="0"/>
              </a:spcAft>
              <a:buClr>
                <a:schemeClr val="lt2"/>
              </a:buClr>
              <a:buSzPts val="3500"/>
              <a:buNone/>
              <a:defRPr sz="3500">
                <a:solidFill>
                  <a:schemeClr val="lt2"/>
                </a:solidFill>
              </a:defRPr>
            </a:lvl2pPr>
            <a:lvl3pPr lvl="2" rtl="0">
              <a:spcBef>
                <a:spcPts val="0"/>
              </a:spcBef>
              <a:spcAft>
                <a:spcPts val="0"/>
              </a:spcAft>
              <a:buClr>
                <a:schemeClr val="lt2"/>
              </a:buClr>
              <a:buSzPts val="3500"/>
              <a:buNone/>
              <a:defRPr sz="3500">
                <a:solidFill>
                  <a:schemeClr val="lt2"/>
                </a:solidFill>
              </a:defRPr>
            </a:lvl3pPr>
            <a:lvl4pPr lvl="3" rtl="0">
              <a:spcBef>
                <a:spcPts val="0"/>
              </a:spcBef>
              <a:spcAft>
                <a:spcPts val="0"/>
              </a:spcAft>
              <a:buClr>
                <a:schemeClr val="lt2"/>
              </a:buClr>
              <a:buSzPts val="3500"/>
              <a:buNone/>
              <a:defRPr sz="3500">
                <a:solidFill>
                  <a:schemeClr val="lt2"/>
                </a:solidFill>
              </a:defRPr>
            </a:lvl4pPr>
            <a:lvl5pPr lvl="4" rtl="0">
              <a:spcBef>
                <a:spcPts val="0"/>
              </a:spcBef>
              <a:spcAft>
                <a:spcPts val="0"/>
              </a:spcAft>
              <a:buClr>
                <a:schemeClr val="lt2"/>
              </a:buClr>
              <a:buSzPts val="3500"/>
              <a:buNone/>
              <a:defRPr sz="3500">
                <a:solidFill>
                  <a:schemeClr val="lt2"/>
                </a:solidFill>
              </a:defRPr>
            </a:lvl5pPr>
            <a:lvl6pPr lvl="5" rtl="0">
              <a:spcBef>
                <a:spcPts val="0"/>
              </a:spcBef>
              <a:spcAft>
                <a:spcPts val="0"/>
              </a:spcAft>
              <a:buClr>
                <a:schemeClr val="lt2"/>
              </a:buClr>
              <a:buSzPts val="3500"/>
              <a:buNone/>
              <a:defRPr sz="3500">
                <a:solidFill>
                  <a:schemeClr val="lt2"/>
                </a:solidFill>
              </a:defRPr>
            </a:lvl6pPr>
            <a:lvl7pPr lvl="6" rtl="0">
              <a:spcBef>
                <a:spcPts val="0"/>
              </a:spcBef>
              <a:spcAft>
                <a:spcPts val="0"/>
              </a:spcAft>
              <a:buClr>
                <a:schemeClr val="lt2"/>
              </a:buClr>
              <a:buSzPts val="3500"/>
              <a:buNone/>
              <a:defRPr sz="3500">
                <a:solidFill>
                  <a:schemeClr val="lt2"/>
                </a:solidFill>
              </a:defRPr>
            </a:lvl7pPr>
            <a:lvl8pPr lvl="7" rtl="0">
              <a:spcBef>
                <a:spcPts val="0"/>
              </a:spcBef>
              <a:spcAft>
                <a:spcPts val="0"/>
              </a:spcAft>
              <a:buClr>
                <a:schemeClr val="lt2"/>
              </a:buClr>
              <a:buSzPts val="3500"/>
              <a:buNone/>
              <a:defRPr sz="3500">
                <a:solidFill>
                  <a:schemeClr val="lt2"/>
                </a:solidFill>
              </a:defRPr>
            </a:lvl8pPr>
            <a:lvl9pPr lvl="8" rtl="0">
              <a:spcBef>
                <a:spcPts val="0"/>
              </a:spcBef>
              <a:spcAft>
                <a:spcPts val="0"/>
              </a:spcAft>
              <a:buClr>
                <a:schemeClr val="lt2"/>
              </a:buClr>
              <a:buSzPts val="3500"/>
              <a:buNone/>
              <a:defRPr sz="3500">
                <a:solidFill>
                  <a:schemeClr val="lt2"/>
                </a:solidFill>
              </a:defRPr>
            </a:lvl9pPr>
          </a:lstStyle>
          <a:p>
            <a:r>
              <a:t>xx%</a:t>
            </a:r>
          </a:p>
        </p:txBody>
      </p:sp>
      <p:sp>
        <p:nvSpPr>
          <p:cNvPr id="67" name="Google Shape;67;p7"/>
          <p:cNvSpPr txBox="1"/>
          <p:nvPr>
            <p:ph type="title" idx="13" hasCustomPrompt="1"/>
          </p:nvPr>
        </p:nvSpPr>
        <p:spPr>
          <a:xfrm>
            <a:off x="6009696" y="1078620"/>
            <a:ext cx="536700" cy="187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500"/>
              <a:buFont typeface="Nunito Black" panose="00000800000000000000"/>
              <a:buNone/>
              <a:defRPr sz="1600">
                <a:solidFill>
                  <a:schemeClr val="lt2"/>
                </a:solidFill>
                <a:latin typeface="Nunito" panose="00000500000000000000"/>
                <a:ea typeface="Nunito" panose="00000500000000000000"/>
                <a:cs typeface="Nunito" panose="00000500000000000000"/>
                <a:sym typeface="Nunito" panose="00000500000000000000"/>
              </a:defRPr>
            </a:lvl1pPr>
            <a:lvl2pPr lvl="1" rtl="0">
              <a:spcBef>
                <a:spcPts val="0"/>
              </a:spcBef>
              <a:spcAft>
                <a:spcPts val="0"/>
              </a:spcAft>
              <a:buClr>
                <a:schemeClr val="lt2"/>
              </a:buClr>
              <a:buSzPts val="3500"/>
              <a:buNone/>
              <a:defRPr sz="3500">
                <a:solidFill>
                  <a:schemeClr val="lt2"/>
                </a:solidFill>
              </a:defRPr>
            </a:lvl2pPr>
            <a:lvl3pPr lvl="2" rtl="0">
              <a:spcBef>
                <a:spcPts val="0"/>
              </a:spcBef>
              <a:spcAft>
                <a:spcPts val="0"/>
              </a:spcAft>
              <a:buClr>
                <a:schemeClr val="lt2"/>
              </a:buClr>
              <a:buSzPts val="3500"/>
              <a:buNone/>
              <a:defRPr sz="3500">
                <a:solidFill>
                  <a:schemeClr val="lt2"/>
                </a:solidFill>
              </a:defRPr>
            </a:lvl3pPr>
            <a:lvl4pPr lvl="3" rtl="0">
              <a:spcBef>
                <a:spcPts val="0"/>
              </a:spcBef>
              <a:spcAft>
                <a:spcPts val="0"/>
              </a:spcAft>
              <a:buClr>
                <a:schemeClr val="lt2"/>
              </a:buClr>
              <a:buSzPts val="3500"/>
              <a:buNone/>
              <a:defRPr sz="3500">
                <a:solidFill>
                  <a:schemeClr val="lt2"/>
                </a:solidFill>
              </a:defRPr>
            </a:lvl4pPr>
            <a:lvl5pPr lvl="4" rtl="0">
              <a:spcBef>
                <a:spcPts val="0"/>
              </a:spcBef>
              <a:spcAft>
                <a:spcPts val="0"/>
              </a:spcAft>
              <a:buClr>
                <a:schemeClr val="lt2"/>
              </a:buClr>
              <a:buSzPts val="3500"/>
              <a:buNone/>
              <a:defRPr sz="3500">
                <a:solidFill>
                  <a:schemeClr val="lt2"/>
                </a:solidFill>
              </a:defRPr>
            </a:lvl5pPr>
            <a:lvl6pPr lvl="5" rtl="0">
              <a:spcBef>
                <a:spcPts val="0"/>
              </a:spcBef>
              <a:spcAft>
                <a:spcPts val="0"/>
              </a:spcAft>
              <a:buClr>
                <a:schemeClr val="lt2"/>
              </a:buClr>
              <a:buSzPts val="3500"/>
              <a:buNone/>
              <a:defRPr sz="3500">
                <a:solidFill>
                  <a:schemeClr val="lt2"/>
                </a:solidFill>
              </a:defRPr>
            </a:lvl6pPr>
            <a:lvl7pPr lvl="6" rtl="0">
              <a:spcBef>
                <a:spcPts val="0"/>
              </a:spcBef>
              <a:spcAft>
                <a:spcPts val="0"/>
              </a:spcAft>
              <a:buClr>
                <a:schemeClr val="lt2"/>
              </a:buClr>
              <a:buSzPts val="3500"/>
              <a:buNone/>
              <a:defRPr sz="3500">
                <a:solidFill>
                  <a:schemeClr val="lt2"/>
                </a:solidFill>
              </a:defRPr>
            </a:lvl7pPr>
            <a:lvl8pPr lvl="7" rtl="0">
              <a:spcBef>
                <a:spcPts val="0"/>
              </a:spcBef>
              <a:spcAft>
                <a:spcPts val="0"/>
              </a:spcAft>
              <a:buClr>
                <a:schemeClr val="lt2"/>
              </a:buClr>
              <a:buSzPts val="3500"/>
              <a:buNone/>
              <a:defRPr sz="3500">
                <a:solidFill>
                  <a:schemeClr val="lt2"/>
                </a:solidFill>
              </a:defRPr>
            </a:lvl8pPr>
            <a:lvl9pPr lvl="8" rtl="0">
              <a:spcBef>
                <a:spcPts val="0"/>
              </a:spcBef>
              <a:spcAft>
                <a:spcPts val="0"/>
              </a:spcAft>
              <a:buClr>
                <a:schemeClr val="lt2"/>
              </a:buClr>
              <a:buSzPts val="3500"/>
              <a:buNone/>
              <a:defRPr sz="3500">
                <a:solidFill>
                  <a:schemeClr val="lt2"/>
                </a:solidFill>
              </a:defRPr>
            </a:lvl9pPr>
          </a:lstStyle>
          <a:p>
            <a:r>
              <a:t>xx%</a:t>
            </a:r>
          </a:p>
        </p:txBody>
      </p:sp>
      <p:sp>
        <p:nvSpPr>
          <p:cNvPr id="68" name="Google Shape;68;p7"/>
          <p:cNvSpPr txBox="1"/>
          <p:nvPr>
            <p:ph type="title" idx="14" hasCustomPrompt="1"/>
          </p:nvPr>
        </p:nvSpPr>
        <p:spPr>
          <a:xfrm>
            <a:off x="3426275" y="2913753"/>
            <a:ext cx="536700" cy="187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500"/>
              <a:buFont typeface="Nunito Black" panose="00000800000000000000"/>
              <a:buNone/>
              <a:defRPr sz="1600">
                <a:solidFill>
                  <a:schemeClr val="lt2"/>
                </a:solidFill>
                <a:latin typeface="Nunito" panose="00000500000000000000"/>
                <a:ea typeface="Nunito" panose="00000500000000000000"/>
                <a:cs typeface="Nunito" panose="00000500000000000000"/>
                <a:sym typeface="Nunito" panose="00000500000000000000"/>
              </a:defRPr>
            </a:lvl1pPr>
            <a:lvl2pPr lvl="1" rtl="0">
              <a:spcBef>
                <a:spcPts val="0"/>
              </a:spcBef>
              <a:spcAft>
                <a:spcPts val="0"/>
              </a:spcAft>
              <a:buClr>
                <a:schemeClr val="lt2"/>
              </a:buClr>
              <a:buSzPts val="3500"/>
              <a:buNone/>
              <a:defRPr sz="3500">
                <a:solidFill>
                  <a:schemeClr val="lt2"/>
                </a:solidFill>
              </a:defRPr>
            </a:lvl2pPr>
            <a:lvl3pPr lvl="2" rtl="0">
              <a:spcBef>
                <a:spcPts val="0"/>
              </a:spcBef>
              <a:spcAft>
                <a:spcPts val="0"/>
              </a:spcAft>
              <a:buClr>
                <a:schemeClr val="lt2"/>
              </a:buClr>
              <a:buSzPts val="3500"/>
              <a:buNone/>
              <a:defRPr sz="3500">
                <a:solidFill>
                  <a:schemeClr val="lt2"/>
                </a:solidFill>
              </a:defRPr>
            </a:lvl3pPr>
            <a:lvl4pPr lvl="3" rtl="0">
              <a:spcBef>
                <a:spcPts val="0"/>
              </a:spcBef>
              <a:spcAft>
                <a:spcPts val="0"/>
              </a:spcAft>
              <a:buClr>
                <a:schemeClr val="lt2"/>
              </a:buClr>
              <a:buSzPts val="3500"/>
              <a:buNone/>
              <a:defRPr sz="3500">
                <a:solidFill>
                  <a:schemeClr val="lt2"/>
                </a:solidFill>
              </a:defRPr>
            </a:lvl4pPr>
            <a:lvl5pPr lvl="4" rtl="0">
              <a:spcBef>
                <a:spcPts val="0"/>
              </a:spcBef>
              <a:spcAft>
                <a:spcPts val="0"/>
              </a:spcAft>
              <a:buClr>
                <a:schemeClr val="lt2"/>
              </a:buClr>
              <a:buSzPts val="3500"/>
              <a:buNone/>
              <a:defRPr sz="3500">
                <a:solidFill>
                  <a:schemeClr val="lt2"/>
                </a:solidFill>
              </a:defRPr>
            </a:lvl5pPr>
            <a:lvl6pPr lvl="5" rtl="0">
              <a:spcBef>
                <a:spcPts val="0"/>
              </a:spcBef>
              <a:spcAft>
                <a:spcPts val="0"/>
              </a:spcAft>
              <a:buClr>
                <a:schemeClr val="lt2"/>
              </a:buClr>
              <a:buSzPts val="3500"/>
              <a:buNone/>
              <a:defRPr sz="3500">
                <a:solidFill>
                  <a:schemeClr val="lt2"/>
                </a:solidFill>
              </a:defRPr>
            </a:lvl6pPr>
            <a:lvl7pPr lvl="6" rtl="0">
              <a:spcBef>
                <a:spcPts val="0"/>
              </a:spcBef>
              <a:spcAft>
                <a:spcPts val="0"/>
              </a:spcAft>
              <a:buClr>
                <a:schemeClr val="lt2"/>
              </a:buClr>
              <a:buSzPts val="3500"/>
              <a:buNone/>
              <a:defRPr sz="3500">
                <a:solidFill>
                  <a:schemeClr val="lt2"/>
                </a:solidFill>
              </a:defRPr>
            </a:lvl7pPr>
            <a:lvl8pPr lvl="7" rtl="0">
              <a:spcBef>
                <a:spcPts val="0"/>
              </a:spcBef>
              <a:spcAft>
                <a:spcPts val="0"/>
              </a:spcAft>
              <a:buClr>
                <a:schemeClr val="lt2"/>
              </a:buClr>
              <a:buSzPts val="3500"/>
              <a:buNone/>
              <a:defRPr sz="3500">
                <a:solidFill>
                  <a:schemeClr val="lt2"/>
                </a:solidFill>
              </a:defRPr>
            </a:lvl8pPr>
            <a:lvl9pPr lvl="8" rtl="0">
              <a:spcBef>
                <a:spcPts val="0"/>
              </a:spcBef>
              <a:spcAft>
                <a:spcPts val="0"/>
              </a:spcAft>
              <a:buClr>
                <a:schemeClr val="lt2"/>
              </a:buClr>
              <a:buSzPts val="3500"/>
              <a:buNone/>
              <a:defRPr sz="3500">
                <a:solidFill>
                  <a:schemeClr val="lt2"/>
                </a:solidFill>
              </a:defRPr>
            </a:lvl9pPr>
          </a:lstStyle>
          <a:p>
            <a:r>
              <a:t>xx%</a:t>
            </a:r>
          </a:p>
        </p:txBody>
      </p:sp>
      <p:sp>
        <p:nvSpPr>
          <p:cNvPr id="69" name="Google Shape;69;p7"/>
          <p:cNvSpPr txBox="1"/>
          <p:nvPr>
            <p:ph type="title" idx="15" hasCustomPrompt="1"/>
          </p:nvPr>
        </p:nvSpPr>
        <p:spPr>
          <a:xfrm>
            <a:off x="6009696" y="2913753"/>
            <a:ext cx="536700" cy="187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3500"/>
              <a:buFont typeface="Nunito Black" panose="00000800000000000000"/>
              <a:buNone/>
              <a:defRPr sz="1600">
                <a:solidFill>
                  <a:schemeClr val="lt2"/>
                </a:solidFill>
                <a:latin typeface="Nunito" panose="00000500000000000000"/>
                <a:ea typeface="Nunito" panose="00000500000000000000"/>
                <a:cs typeface="Nunito" panose="00000500000000000000"/>
                <a:sym typeface="Nunito" panose="00000500000000000000"/>
              </a:defRPr>
            </a:lvl1pPr>
            <a:lvl2pPr lvl="1" rtl="0">
              <a:spcBef>
                <a:spcPts val="0"/>
              </a:spcBef>
              <a:spcAft>
                <a:spcPts val="0"/>
              </a:spcAft>
              <a:buClr>
                <a:schemeClr val="lt2"/>
              </a:buClr>
              <a:buSzPts val="3500"/>
              <a:buNone/>
              <a:defRPr sz="3500">
                <a:solidFill>
                  <a:schemeClr val="lt2"/>
                </a:solidFill>
              </a:defRPr>
            </a:lvl2pPr>
            <a:lvl3pPr lvl="2" rtl="0">
              <a:spcBef>
                <a:spcPts val="0"/>
              </a:spcBef>
              <a:spcAft>
                <a:spcPts val="0"/>
              </a:spcAft>
              <a:buClr>
                <a:schemeClr val="lt2"/>
              </a:buClr>
              <a:buSzPts val="3500"/>
              <a:buNone/>
              <a:defRPr sz="3500">
                <a:solidFill>
                  <a:schemeClr val="lt2"/>
                </a:solidFill>
              </a:defRPr>
            </a:lvl3pPr>
            <a:lvl4pPr lvl="3" rtl="0">
              <a:spcBef>
                <a:spcPts val="0"/>
              </a:spcBef>
              <a:spcAft>
                <a:spcPts val="0"/>
              </a:spcAft>
              <a:buClr>
                <a:schemeClr val="lt2"/>
              </a:buClr>
              <a:buSzPts val="3500"/>
              <a:buNone/>
              <a:defRPr sz="3500">
                <a:solidFill>
                  <a:schemeClr val="lt2"/>
                </a:solidFill>
              </a:defRPr>
            </a:lvl4pPr>
            <a:lvl5pPr lvl="4" rtl="0">
              <a:spcBef>
                <a:spcPts val="0"/>
              </a:spcBef>
              <a:spcAft>
                <a:spcPts val="0"/>
              </a:spcAft>
              <a:buClr>
                <a:schemeClr val="lt2"/>
              </a:buClr>
              <a:buSzPts val="3500"/>
              <a:buNone/>
              <a:defRPr sz="3500">
                <a:solidFill>
                  <a:schemeClr val="lt2"/>
                </a:solidFill>
              </a:defRPr>
            </a:lvl5pPr>
            <a:lvl6pPr lvl="5" rtl="0">
              <a:spcBef>
                <a:spcPts val="0"/>
              </a:spcBef>
              <a:spcAft>
                <a:spcPts val="0"/>
              </a:spcAft>
              <a:buClr>
                <a:schemeClr val="lt2"/>
              </a:buClr>
              <a:buSzPts val="3500"/>
              <a:buNone/>
              <a:defRPr sz="3500">
                <a:solidFill>
                  <a:schemeClr val="lt2"/>
                </a:solidFill>
              </a:defRPr>
            </a:lvl6pPr>
            <a:lvl7pPr lvl="6" rtl="0">
              <a:spcBef>
                <a:spcPts val="0"/>
              </a:spcBef>
              <a:spcAft>
                <a:spcPts val="0"/>
              </a:spcAft>
              <a:buClr>
                <a:schemeClr val="lt2"/>
              </a:buClr>
              <a:buSzPts val="3500"/>
              <a:buNone/>
              <a:defRPr sz="3500">
                <a:solidFill>
                  <a:schemeClr val="lt2"/>
                </a:solidFill>
              </a:defRPr>
            </a:lvl7pPr>
            <a:lvl8pPr lvl="7" rtl="0">
              <a:spcBef>
                <a:spcPts val="0"/>
              </a:spcBef>
              <a:spcAft>
                <a:spcPts val="0"/>
              </a:spcAft>
              <a:buClr>
                <a:schemeClr val="lt2"/>
              </a:buClr>
              <a:buSzPts val="3500"/>
              <a:buNone/>
              <a:defRPr sz="3500">
                <a:solidFill>
                  <a:schemeClr val="lt2"/>
                </a:solidFill>
              </a:defRPr>
            </a:lvl8pPr>
            <a:lvl9pPr lvl="8" rtl="0">
              <a:spcBef>
                <a:spcPts val="0"/>
              </a:spcBef>
              <a:spcAft>
                <a:spcPts val="0"/>
              </a:spcAft>
              <a:buClr>
                <a:schemeClr val="lt2"/>
              </a:buClr>
              <a:buSzPts val="3500"/>
              <a:buNone/>
              <a:defRPr sz="3500">
                <a:solidFill>
                  <a:schemeClr val="lt2"/>
                </a:solidFill>
              </a:defRPr>
            </a:lvl9pPr>
          </a:lstStyle>
          <a:p>
            <a:r>
              <a:t>xx%</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four columns 2">
  <p:cSld name="TITLE_AND_BODY_1_1">
    <p:spTree>
      <p:nvGrpSpPr>
        <p:cNvPr id="70" name="Shape 70"/>
        <p:cNvGrpSpPr/>
        <p:nvPr/>
      </p:nvGrpSpPr>
      <p:grpSpPr>
        <a:xfrm>
          <a:off x="0" y="0"/>
          <a:ext cx="0" cy="0"/>
          <a:chOff x="0" y="0"/>
          <a:chExt cx="0" cy="0"/>
        </a:xfrm>
      </p:grpSpPr>
      <p:grpSp>
        <p:nvGrpSpPr>
          <p:cNvPr id="71" name="Google Shape;71;p8"/>
          <p:cNvGrpSpPr/>
          <p:nvPr/>
        </p:nvGrpSpPr>
        <p:grpSpPr>
          <a:xfrm>
            <a:off x="-625181" y="2068191"/>
            <a:ext cx="10394349" cy="7679688"/>
            <a:chOff x="-2235858" y="641249"/>
            <a:chExt cx="13210916" cy="9760661"/>
          </a:xfrm>
        </p:grpSpPr>
        <p:sp>
          <p:nvSpPr>
            <p:cNvPr id="72" name="Google Shape;72;p8"/>
            <p:cNvSpPr/>
            <p:nvPr/>
          </p:nvSpPr>
          <p:spPr>
            <a:xfrm rot="-1125119">
              <a:off x="-515725" y="2671804"/>
              <a:ext cx="10821707" cy="5949441"/>
            </a:xfrm>
            <a:custGeom>
              <a:avLst/>
              <a:gdLst/>
              <a:ahLst/>
              <a:cxnLst/>
              <a:rect l="l" t="t" r="r" b="b"/>
              <a:pathLst>
                <a:path w="131266" h="72166" extrusionOk="0">
                  <a:moveTo>
                    <a:pt x="12095" y="1"/>
                  </a:moveTo>
                  <a:cubicBezTo>
                    <a:pt x="11144" y="1"/>
                    <a:pt x="10156" y="123"/>
                    <a:pt x="9114" y="398"/>
                  </a:cubicBezTo>
                  <a:cubicBezTo>
                    <a:pt x="1" y="2976"/>
                    <a:pt x="360" y="18625"/>
                    <a:pt x="5097" y="24860"/>
                  </a:cubicBezTo>
                  <a:cubicBezTo>
                    <a:pt x="15589" y="38711"/>
                    <a:pt x="33696" y="35413"/>
                    <a:pt x="47067" y="43567"/>
                  </a:cubicBezTo>
                  <a:cubicBezTo>
                    <a:pt x="61996" y="52741"/>
                    <a:pt x="66313" y="70068"/>
                    <a:pt x="86039" y="71987"/>
                  </a:cubicBezTo>
                  <a:cubicBezTo>
                    <a:pt x="87215" y="72106"/>
                    <a:pt x="88444" y="72165"/>
                    <a:pt x="89712" y="72165"/>
                  </a:cubicBezTo>
                  <a:cubicBezTo>
                    <a:pt x="106935" y="72165"/>
                    <a:pt x="131265" y="61246"/>
                    <a:pt x="125011" y="41589"/>
                  </a:cubicBezTo>
                  <a:cubicBezTo>
                    <a:pt x="121596" y="30846"/>
                    <a:pt x="114129" y="28862"/>
                    <a:pt x="105803" y="28862"/>
                  </a:cubicBezTo>
                  <a:cubicBezTo>
                    <a:pt x="100925" y="28862"/>
                    <a:pt x="95751" y="29543"/>
                    <a:pt x="90924" y="29543"/>
                  </a:cubicBezTo>
                  <a:cubicBezTo>
                    <a:pt x="90104" y="29543"/>
                    <a:pt x="89294" y="29523"/>
                    <a:pt x="88497" y="29477"/>
                  </a:cubicBezTo>
                  <a:cubicBezTo>
                    <a:pt x="64857" y="28129"/>
                    <a:pt x="72191" y="4414"/>
                    <a:pt x="51394" y="4414"/>
                  </a:cubicBezTo>
                  <a:cubicBezTo>
                    <a:pt x="48138" y="4414"/>
                    <a:pt x="44193" y="4995"/>
                    <a:pt x="39332" y="6334"/>
                  </a:cubicBezTo>
                  <a:cubicBezTo>
                    <a:pt x="37315" y="6877"/>
                    <a:pt x="35479" y="7107"/>
                    <a:pt x="33785" y="7107"/>
                  </a:cubicBezTo>
                  <a:cubicBezTo>
                    <a:pt x="24375" y="7107"/>
                    <a:pt x="19353" y="1"/>
                    <a:pt x="120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73" name="Google Shape;73;p8"/>
            <p:cNvSpPr/>
            <p:nvPr/>
          </p:nvSpPr>
          <p:spPr>
            <a:xfrm rot="-1328841">
              <a:off x="-1530390" y="2546829"/>
              <a:ext cx="11273684" cy="5949499"/>
            </a:xfrm>
            <a:custGeom>
              <a:avLst/>
              <a:gdLst/>
              <a:ahLst/>
              <a:cxnLst/>
              <a:rect l="l" t="t" r="r" b="b"/>
              <a:pathLst>
                <a:path w="131266" h="72166" extrusionOk="0">
                  <a:moveTo>
                    <a:pt x="12095" y="1"/>
                  </a:moveTo>
                  <a:cubicBezTo>
                    <a:pt x="11144" y="1"/>
                    <a:pt x="10156" y="123"/>
                    <a:pt x="9114" y="398"/>
                  </a:cubicBezTo>
                  <a:cubicBezTo>
                    <a:pt x="1" y="2976"/>
                    <a:pt x="360" y="18625"/>
                    <a:pt x="5097" y="24860"/>
                  </a:cubicBezTo>
                  <a:cubicBezTo>
                    <a:pt x="15589" y="38711"/>
                    <a:pt x="33696" y="35413"/>
                    <a:pt x="47067" y="43567"/>
                  </a:cubicBezTo>
                  <a:cubicBezTo>
                    <a:pt x="61996" y="52741"/>
                    <a:pt x="66313" y="70068"/>
                    <a:pt x="86039" y="71987"/>
                  </a:cubicBezTo>
                  <a:cubicBezTo>
                    <a:pt x="87215" y="72106"/>
                    <a:pt x="88444" y="72165"/>
                    <a:pt x="89712" y="72165"/>
                  </a:cubicBezTo>
                  <a:cubicBezTo>
                    <a:pt x="106935" y="72165"/>
                    <a:pt x="131265" y="61246"/>
                    <a:pt x="125011" y="41589"/>
                  </a:cubicBezTo>
                  <a:cubicBezTo>
                    <a:pt x="121596" y="30846"/>
                    <a:pt x="114129" y="28862"/>
                    <a:pt x="105803" y="28862"/>
                  </a:cubicBezTo>
                  <a:cubicBezTo>
                    <a:pt x="100925" y="28862"/>
                    <a:pt x="95751" y="29543"/>
                    <a:pt x="90924" y="29543"/>
                  </a:cubicBezTo>
                  <a:cubicBezTo>
                    <a:pt x="90104" y="29543"/>
                    <a:pt x="89294" y="29523"/>
                    <a:pt x="88497" y="29477"/>
                  </a:cubicBezTo>
                  <a:cubicBezTo>
                    <a:pt x="64857" y="28129"/>
                    <a:pt x="72191" y="4414"/>
                    <a:pt x="51394" y="4414"/>
                  </a:cubicBezTo>
                  <a:cubicBezTo>
                    <a:pt x="48138" y="4414"/>
                    <a:pt x="44193" y="4995"/>
                    <a:pt x="39332" y="6334"/>
                  </a:cubicBezTo>
                  <a:cubicBezTo>
                    <a:pt x="37315" y="6877"/>
                    <a:pt x="35479" y="7107"/>
                    <a:pt x="33785" y="7107"/>
                  </a:cubicBezTo>
                  <a:cubicBezTo>
                    <a:pt x="24375" y="7107"/>
                    <a:pt x="19353" y="1"/>
                    <a:pt x="12095"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4" name="Google Shape;74;p8"/>
          <p:cNvSpPr txBox="1"/>
          <p:nvPr>
            <p:ph type="ctrTitle"/>
          </p:nvPr>
        </p:nvSpPr>
        <p:spPr>
          <a:xfrm>
            <a:off x="792825" y="2156194"/>
            <a:ext cx="1800000" cy="7200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75" name="Google Shape;75;p8"/>
          <p:cNvSpPr txBox="1"/>
          <p:nvPr>
            <p:ph type="ctrTitle" idx="2"/>
          </p:nvPr>
        </p:nvSpPr>
        <p:spPr>
          <a:xfrm>
            <a:off x="4634970" y="2156194"/>
            <a:ext cx="1800000" cy="7200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76" name="Google Shape;76;p8"/>
          <p:cNvSpPr txBox="1"/>
          <p:nvPr>
            <p:ph type="ctrTitle" idx="3"/>
          </p:nvPr>
        </p:nvSpPr>
        <p:spPr>
          <a:xfrm>
            <a:off x="2725200" y="2156194"/>
            <a:ext cx="1800000" cy="7200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77" name="Google Shape;77;p8"/>
          <p:cNvSpPr txBox="1"/>
          <p:nvPr>
            <p:ph type="ctrTitle" idx="4"/>
          </p:nvPr>
        </p:nvSpPr>
        <p:spPr>
          <a:xfrm>
            <a:off x="6552000" y="2156194"/>
            <a:ext cx="1800000" cy="7200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78" name="Google Shape;78;p8"/>
          <p:cNvSpPr txBox="1"/>
          <p:nvPr>
            <p:ph type="subTitle" idx="1"/>
          </p:nvPr>
        </p:nvSpPr>
        <p:spPr>
          <a:xfrm>
            <a:off x="774825" y="2782397"/>
            <a:ext cx="1836000" cy="108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79" name="Google Shape;79;p8"/>
          <p:cNvSpPr txBox="1"/>
          <p:nvPr>
            <p:ph type="subTitle" idx="5"/>
          </p:nvPr>
        </p:nvSpPr>
        <p:spPr>
          <a:xfrm>
            <a:off x="4616970" y="2782397"/>
            <a:ext cx="1836000" cy="108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80" name="Google Shape;80;p8"/>
          <p:cNvSpPr txBox="1"/>
          <p:nvPr>
            <p:ph type="subTitle" idx="6"/>
          </p:nvPr>
        </p:nvSpPr>
        <p:spPr>
          <a:xfrm>
            <a:off x="2703024" y="2782397"/>
            <a:ext cx="1836000" cy="108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81" name="Google Shape;81;p8"/>
          <p:cNvSpPr txBox="1"/>
          <p:nvPr>
            <p:ph type="subTitle" idx="7"/>
          </p:nvPr>
        </p:nvSpPr>
        <p:spPr>
          <a:xfrm>
            <a:off x="6534000" y="2782397"/>
            <a:ext cx="1836000" cy="108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82" name="Google Shape;82;p8"/>
          <p:cNvSpPr txBox="1"/>
          <p:nvPr>
            <p:ph type="ctrTitle" idx="8"/>
          </p:nvPr>
        </p:nvSpPr>
        <p:spPr>
          <a:xfrm>
            <a:off x="1152000" y="501750"/>
            <a:ext cx="6840000" cy="5400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None/>
              <a:defRPr sz="3500"/>
            </a:lvl2pPr>
            <a:lvl3pPr lvl="2" rtl="0">
              <a:spcBef>
                <a:spcPts val="0"/>
              </a:spcBef>
              <a:spcAft>
                <a:spcPts val="0"/>
              </a:spcAft>
              <a:buSzPts val="3500"/>
              <a:buNone/>
              <a:defRPr sz="3500"/>
            </a:lvl3pPr>
            <a:lvl4pPr lvl="3" rtl="0">
              <a:spcBef>
                <a:spcPts val="0"/>
              </a:spcBef>
              <a:spcAft>
                <a:spcPts val="0"/>
              </a:spcAft>
              <a:buSzPts val="3500"/>
              <a:buNone/>
              <a:defRPr sz="3500"/>
            </a:lvl4pPr>
            <a:lvl5pPr lvl="4" rtl="0">
              <a:spcBef>
                <a:spcPts val="0"/>
              </a:spcBef>
              <a:spcAft>
                <a:spcPts val="0"/>
              </a:spcAft>
              <a:buSzPts val="3500"/>
              <a:buNone/>
              <a:defRPr sz="3500"/>
            </a:lvl5pPr>
            <a:lvl6pPr lvl="5" rtl="0">
              <a:spcBef>
                <a:spcPts val="0"/>
              </a:spcBef>
              <a:spcAft>
                <a:spcPts val="0"/>
              </a:spcAft>
              <a:buSzPts val="3500"/>
              <a:buNone/>
              <a:defRPr sz="3500"/>
            </a:lvl6pPr>
            <a:lvl7pPr lvl="6" rtl="0">
              <a:spcBef>
                <a:spcPts val="0"/>
              </a:spcBef>
              <a:spcAft>
                <a:spcPts val="0"/>
              </a:spcAft>
              <a:buSzPts val="3500"/>
              <a:buNone/>
              <a:defRPr sz="3500"/>
            </a:lvl7pPr>
            <a:lvl8pPr lvl="7" rtl="0">
              <a:spcBef>
                <a:spcPts val="0"/>
              </a:spcBef>
              <a:spcAft>
                <a:spcPts val="0"/>
              </a:spcAft>
              <a:buSzPts val="3500"/>
              <a:buNone/>
              <a:defRPr sz="3500"/>
            </a:lvl8pPr>
            <a:lvl9pPr lvl="8" rtl="0">
              <a:spcBef>
                <a:spcPts val="0"/>
              </a:spcBef>
              <a:spcAft>
                <a:spcPts val="0"/>
              </a:spcAft>
              <a:buSzPts val="3500"/>
              <a:buNone/>
              <a:defRPr sz="35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83" name="Shape 83"/>
        <p:cNvGrpSpPr/>
        <p:nvPr/>
      </p:nvGrpSpPr>
      <p:grpSpPr>
        <a:xfrm>
          <a:off x="0" y="0"/>
          <a:ext cx="0" cy="0"/>
          <a:chOff x="0" y="0"/>
          <a:chExt cx="0" cy="0"/>
        </a:xfrm>
      </p:grpSpPr>
      <p:sp>
        <p:nvSpPr>
          <p:cNvPr id="84" name="Google Shape;84;p9"/>
          <p:cNvSpPr txBox="1"/>
          <p:nvPr>
            <p:ph type="ctrTitle"/>
          </p:nvPr>
        </p:nvSpPr>
        <p:spPr>
          <a:xfrm>
            <a:off x="5706000" y="2281850"/>
            <a:ext cx="1692000" cy="5931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85" name="Google Shape;85;p9"/>
          <p:cNvSpPr txBox="1"/>
          <p:nvPr>
            <p:ph type="subTitle" idx="1"/>
          </p:nvPr>
        </p:nvSpPr>
        <p:spPr>
          <a:xfrm>
            <a:off x="5299050" y="2752350"/>
            <a:ext cx="2505900" cy="1789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86" name="Google Shape;86;p9"/>
          <p:cNvSpPr txBox="1"/>
          <p:nvPr>
            <p:ph type="ctrTitle" idx="2"/>
          </p:nvPr>
        </p:nvSpPr>
        <p:spPr>
          <a:xfrm>
            <a:off x="1746000" y="2281850"/>
            <a:ext cx="1692000" cy="5931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477D"/>
              </a:buClr>
              <a:buSzPts val="2000"/>
              <a:buFont typeface="Nunito Black" panose="00000800000000000000"/>
              <a:buNone/>
              <a:defRPr sz="20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87" name="Google Shape;87;p9"/>
          <p:cNvSpPr txBox="1"/>
          <p:nvPr>
            <p:ph type="subTitle" idx="3"/>
          </p:nvPr>
        </p:nvSpPr>
        <p:spPr>
          <a:xfrm>
            <a:off x="1339050" y="2752350"/>
            <a:ext cx="2505900" cy="1789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93FC"/>
              </a:buClr>
              <a:buSzPts val="1600"/>
              <a:buFont typeface="Nunito" panose="00000500000000000000"/>
              <a:buNone/>
              <a:defRPr sz="1600">
                <a:solidFill>
                  <a:srgbClr val="0093FC"/>
                </a:solidFill>
                <a:latin typeface="Nunito" panose="00000500000000000000"/>
                <a:ea typeface="Nunito" panose="00000500000000000000"/>
                <a:cs typeface="Nunito" panose="00000500000000000000"/>
                <a:sym typeface="Nunito"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grpSp>
        <p:nvGrpSpPr>
          <p:cNvPr id="88" name="Google Shape;88;p9"/>
          <p:cNvGrpSpPr/>
          <p:nvPr/>
        </p:nvGrpSpPr>
        <p:grpSpPr>
          <a:xfrm rot="-486688">
            <a:off x="-7966898" y="-2718863"/>
            <a:ext cx="10294399" cy="8666989"/>
            <a:chOff x="-7185655" y="-2252700"/>
            <a:chExt cx="10294351" cy="8666949"/>
          </a:xfrm>
        </p:grpSpPr>
        <p:sp>
          <p:nvSpPr>
            <p:cNvPr id="89" name="Google Shape;89;p9"/>
            <p:cNvSpPr/>
            <p:nvPr/>
          </p:nvSpPr>
          <p:spPr>
            <a:xfrm rot="-731812">
              <a:off x="-5602287" y="-1421613"/>
              <a:ext cx="8338946" cy="4412925"/>
            </a:xfrm>
            <a:custGeom>
              <a:avLst/>
              <a:gdLst/>
              <a:ahLst/>
              <a:cxnLst/>
              <a:rect l="l" t="t" r="r" b="b"/>
              <a:pathLst>
                <a:path w="144497" h="73309" extrusionOk="0">
                  <a:moveTo>
                    <a:pt x="108482" y="1"/>
                  </a:moveTo>
                  <a:cubicBezTo>
                    <a:pt x="107338" y="1"/>
                    <a:pt x="106209" y="129"/>
                    <a:pt x="105105" y="400"/>
                  </a:cubicBezTo>
                  <a:cubicBezTo>
                    <a:pt x="90832" y="3862"/>
                    <a:pt x="85689" y="17967"/>
                    <a:pt x="65810" y="17967"/>
                  </a:cubicBezTo>
                  <a:cubicBezTo>
                    <a:pt x="63309" y="17967"/>
                    <a:pt x="60574" y="17744"/>
                    <a:pt x="57559" y="17248"/>
                  </a:cubicBezTo>
                  <a:cubicBezTo>
                    <a:pt x="45660" y="15238"/>
                    <a:pt x="30615" y="6852"/>
                    <a:pt x="19997" y="6852"/>
                  </a:cubicBezTo>
                  <a:cubicBezTo>
                    <a:pt x="15100" y="6852"/>
                    <a:pt x="11145" y="8636"/>
                    <a:pt x="8874" y="13651"/>
                  </a:cubicBezTo>
                  <a:cubicBezTo>
                    <a:pt x="1" y="32957"/>
                    <a:pt x="18288" y="47886"/>
                    <a:pt x="29020" y="49086"/>
                  </a:cubicBezTo>
                  <a:cubicBezTo>
                    <a:pt x="29588" y="49151"/>
                    <a:pt x="30202" y="49182"/>
                    <a:pt x="30859" y="49182"/>
                  </a:cubicBezTo>
                  <a:cubicBezTo>
                    <a:pt x="39889" y="49182"/>
                    <a:pt x="56810" y="43389"/>
                    <a:pt x="68473" y="43389"/>
                  </a:cubicBezTo>
                  <a:cubicBezTo>
                    <a:pt x="71445" y="43389"/>
                    <a:pt x="74075" y="43765"/>
                    <a:pt x="76146" y="44709"/>
                  </a:cubicBezTo>
                  <a:cubicBezTo>
                    <a:pt x="95212" y="53283"/>
                    <a:pt x="96112" y="73308"/>
                    <a:pt x="110921" y="73308"/>
                  </a:cubicBezTo>
                  <a:cubicBezTo>
                    <a:pt x="125131" y="73248"/>
                    <a:pt x="144497" y="49265"/>
                    <a:pt x="144137" y="36854"/>
                  </a:cubicBezTo>
                  <a:cubicBezTo>
                    <a:pt x="143745" y="25324"/>
                    <a:pt x="124544" y="1"/>
                    <a:pt x="1084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sp>
          <p:nvSpPr>
            <p:cNvPr id="90" name="Google Shape;90;p9"/>
            <p:cNvSpPr/>
            <p:nvPr/>
          </p:nvSpPr>
          <p:spPr>
            <a:xfrm rot="9255169">
              <a:off x="-6722199" y="541851"/>
              <a:ext cx="8850589" cy="4156385"/>
            </a:xfrm>
            <a:custGeom>
              <a:avLst/>
              <a:gdLst/>
              <a:ahLst/>
              <a:cxnLst/>
              <a:rect l="l" t="t" r="r" b="b"/>
              <a:pathLst>
                <a:path w="144497" h="73309" extrusionOk="0">
                  <a:moveTo>
                    <a:pt x="108482" y="1"/>
                  </a:moveTo>
                  <a:cubicBezTo>
                    <a:pt x="107338" y="1"/>
                    <a:pt x="106209" y="129"/>
                    <a:pt x="105105" y="400"/>
                  </a:cubicBezTo>
                  <a:cubicBezTo>
                    <a:pt x="90832" y="3862"/>
                    <a:pt x="85689" y="17967"/>
                    <a:pt x="65810" y="17967"/>
                  </a:cubicBezTo>
                  <a:cubicBezTo>
                    <a:pt x="63309" y="17967"/>
                    <a:pt x="60574" y="17744"/>
                    <a:pt x="57559" y="17248"/>
                  </a:cubicBezTo>
                  <a:cubicBezTo>
                    <a:pt x="45660" y="15238"/>
                    <a:pt x="30615" y="6852"/>
                    <a:pt x="19997" y="6852"/>
                  </a:cubicBezTo>
                  <a:cubicBezTo>
                    <a:pt x="15100" y="6852"/>
                    <a:pt x="11145" y="8636"/>
                    <a:pt x="8874" y="13651"/>
                  </a:cubicBezTo>
                  <a:cubicBezTo>
                    <a:pt x="1" y="32957"/>
                    <a:pt x="18288" y="47886"/>
                    <a:pt x="29020" y="49086"/>
                  </a:cubicBezTo>
                  <a:cubicBezTo>
                    <a:pt x="29588" y="49151"/>
                    <a:pt x="30202" y="49182"/>
                    <a:pt x="30859" y="49182"/>
                  </a:cubicBezTo>
                  <a:cubicBezTo>
                    <a:pt x="39889" y="49182"/>
                    <a:pt x="56810" y="43389"/>
                    <a:pt x="68473" y="43389"/>
                  </a:cubicBezTo>
                  <a:cubicBezTo>
                    <a:pt x="71445" y="43389"/>
                    <a:pt x="74075" y="43765"/>
                    <a:pt x="76146" y="44709"/>
                  </a:cubicBezTo>
                  <a:cubicBezTo>
                    <a:pt x="95212" y="53283"/>
                    <a:pt x="96112" y="73308"/>
                    <a:pt x="110921" y="73308"/>
                  </a:cubicBezTo>
                  <a:cubicBezTo>
                    <a:pt x="125131" y="73248"/>
                    <a:pt x="144497" y="49265"/>
                    <a:pt x="144137" y="36854"/>
                  </a:cubicBezTo>
                  <a:cubicBezTo>
                    <a:pt x="143745" y="25324"/>
                    <a:pt x="124544" y="1"/>
                    <a:pt x="108482"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grpSp>
      <p:grpSp>
        <p:nvGrpSpPr>
          <p:cNvPr id="91" name="Google Shape;91;p9"/>
          <p:cNvGrpSpPr/>
          <p:nvPr/>
        </p:nvGrpSpPr>
        <p:grpSpPr>
          <a:xfrm>
            <a:off x="7397996" y="-1846540"/>
            <a:ext cx="9776212" cy="7398261"/>
            <a:chOff x="6844921" y="-1723640"/>
            <a:chExt cx="9776212" cy="7398261"/>
          </a:xfrm>
        </p:grpSpPr>
        <p:sp>
          <p:nvSpPr>
            <p:cNvPr id="92" name="Google Shape;92;p9"/>
            <p:cNvSpPr/>
            <p:nvPr/>
          </p:nvSpPr>
          <p:spPr>
            <a:xfrm rot="-731812">
              <a:off x="7563563" y="-230976"/>
              <a:ext cx="8338946" cy="4412925"/>
            </a:xfrm>
            <a:custGeom>
              <a:avLst/>
              <a:gdLst/>
              <a:ahLst/>
              <a:cxnLst/>
              <a:rect l="l" t="t" r="r" b="b"/>
              <a:pathLst>
                <a:path w="144497" h="73309" extrusionOk="0">
                  <a:moveTo>
                    <a:pt x="108482" y="1"/>
                  </a:moveTo>
                  <a:cubicBezTo>
                    <a:pt x="107338" y="1"/>
                    <a:pt x="106209" y="129"/>
                    <a:pt x="105105" y="400"/>
                  </a:cubicBezTo>
                  <a:cubicBezTo>
                    <a:pt x="90832" y="3862"/>
                    <a:pt x="85689" y="17967"/>
                    <a:pt x="65810" y="17967"/>
                  </a:cubicBezTo>
                  <a:cubicBezTo>
                    <a:pt x="63309" y="17967"/>
                    <a:pt x="60574" y="17744"/>
                    <a:pt x="57559" y="17248"/>
                  </a:cubicBezTo>
                  <a:cubicBezTo>
                    <a:pt x="45660" y="15238"/>
                    <a:pt x="30615" y="6852"/>
                    <a:pt x="19997" y="6852"/>
                  </a:cubicBezTo>
                  <a:cubicBezTo>
                    <a:pt x="15100" y="6852"/>
                    <a:pt x="11145" y="8636"/>
                    <a:pt x="8874" y="13651"/>
                  </a:cubicBezTo>
                  <a:cubicBezTo>
                    <a:pt x="1" y="32957"/>
                    <a:pt x="18288" y="47886"/>
                    <a:pt x="29020" y="49086"/>
                  </a:cubicBezTo>
                  <a:cubicBezTo>
                    <a:pt x="29588" y="49151"/>
                    <a:pt x="30202" y="49182"/>
                    <a:pt x="30859" y="49182"/>
                  </a:cubicBezTo>
                  <a:cubicBezTo>
                    <a:pt x="39889" y="49182"/>
                    <a:pt x="56810" y="43389"/>
                    <a:pt x="68473" y="43389"/>
                  </a:cubicBezTo>
                  <a:cubicBezTo>
                    <a:pt x="71445" y="43389"/>
                    <a:pt x="74075" y="43765"/>
                    <a:pt x="76146" y="44709"/>
                  </a:cubicBezTo>
                  <a:cubicBezTo>
                    <a:pt x="95212" y="53283"/>
                    <a:pt x="96112" y="73308"/>
                    <a:pt x="110921" y="73308"/>
                  </a:cubicBezTo>
                  <a:cubicBezTo>
                    <a:pt x="125131" y="73248"/>
                    <a:pt x="144497" y="49265"/>
                    <a:pt x="144137" y="36854"/>
                  </a:cubicBezTo>
                  <a:cubicBezTo>
                    <a:pt x="143745" y="25324"/>
                    <a:pt x="124544" y="1"/>
                    <a:pt x="1084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sp>
          <p:nvSpPr>
            <p:cNvPr id="93" name="Google Shape;93;p9"/>
            <p:cNvSpPr/>
            <p:nvPr/>
          </p:nvSpPr>
          <p:spPr>
            <a:xfrm rot="-1440741">
              <a:off x="7307751" y="-102745"/>
              <a:ext cx="8850554" cy="4156471"/>
            </a:xfrm>
            <a:custGeom>
              <a:avLst/>
              <a:gdLst/>
              <a:ahLst/>
              <a:cxnLst/>
              <a:rect l="l" t="t" r="r" b="b"/>
              <a:pathLst>
                <a:path w="144497" h="73309" extrusionOk="0">
                  <a:moveTo>
                    <a:pt x="108482" y="1"/>
                  </a:moveTo>
                  <a:cubicBezTo>
                    <a:pt x="107338" y="1"/>
                    <a:pt x="106209" y="129"/>
                    <a:pt x="105105" y="400"/>
                  </a:cubicBezTo>
                  <a:cubicBezTo>
                    <a:pt x="90832" y="3862"/>
                    <a:pt x="85689" y="17967"/>
                    <a:pt x="65810" y="17967"/>
                  </a:cubicBezTo>
                  <a:cubicBezTo>
                    <a:pt x="63309" y="17967"/>
                    <a:pt x="60574" y="17744"/>
                    <a:pt x="57559" y="17248"/>
                  </a:cubicBezTo>
                  <a:cubicBezTo>
                    <a:pt x="45660" y="15238"/>
                    <a:pt x="30615" y="6852"/>
                    <a:pt x="19997" y="6852"/>
                  </a:cubicBezTo>
                  <a:cubicBezTo>
                    <a:pt x="15100" y="6852"/>
                    <a:pt x="11145" y="8636"/>
                    <a:pt x="8874" y="13651"/>
                  </a:cubicBezTo>
                  <a:cubicBezTo>
                    <a:pt x="1" y="32957"/>
                    <a:pt x="18288" y="47886"/>
                    <a:pt x="29020" y="49086"/>
                  </a:cubicBezTo>
                  <a:cubicBezTo>
                    <a:pt x="29588" y="49151"/>
                    <a:pt x="30202" y="49182"/>
                    <a:pt x="30859" y="49182"/>
                  </a:cubicBezTo>
                  <a:cubicBezTo>
                    <a:pt x="39889" y="49182"/>
                    <a:pt x="56810" y="43389"/>
                    <a:pt x="68473" y="43389"/>
                  </a:cubicBezTo>
                  <a:cubicBezTo>
                    <a:pt x="71445" y="43389"/>
                    <a:pt x="74075" y="43765"/>
                    <a:pt x="76146" y="44709"/>
                  </a:cubicBezTo>
                  <a:cubicBezTo>
                    <a:pt x="95212" y="53283"/>
                    <a:pt x="96112" y="73308"/>
                    <a:pt x="110921" y="73308"/>
                  </a:cubicBezTo>
                  <a:cubicBezTo>
                    <a:pt x="125131" y="73248"/>
                    <a:pt x="144497" y="49265"/>
                    <a:pt x="144137" y="36854"/>
                  </a:cubicBezTo>
                  <a:cubicBezTo>
                    <a:pt x="143745" y="25324"/>
                    <a:pt x="124544" y="1"/>
                    <a:pt x="108482"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a:t> </a:t>
              </a:r>
              <a:endParaRPr lang="en-GB"/>
            </a:p>
          </p:txBody>
        </p:sp>
      </p:grpSp>
      <p:sp>
        <p:nvSpPr>
          <p:cNvPr id="94" name="Google Shape;94;p9"/>
          <p:cNvSpPr txBox="1"/>
          <p:nvPr>
            <p:ph type="ctrTitle" idx="4"/>
          </p:nvPr>
        </p:nvSpPr>
        <p:spPr>
          <a:xfrm>
            <a:off x="1152000" y="501750"/>
            <a:ext cx="6840000" cy="540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477D"/>
              </a:buClr>
              <a:buSzPts val="3500"/>
              <a:buFont typeface="Nunito Black" panose="00000800000000000000"/>
              <a:buNone/>
              <a:defRPr sz="3500">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95" name="Shape 95"/>
        <p:cNvGrpSpPr/>
        <p:nvPr/>
      </p:nvGrpSpPr>
      <p:grpSpPr>
        <a:xfrm>
          <a:off x="0" y="0"/>
          <a:ext cx="0" cy="0"/>
          <a:chOff x="0" y="0"/>
          <a:chExt cx="0" cy="0"/>
        </a:xfrm>
      </p:grpSpPr>
      <p:sp>
        <p:nvSpPr>
          <p:cNvPr id="96" name="Google Shape;96;p10"/>
          <p:cNvSpPr/>
          <p:nvPr/>
        </p:nvSpPr>
        <p:spPr>
          <a:xfrm rot="-1133100">
            <a:off x="5400208" y="-1885403"/>
            <a:ext cx="6222697" cy="4602569"/>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 name="Google Shape;97;p10"/>
          <p:cNvSpPr/>
          <p:nvPr/>
        </p:nvSpPr>
        <p:spPr>
          <a:xfrm rot="-2276497">
            <a:off x="-1937202" y="4194389"/>
            <a:ext cx="4199705" cy="3106279"/>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 name="Google Shape;98;p10"/>
          <p:cNvSpPr/>
          <p:nvPr/>
        </p:nvSpPr>
        <p:spPr>
          <a:xfrm rot="-1904390">
            <a:off x="5312770" y="-2276914"/>
            <a:ext cx="6222459" cy="4602393"/>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 name="Google Shape;99;p10"/>
          <p:cNvSpPr/>
          <p:nvPr/>
        </p:nvSpPr>
        <p:spPr>
          <a:xfrm rot="-2509503">
            <a:off x="-2093786" y="4194361"/>
            <a:ext cx="4199686" cy="3106265"/>
          </a:xfrm>
          <a:custGeom>
            <a:avLst/>
            <a:gdLst/>
            <a:ahLst/>
            <a:cxnLst/>
            <a:rect l="l" t="t" r="r" b="b"/>
            <a:pathLst>
              <a:path w="79264" h="58627" extrusionOk="0">
                <a:moveTo>
                  <a:pt x="58379" y="1"/>
                </a:moveTo>
                <a:cubicBezTo>
                  <a:pt x="47061" y="1"/>
                  <a:pt x="31133" y="6559"/>
                  <a:pt x="26523" y="6559"/>
                </a:cubicBezTo>
                <a:cubicBezTo>
                  <a:pt x="26409" y="6559"/>
                  <a:pt x="26301" y="6555"/>
                  <a:pt x="26201" y="6546"/>
                </a:cubicBezTo>
                <a:cubicBezTo>
                  <a:pt x="21286" y="6060"/>
                  <a:pt x="16224" y="1389"/>
                  <a:pt x="11280" y="1389"/>
                </a:cubicBezTo>
                <a:cubicBezTo>
                  <a:pt x="10736" y="1389"/>
                  <a:pt x="10194" y="1445"/>
                  <a:pt x="9653" y="1570"/>
                </a:cubicBezTo>
                <a:cubicBezTo>
                  <a:pt x="0" y="3848"/>
                  <a:pt x="2398" y="15840"/>
                  <a:pt x="6715" y="21416"/>
                </a:cubicBezTo>
                <a:cubicBezTo>
                  <a:pt x="13730" y="30409"/>
                  <a:pt x="26141" y="32328"/>
                  <a:pt x="35135" y="38444"/>
                </a:cubicBezTo>
                <a:cubicBezTo>
                  <a:pt x="42809" y="43660"/>
                  <a:pt x="43409" y="57630"/>
                  <a:pt x="52702" y="58589"/>
                </a:cubicBezTo>
                <a:cubicBezTo>
                  <a:pt x="52969" y="58614"/>
                  <a:pt x="53243" y="58627"/>
                  <a:pt x="53524" y="58627"/>
                </a:cubicBezTo>
                <a:cubicBezTo>
                  <a:pt x="59911" y="58627"/>
                  <a:pt x="69481" y="52249"/>
                  <a:pt x="72008" y="47137"/>
                </a:cubicBezTo>
                <a:cubicBezTo>
                  <a:pt x="79263" y="32388"/>
                  <a:pt x="59897" y="32508"/>
                  <a:pt x="60197" y="21895"/>
                </a:cubicBezTo>
                <a:cubicBezTo>
                  <a:pt x="60317" y="14161"/>
                  <a:pt x="74886" y="14041"/>
                  <a:pt x="68951" y="4328"/>
                </a:cubicBezTo>
                <a:cubicBezTo>
                  <a:pt x="66980" y="1130"/>
                  <a:pt x="63077" y="1"/>
                  <a:pt x="58379" y="1"/>
                </a:cubicBez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 name="Google Shape;100;p10"/>
          <p:cNvSpPr txBox="1"/>
          <p:nvPr>
            <p:ph type="ctrTitle"/>
          </p:nvPr>
        </p:nvSpPr>
        <p:spPr>
          <a:xfrm>
            <a:off x="720000" y="2102400"/>
            <a:ext cx="3060000" cy="1620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2"/>
              </a:buClr>
              <a:buSzPts val="3500"/>
              <a:buFont typeface="Nunito Black" panose="00000800000000000000"/>
              <a:buNone/>
              <a:defRPr sz="3500">
                <a:solidFill>
                  <a:schemeClr val="dk2"/>
                </a:solidFill>
                <a:latin typeface="Nunito Black" panose="00000800000000000000"/>
                <a:ea typeface="Nunito Black" panose="00000800000000000000"/>
                <a:cs typeface="Nunito Black" panose="00000800000000000000"/>
                <a:sym typeface="Nunito Black" panose="00000800000000000000"/>
              </a:defRPr>
            </a:lvl1pPr>
            <a:lvl2pPr lvl="1"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2pPr>
            <a:lvl3pPr lvl="2"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3pPr>
            <a:lvl4pPr lvl="3"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4pPr>
            <a:lvl5pPr lvl="4"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5pPr>
            <a:lvl6pPr lvl="5"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6pPr>
            <a:lvl7pPr lvl="6"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7pPr>
            <a:lvl8pPr lvl="7"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8pPr>
            <a:lvl9pPr lvl="8" rtl="0">
              <a:spcBef>
                <a:spcPts val="0"/>
              </a:spcBef>
              <a:spcAft>
                <a:spcPts val="0"/>
              </a:spcAft>
              <a:buSzPts val="3500"/>
              <a:buFont typeface="Nunito Black" panose="00000800000000000000"/>
              <a:buNone/>
              <a:defRPr sz="3500">
                <a:latin typeface="Nunito Black" panose="00000800000000000000"/>
                <a:ea typeface="Nunito Black" panose="00000800000000000000"/>
                <a:cs typeface="Nunito Black" panose="00000800000000000000"/>
                <a:sym typeface="Nunito Black" panose="00000800000000000000"/>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2" Type="http://schemas.openxmlformats.org/officeDocument/2006/relationships/theme" Target="../theme/theme1.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500"/>
              <a:buFont typeface="Nunito Black" panose="00000800000000000000"/>
              <a:buNone/>
              <a:defRPr sz="3500">
                <a:solidFill>
                  <a:schemeClr val="dk2"/>
                </a:solidFill>
                <a:latin typeface="Nunito Black" panose="00000800000000000000"/>
                <a:ea typeface="Nunito Black" panose="00000800000000000000"/>
                <a:cs typeface="Nunito Black" panose="00000800000000000000"/>
                <a:sym typeface="Nunito Black" panose="00000800000000000000"/>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04800">
              <a:lnSpc>
                <a:spcPct val="115000"/>
              </a:lnSpc>
              <a:spcBef>
                <a:spcPts val="0"/>
              </a:spcBef>
              <a:spcAft>
                <a:spcPts val="0"/>
              </a:spcAft>
              <a:buClr>
                <a:schemeClr val="accent4"/>
              </a:buClr>
              <a:buSzPts val="1200"/>
              <a:buFont typeface="Nunito" panose="00000500000000000000"/>
              <a:buChar char="●"/>
              <a:defRPr sz="1200">
                <a:solidFill>
                  <a:schemeClr val="accent4"/>
                </a:solidFill>
                <a:latin typeface="Nunito" panose="00000500000000000000"/>
                <a:ea typeface="Nunito" panose="00000500000000000000"/>
                <a:cs typeface="Nunito" panose="00000500000000000000"/>
                <a:sym typeface="Nunito" panose="00000500000000000000"/>
              </a:defRPr>
            </a:lvl1pPr>
            <a:lvl2pPr marL="914400" lvl="1" indent="-304800">
              <a:lnSpc>
                <a:spcPct val="115000"/>
              </a:lnSpc>
              <a:spcBef>
                <a:spcPts val="1600"/>
              </a:spcBef>
              <a:spcAft>
                <a:spcPts val="0"/>
              </a:spcAft>
              <a:buClr>
                <a:schemeClr val="accent4"/>
              </a:buClr>
              <a:buSzPts val="1200"/>
              <a:buFont typeface="Nunito" panose="00000500000000000000"/>
              <a:buChar char="○"/>
              <a:defRPr sz="1200">
                <a:solidFill>
                  <a:schemeClr val="accent4"/>
                </a:solidFill>
                <a:latin typeface="Nunito" panose="00000500000000000000"/>
                <a:ea typeface="Nunito" panose="00000500000000000000"/>
                <a:cs typeface="Nunito" panose="00000500000000000000"/>
                <a:sym typeface="Nunito" panose="00000500000000000000"/>
              </a:defRPr>
            </a:lvl2pPr>
            <a:lvl3pPr marL="1371600" lvl="2" indent="-304800">
              <a:lnSpc>
                <a:spcPct val="115000"/>
              </a:lnSpc>
              <a:spcBef>
                <a:spcPts val="1600"/>
              </a:spcBef>
              <a:spcAft>
                <a:spcPts val="0"/>
              </a:spcAft>
              <a:buClr>
                <a:schemeClr val="accent4"/>
              </a:buClr>
              <a:buSzPts val="1200"/>
              <a:buFont typeface="Nunito" panose="00000500000000000000"/>
              <a:buChar char="■"/>
              <a:defRPr sz="1200">
                <a:solidFill>
                  <a:schemeClr val="accent4"/>
                </a:solidFill>
                <a:latin typeface="Nunito" panose="00000500000000000000"/>
                <a:ea typeface="Nunito" panose="00000500000000000000"/>
                <a:cs typeface="Nunito" panose="00000500000000000000"/>
                <a:sym typeface="Nunito" panose="00000500000000000000"/>
              </a:defRPr>
            </a:lvl3pPr>
            <a:lvl4pPr marL="1828800" lvl="3" indent="-304800">
              <a:lnSpc>
                <a:spcPct val="115000"/>
              </a:lnSpc>
              <a:spcBef>
                <a:spcPts val="1600"/>
              </a:spcBef>
              <a:spcAft>
                <a:spcPts val="0"/>
              </a:spcAft>
              <a:buClr>
                <a:schemeClr val="accent4"/>
              </a:buClr>
              <a:buSzPts val="1200"/>
              <a:buFont typeface="Nunito" panose="00000500000000000000"/>
              <a:buChar char="●"/>
              <a:defRPr sz="1200">
                <a:solidFill>
                  <a:schemeClr val="accent4"/>
                </a:solidFill>
                <a:latin typeface="Nunito" panose="00000500000000000000"/>
                <a:ea typeface="Nunito" panose="00000500000000000000"/>
                <a:cs typeface="Nunito" panose="00000500000000000000"/>
                <a:sym typeface="Nunito" panose="00000500000000000000"/>
              </a:defRPr>
            </a:lvl4pPr>
            <a:lvl5pPr marL="2286000" lvl="4" indent="-304800">
              <a:lnSpc>
                <a:spcPct val="115000"/>
              </a:lnSpc>
              <a:spcBef>
                <a:spcPts val="1600"/>
              </a:spcBef>
              <a:spcAft>
                <a:spcPts val="0"/>
              </a:spcAft>
              <a:buClr>
                <a:schemeClr val="accent4"/>
              </a:buClr>
              <a:buSzPts val="1200"/>
              <a:buFont typeface="Nunito" panose="00000500000000000000"/>
              <a:buChar char="○"/>
              <a:defRPr sz="1200">
                <a:solidFill>
                  <a:schemeClr val="accent4"/>
                </a:solidFill>
                <a:latin typeface="Nunito" panose="00000500000000000000"/>
                <a:ea typeface="Nunito" panose="00000500000000000000"/>
                <a:cs typeface="Nunito" panose="00000500000000000000"/>
                <a:sym typeface="Nunito" panose="00000500000000000000"/>
              </a:defRPr>
            </a:lvl5pPr>
            <a:lvl6pPr marL="2743200" lvl="5" indent="-304800">
              <a:lnSpc>
                <a:spcPct val="115000"/>
              </a:lnSpc>
              <a:spcBef>
                <a:spcPts val="1600"/>
              </a:spcBef>
              <a:spcAft>
                <a:spcPts val="0"/>
              </a:spcAft>
              <a:buClr>
                <a:schemeClr val="accent4"/>
              </a:buClr>
              <a:buSzPts val="1200"/>
              <a:buFont typeface="Nunito" panose="00000500000000000000"/>
              <a:buChar char="■"/>
              <a:defRPr sz="1200">
                <a:solidFill>
                  <a:schemeClr val="accent4"/>
                </a:solidFill>
                <a:latin typeface="Nunito" panose="00000500000000000000"/>
                <a:ea typeface="Nunito" panose="00000500000000000000"/>
                <a:cs typeface="Nunito" panose="00000500000000000000"/>
                <a:sym typeface="Nunito" panose="00000500000000000000"/>
              </a:defRPr>
            </a:lvl6pPr>
            <a:lvl7pPr marL="3200400" lvl="6" indent="-304800">
              <a:lnSpc>
                <a:spcPct val="115000"/>
              </a:lnSpc>
              <a:spcBef>
                <a:spcPts val="1600"/>
              </a:spcBef>
              <a:spcAft>
                <a:spcPts val="0"/>
              </a:spcAft>
              <a:buClr>
                <a:schemeClr val="accent4"/>
              </a:buClr>
              <a:buSzPts val="1200"/>
              <a:buFont typeface="Nunito" panose="00000500000000000000"/>
              <a:buChar char="●"/>
              <a:defRPr sz="1200">
                <a:solidFill>
                  <a:schemeClr val="accent4"/>
                </a:solidFill>
                <a:latin typeface="Nunito" panose="00000500000000000000"/>
                <a:ea typeface="Nunito" panose="00000500000000000000"/>
                <a:cs typeface="Nunito" panose="00000500000000000000"/>
                <a:sym typeface="Nunito" panose="00000500000000000000"/>
              </a:defRPr>
            </a:lvl7pPr>
            <a:lvl8pPr marL="3657600" lvl="7" indent="-304800">
              <a:lnSpc>
                <a:spcPct val="115000"/>
              </a:lnSpc>
              <a:spcBef>
                <a:spcPts val="1600"/>
              </a:spcBef>
              <a:spcAft>
                <a:spcPts val="0"/>
              </a:spcAft>
              <a:buClr>
                <a:schemeClr val="accent4"/>
              </a:buClr>
              <a:buSzPts val="1200"/>
              <a:buFont typeface="Nunito" panose="00000500000000000000"/>
              <a:buChar char="○"/>
              <a:defRPr sz="1200">
                <a:solidFill>
                  <a:schemeClr val="accent4"/>
                </a:solidFill>
                <a:latin typeface="Nunito" panose="00000500000000000000"/>
                <a:ea typeface="Nunito" panose="00000500000000000000"/>
                <a:cs typeface="Nunito" panose="00000500000000000000"/>
                <a:sym typeface="Nunito" panose="00000500000000000000"/>
              </a:defRPr>
            </a:lvl8pPr>
            <a:lvl9pPr marL="4114800" lvl="8" indent="-304800">
              <a:lnSpc>
                <a:spcPct val="115000"/>
              </a:lnSpc>
              <a:spcBef>
                <a:spcPts val="1600"/>
              </a:spcBef>
              <a:spcAft>
                <a:spcPts val="1600"/>
              </a:spcAft>
              <a:buClr>
                <a:schemeClr val="accent4"/>
              </a:buClr>
              <a:buSzPts val="1200"/>
              <a:buFont typeface="Nunito" panose="00000500000000000000"/>
              <a:buChar char="■"/>
              <a:defRPr sz="1200">
                <a:solidFill>
                  <a:schemeClr val="accent4"/>
                </a:solidFill>
                <a:latin typeface="Nunito" panose="00000500000000000000"/>
                <a:ea typeface="Nunito" panose="00000500000000000000"/>
                <a:cs typeface="Nunito" panose="00000500000000000000"/>
                <a:sym typeface="Nunito" panose="00000500000000000000"/>
              </a:defRPr>
            </a:lvl9pPr>
          </a:lstStyl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24" name="Shape 324"/>
        <p:cNvGrpSpPr/>
        <p:nvPr/>
      </p:nvGrpSpPr>
      <p:grpSpPr>
        <a:xfrm>
          <a:off x="0" y="0"/>
          <a:ext cx="0" cy="0"/>
          <a:chOff x="0" y="0"/>
          <a:chExt cx="0" cy="0"/>
        </a:xfrm>
      </p:grpSpPr>
      <p:sp>
        <p:nvSpPr>
          <p:cNvPr id="20484" name="Text Box 4"/>
          <p:cNvSpPr txBox="1">
            <a:spLocks noChangeArrowheads="1"/>
          </p:cNvSpPr>
          <p:nvPr/>
        </p:nvSpPr>
        <p:spPr bwMode="auto">
          <a:xfrm>
            <a:off x="0" y="1553369"/>
            <a:ext cx="8915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pPr>
            <a:r>
              <a:rPr lang="en-US" altLang="en-US" sz="2800">
                <a:solidFill>
                  <a:srgbClr val="0000FF"/>
                </a:solidFill>
                <a:latin typeface="Times New Roman" panose="02020603050405020304" pitchFamily="18" charset="0"/>
              </a:rPr>
              <a:t>  1. Nêu những từ đồng nghĩa và trái nghĩa với từ hạnh phúc?</a:t>
            </a:r>
            <a:endParaRPr lang="en-US" altLang="en-US" sz="2800">
              <a:solidFill>
                <a:srgbClr val="0000FF"/>
              </a:solidFill>
              <a:latin typeface="Times New Roman" panose="02020603050405020304" pitchFamily="18" charset="0"/>
            </a:endParaRPr>
          </a:p>
        </p:txBody>
      </p:sp>
      <p:sp>
        <p:nvSpPr>
          <p:cNvPr id="3077" name="Text Box 9"/>
          <p:cNvSpPr txBox="1">
            <a:spLocks noChangeArrowheads="1"/>
          </p:cNvSpPr>
          <p:nvPr/>
        </p:nvSpPr>
        <p:spPr bwMode="auto">
          <a:xfrm>
            <a:off x="381000" y="3036094"/>
            <a:ext cx="876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pPr>
            <a:endParaRPr lang="en-US" altLang="en-US" sz="2400">
              <a:solidFill>
                <a:srgbClr val="0000FF"/>
              </a:solidFill>
            </a:endParaRPr>
          </a:p>
        </p:txBody>
      </p:sp>
      <p:sp>
        <p:nvSpPr>
          <p:cNvPr id="20499" name="Text Box 19"/>
          <p:cNvSpPr txBox="1">
            <a:spLocks noChangeArrowheads="1"/>
          </p:cNvSpPr>
          <p:nvPr/>
        </p:nvSpPr>
        <p:spPr bwMode="auto">
          <a:xfrm>
            <a:off x="226060" y="3344069"/>
            <a:ext cx="73914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pPr>
            <a:r>
              <a:rPr lang="en-US" altLang="en-US" sz="2800">
                <a:solidFill>
                  <a:srgbClr val="0000FF"/>
                </a:solidFill>
                <a:latin typeface="Times New Roman" panose="02020603050405020304" pitchFamily="18" charset="0"/>
              </a:rPr>
              <a:t>2. Đặt một câu trong đó có từ </a:t>
            </a:r>
            <a:r>
              <a:rPr lang="en-US" altLang="en-US" sz="2800" b="1">
                <a:solidFill>
                  <a:srgbClr val="0000FF"/>
                </a:solidFill>
                <a:latin typeface="Times New Roman" panose="02020603050405020304" pitchFamily="18" charset="0"/>
              </a:rPr>
              <a:t>hạnh phúc.</a:t>
            </a:r>
            <a:endParaRPr lang="en-US" altLang="en-US" sz="2800" b="1">
              <a:solidFill>
                <a:srgbClr val="0000FF"/>
              </a:solidFill>
              <a:latin typeface="Times New Roman" panose="02020603050405020304" pitchFamily="18" charset="0"/>
            </a:endParaRPr>
          </a:p>
        </p:txBody>
      </p:sp>
      <p:sp>
        <p:nvSpPr>
          <p:cNvPr id="20504" name="Text Box 24"/>
          <p:cNvSpPr txBox="1">
            <a:spLocks noChangeArrowheads="1"/>
          </p:cNvSpPr>
          <p:nvPr/>
        </p:nvSpPr>
        <p:spPr bwMode="auto">
          <a:xfrm>
            <a:off x="421005" y="2201069"/>
            <a:ext cx="8610600" cy="95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r>
              <a:rPr lang="en-US" altLang="en-US" sz="2800" dirty="0">
                <a:solidFill>
                  <a:schemeClr val="bg2">
                    <a:lumMod val="50000"/>
                  </a:schemeClr>
                </a:solidFill>
                <a:latin typeface="Times New Roman" panose="02020603050405020304" pitchFamily="18" charset="0"/>
              </a:rPr>
              <a:t>- </a:t>
            </a:r>
            <a:r>
              <a:rPr lang="en-US" altLang="en-US" sz="2800" dirty="0" err="1">
                <a:solidFill>
                  <a:schemeClr val="bg2">
                    <a:lumMod val="50000"/>
                  </a:schemeClr>
                </a:solidFill>
                <a:latin typeface="Times New Roman" panose="02020603050405020304" pitchFamily="18" charset="0"/>
              </a:rPr>
              <a:t>Từ</a:t>
            </a:r>
            <a:r>
              <a:rPr lang="en-US" altLang="en-US" sz="2800" dirty="0">
                <a:solidFill>
                  <a:schemeClr val="bg2">
                    <a:lumMod val="50000"/>
                  </a:schemeClr>
                </a:solidFill>
                <a:latin typeface="Times New Roman" panose="02020603050405020304" pitchFamily="18" charset="0"/>
              </a:rPr>
              <a:t> </a:t>
            </a:r>
            <a:r>
              <a:rPr lang="en-US" altLang="en-US" sz="2800" dirty="0" err="1">
                <a:solidFill>
                  <a:schemeClr val="bg2">
                    <a:lumMod val="50000"/>
                  </a:schemeClr>
                </a:solidFill>
                <a:latin typeface="Times New Roman" panose="02020603050405020304" pitchFamily="18" charset="0"/>
              </a:rPr>
              <a:t>đồng</a:t>
            </a:r>
            <a:r>
              <a:rPr lang="en-US" altLang="en-US" sz="2800" dirty="0">
                <a:solidFill>
                  <a:schemeClr val="bg2">
                    <a:lumMod val="50000"/>
                  </a:schemeClr>
                </a:solidFill>
                <a:latin typeface="Times New Roman" panose="02020603050405020304" pitchFamily="18" charset="0"/>
              </a:rPr>
              <a:t> </a:t>
            </a:r>
            <a:r>
              <a:rPr lang="en-US" altLang="en-US" sz="2800" dirty="0" err="1">
                <a:solidFill>
                  <a:schemeClr val="bg2">
                    <a:lumMod val="50000"/>
                  </a:schemeClr>
                </a:solidFill>
                <a:latin typeface="Times New Roman" panose="02020603050405020304" pitchFamily="18" charset="0"/>
              </a:rPr>
              <a:t>nghĩa</a:t>
            </a:r>
            <a:r>
              <a:rPr lang="en-US" altLang="en-US" sz="2800" dirty="0">
                <a:solidFill>
                  <a:schemeClr val="bg2">
                    <a:lumMod val="50000"/>
                  </a:schemeClr>
                </a:solidFill>
                <a:latin typeface="Times New Roman" panose="02020603050405020304" pitchFamily="18" charset="0"/>
              </a:rPr>
              <a:t>: sung </a:t>
            </a:r>
            <a:r>
              <a:rPr lang="en-US" altLang="en-US" sz="2800" dirty="0" err="1">
                <a:solidFill>
                  <a:schemeClr val="bg2">
                    <a:lumMod val="50000"/>
                  </a:schemeClr>
                </a:solidFill>
                <a:latin typeface="Times New Roman" panose="02020603050405020304" pitchFamily="18" charset="0"/>
              </a:rPr>
              <a:t>sướng</a:t>
            </a:r>
            <a:r>
              <a:rPr lang="en-US" altLang="en-US" sz="2800" dirty="0">
                <a:solidFill>
                  <a:schemeClr val="bg2">
                    <a:lumMod val="50000"/>
                  </a:schemeClr>
                </a:solidFill>
                <a:latin typeface="Times New Roman" panose="02020603050405020304" pitchFamily="18" charset="0"/>
              </a:rPr>
              <a:t>, may </a:t>
            </a:r>
            <a:r>
              <a:rPr lang="en-US" altLang="en-US" sz="2800" dirty="0" err="1">
                <a:solidFill>
                  <a:schemeClr val="bg2">
                    <a:lumMod val="50000"/>
                  </a:schemeClr>
                </a:solidFill>
                <a:latin typeface="Times New Roman" panose="02020603050405020304" pitchFamily="18" charset="0"/>
              </a:rPr>
              <a:t>mắn</a:t>
            </a:r>
            <a:r>
              <a:rPr lang="en-US" altLang="en-US" sz="2800" dirty="0">
                <a:solidFill>
                  <a:schemeClr val="bg2">
                    <a:lumMod val="50000"/>
                  </a:schemeClr>
                </a:solidFill>
                <a:latin typeface="Times New Roman" panose="02020603050405020304" pitchFamily="18" charset="0"/>
              </a:rPr>
              <a:t>, …</a:t>
            </a:r>
            <a:endParaRPr lang="en-US" altLang="en-US" sz="2800" dirty="0">
              <a:solidFill>
                <a:schemeClr val="bg2">
                  <a:lumMod val="50000"/>
                </a:schemeClr>
              </a:solidFill>
              <a:latin typeface="Times New Roman" panose="02020603050405020304" pitchFamily="18" charset="0"/>
            </a:endParaRPr>
          </a:p>
          <a:p>
            <a:pPr eaLnBrk="1" hangingPunct="1"/>
            <a:r>
              <a:rPr lang="en-US" altLang="en-US" sz="2800" dirty="0">
                <a:solidFill>
                  <a:schemeClr val="bg2">
                    <a:lumMod val="50000"/>
                  </a:schemeClr>
                </a:solidFill>
                <a:latin typeface="Times New Roman" panose="02020603050405020304" pitchFamily="18" charset="0"/>
              </a:rPr>
              <a:t>- </a:t>
            </a:r>
            <a:r>
              <a:rPr lang="en-US" altLang="en-US" sz="2800" dirty="0" err="1">
                <a:solidFill>
                  <a:schemeClr val="bg2">
                    <a:lumMod val="50000"/>
                  </a:schemeClr>
                </a:solidFill>
                <a:latin typeface="Times New Roman" panose="02020603050405020304" pitchFamily="18" charset="0"/>
              </a:rPr>
              <a:t>Từ</a:t>
            </a:r>
            <a:r>
              <a:rPr lang="en-US" altLang="en-US" sz="2800" dirty="0">
                <a:solidFill>
                  <a:schemeClr val="bg2">
                    <a:lumMod val="50000"/>
                  </a:schemeClr>
                </a:solidFill>
                <a:latin typeface="Times New Roman" panose="02020603050405020304" pitchFamily="18" charset="0"/>
              </a:rPr>
              <a:t> </a:t>
            </a:r>
            <a:r>
              <a:rPr lang="en-US" altLang="en-US" sz="2800" dirty="0" err="1">
                <a:solidFill>
                  <a:schemeClr val="bg2">
                    <a:lumMod val="50000"/>
                  </a:schemeClr>
                </a:solidFill>
                <a:latin typeface="Times New Roman" panose="02020603050405020304" pitchFamily="18" charset="0"/>
              </a:rPr>
              <a:t>trái</a:t>
            </a:r>
            <a:r>
              <a:rPr lang="en-US" altLang="en-US" sz="2800" dirty="0">
                <a:solidFill>
                  <a:schemeClr val="bg2">
                    <a:lumMod val="50000"/>
                  </a:schemeClr>
                </a:solidFill>
                <a:latin typeface="Times New Roman" panose="02020603050405020304" pitchFamily="18" charset="0"/>
              </a:rPr>
              <a:t> </a:t>
            </a:r>
            <a:r>
              <a:rPr lang="en-US" altLang="en-US" sz="2800" dirty="0" err="1">
                <a:solidFill>
                  <a:schemeClr val="bg2">
                    <a:lumMod val="50000"/>
                  </a:schemeClr>
                </a:solidFill>
                <a:latin typeface="Times New Roman" panose="02020603050405020304" pitchFamily="18" charset="0"/>
              </a:rPr>
              <a:t>nghĩa</a:t>
            </a:r>
            <a:r>
              <a:rPr lang="en-US" altLang="en-US" sz="2800" dirty="0">
                <a:solidFill>
                  <a:schemeClr val="bg2">
                    <a:lumMod val="50000"/>
                  </a:schemeClr>
                </a:solidFill>
                <a:latin typeface="Times New Roman" panose="02020603050405020304" pitchFamily="18" charset="0"/>
              </a:rPr>
              <a:t>: b</a:t>
            </a:r>
            <a:r>
              <a:rPr lang="en-US" altLang="en-US" sz="2800" dirty="0" err="1">
                <a:solidFill>
                  <a:schemeClr val="bg2">
                    <a:lumMod val="50000"/>
                  </a:schemeClr>
                </a:solidFill>
                <a:latin typeface="Times New Roman" panose="02020603050405020304" pitchFamily="18" charset="0"/>
              </a:rPr>
              <a:t>ất</a:t>
            </a:r>
            <a:r>
              <a:rPr lang="en-US" altLang="en-US" sz="2800" dirty="0">
                <a:solidFill>
                  <a:schemeClr val="bg2">
                    <a:lumMod val="50000"/>
                  </a:schemeClr>
                </a:solidFill>
                <a:latin typeface="Times New Roman" panose="02020603050405020304" pitchFamily="18" charset="0"/>
              </a:rPr>
              <a:t> </a:t>
            </a:r>
            <a:r>
              <a:rPr lang="en-US" altLang="en-US" sz="2800" dirty="0" err="1">
                <a:solidFill>
                  <a:schemeClr val="bg2">
                    <a:lumMod val="50000"/>
                  </a:schemeClr>
                </a:solidFill>
                <a:latin typeface="Times New Roman" panose="02020603050405020304" pitchFamily="18" charset="0"/>
              </a:rPr>
              <a:t>hạnh</a:t>
            </a:r>
            <a:r>
              <a:rPr lang="en-US" altLang="en-US" sz="2800" dirty="0">
                <a:solidFill>
                  <a:schemeClr val="bg2">
                    <a:lumMod val="50000"/>
                  </a:schemeClr>
                </a:solidFill>
                <a:latin typeface="Times New Roman" panose="02020603050405020304" pitchFamily="18" charset="0"/>
              </a:rPr>
              <a:t>, </a:t>
            </a:r>
            <a:r>
              <a:rPr lang="en-US" altLang="en-US" sz="2800" dirty="0" err="1">
                <a:solidFill>
                  <a:schemeClr val="bg2">
                    <a:lumMod val="50000"/>
                  </a:schemeClr>
                </a:solidFill>
                <a:latin typeface="Times New Roman" panose="02020603050405020304" pitchFamily="18" charset="0"/>
              </a:rPr>
              <a:t>cực</a:t>
            </a:r>
            <a:r>
              <a:rPr lang="en-US" altLang="en-US" sz="2800" dirty="0">
                <a:solidFill>
                  <a:schemeClr val="bg2">
                    <a:lumMod val="50000"/>
                  </a:schemeClr>
                </a:solidFill>
                <a:latin typeface="Times New Roman" panose="02020603050405020304" pitchFamily="18" charset="0"/>
              </a:rPr>
              <a:t> </a:t>
            </a:r>
            <a:r>
              <a:rPr lang="en-US" altLang="en-US" sz="2800" dirty="0" err="1">
                <a:solidFill>
                  <a:schemeClr val="bg2">
                    <a:lumMod val="50000"/>
                  </a:schemeClr>
                </a:solidFill>
                <a:latin typeface="Times New Roman" panose="02020603050405020304" pitchFamily="18" charset="0"/>
              </a:rPr>
              <a:t>khổ</a:t>
            </a:r>
            <a:r>
              <a:rPr lang="en-US" altLang="en-US" sz="2800" dirty="0">
                <a:solidFill>
                  <a:schemeClr val="bg2">
                    <a:lumMod val="50000"/>
                  </a:schemeClr>
                </a:solidFill>
                <a:latin typeface="Times New Roman" panose="02020603050405020304" pitchFamily="18" charset="0"/>
              </a:rPr>
              <a:t>, </a:t>
            </a:r>
            <a:r>
              <a:rPr lang="en-US" altLang="en-US" sz="2800" dirty="0" err="1">
                <a:solidFill>
                  <a:schemeClr val="bg2">
                    <a:lumMod val="50000"/>
                  </a:schemeClr>
                </a:solidFill>
                <a:latin typeface="Times New Roman" panose="02020603050405020304" pitchFamily="18" charset="0"/>
              </a:rPr>
              <a:t>cơ</a:t>
            </a:r>
            <a:r>
              <a:rPr lang="en-US" altLang="en-US" sz="2800" dirty="0">
                <a:solidFill>
                  <a:schemeClr val="bg2">
                    <a:lumMod val="50000"/>
                  </a:schemeClr>
                </a:solidFill>
                <a:latin typeface="Times New Roman" panose="02020603050405020304" pitchFamily="18" charset="0"/>
              </a:rPr>
              <a:t> </a:t>
            </a:r>
            <a:r>
              <a:rPr lang="en-US" altLang="en-US" sz="2800" dirty="0" err="1">
                <a:solidFill>
                  <a:schemeClr val="bg2">
                    <a:lumMod val="50000"/>
                  </a:schemeClr>
                </a:solidFill>
                <a:latin typeface="Times New Roman" panose="02020603050405020304" pitchFamily="18" charset="0"/>
              </a:rPr>
              <a:t>cực</a:t>
            </a:r>
            <a:r>
              <a:rPr lang="en-US" altLang="en-US" sz="2800" dirty="0">
                <a:solidFill>
                  <a:schemeClr val="bg2">
                    <a:lumMod val="50000"/>
                  </a:schemeClr>
                </a:solidFill>
                <a:latin typeface="Times New Roman" panose="02020603050405020304" pitchFamily="18" charset="0"/>
              </a:rPr>
              <a:t>, </a:t>
            </a:r>
            <a:r>
              <a:rPr lang="en-US" altLang="en-US" sz="2800" dirty="0" err="1">
                <a:solidFill>
                  <a:schemeClr val="bg2">
                    <a:lumMod val="50000"/>
                  </a:schemeClr>
                </a:solidFill>
                <a:latin typeface="Times New Roman" panose="02020603050405020304" pitchFamily="18" charset="0"/>
              </a:rPr>
              <a:t>khốn</a:t>
            </a:r>
            <a:r>
              <a:rPr lang="en-US" altLang="en-US" sz="2800" dirty="0">
                <a:solidFill>
                  <a:schemeClr val="bg2">
                    <a:lumMod val="50000"/>
                  </a:schemeClr>
                </a:solidFill>
                <a:latin typeface="Times New Roman" panose="02020603050405020304" pitchFamily="18" charset="0"/>
              </a:rPr>
              <a:t> </a:t>
            </a:r>
            <a:r>
              <a:rPr lang="en-US" altLang="en-US" sz="2800" dirty="0" err="1">
                <a:solidFill>
                  <a:schemeClr val="bg2">
                    <a:lumMod val="50000"/>
                  </a:schemeClr>
                </a:solidFill>
                <a:latin typeface="Times New Roman" panose="02020603050405020304" pitchFamily="18" charset="0"/>
              </a:rPr>
              <a:t>khổ</a:t>
            </a:r>
            <a:r>
              <a:rPr lang="en-US" altLang="en-US" sz="2800" dirty="0">
                <a:solidFill>
                  <a:schemeClr val="bg2">
                    <a:lumMod val="50000"/>
                  </a:schemeClr>
                </a:solidFill>
                <a:latin typeface="Times New Roman" panose="02020603050405020304" pitchFamily="18" charset="0"/>
              </a:rPr>
              <a:t>, …</a:t>
            </a:r>
            <a:endParaRPr lang="en-US" altLang="en-US" sz="2800" dirty="0">
              <a:solidFill>
                <a:schemeClr val="bg2">
                  <a:lumMod val="50000"/>
                </a:schemeClr>
              </a:solidFill>
              <a:latin typeface="Times New Roman" panose="02020603050405020304" pitchFamily="18" charset="0"/>
            </a:endParaRPr>
          </a:p>
        </p:txBody>
      </p:sp>
      <p:sp>
        <p:nvSpPr>
          <p:cNvPr id="3" name="Rectangles 2"/>
          <p:cNvSpPr/>
          <p:nvPr/>
        </p:nvSpPr>
        <p:spPr>
          <a:xfrm>
            <a:off x="2435225" y="226695"/>
            <a:ext cx="4349750" cy="1198880"/>
          </a:xfrm>
          <a:prstGeom prst="rect">
            <a:avLst/>
          </a:prstGeom>
          <a:noFill/>
          <a:ln>
            <a:noFill/>
          </a:ln>
        </p:spPr>
        <p:txBody>
          <a:bodyPr wrap="none" rtlCol="0" anchor="t">
            <a:spAutoFit/>
          </a:bodyPr>
          <a:p>
            <a:pPr algn="ctr"/>
            <a:r>
              <a:rPr lang="en-US" altLang="zh-CN" sz="7200" b="1">
                <a:solidFill>
                  <a:schemeClr val="bg2"/>
                </a:solidFill>
                <a:effectLst>
                  <a:innerShdw blurRad="63500" dist="50800" dir="13500000">
                    <a:srgbClr val="000000">
                      <a:alpha val="50000"/>
                    </a:srgbClr>
                  </a:innerShdw>
                </a:effectLst>
              </a:rPr>
              <a:t>Ôn bài cũ</a:t>
            </a:r>
            <a:endParaRPr lang="en-US" altLang="zh-CN" sz="7200" b="1">
              <a:solidFill>
                <a:schemeClr val="bg2"/>
              </a:solidFill>
              <a:effectLst>
                <a:innerShdw blurRad="63500" dist="50800" dir="13500000">
                  <a:srgbClr val="000000">
                    <a:alpha val="50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additive="base">
                                        <p:cTn id="7" dur="500"/>
                                        <p:tgtEl>
                                          <p:spTgt spid="20484"/>
                                        </p:tgtEl>
                                        <p:attrNameLst>
                                          <p:attrName>ppt_y</p:attrName>
                                        </p:attrNameLst>
                                      </p:cBhvr>
                                      <p:tavLst>
                                        <p:tav tm="0">
                                          <p:val>
                                            <p:strVal val="#ppt_y+#ppt_h*1.125000"/>
                                          </p:val>
                                        </p:tav>
                                        <p:tav tm="100000">
                                          <p:val>
                                            <p:strVal val="#ppt_y"/>
                                          </p:val>
                                        </p:tav>
                                      </p:tavLst>
                                    </p:anim>
                                    <p:animEffect transition="in" filter="wipe(up)">
                                      <p:cBhvr>
                                        <p:cTn id="8" dur="500"/>
                                        <p:tgtEl>
                                          <p:spTgt spid="2048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0504"/>
                                        </p:tgtEl>
                                        <p:attrNameLst>
                                          <p:attrName>style.visibility</p:attrName>
                                        </p:attrNameLst>
                                      </p:cBhvr>
                                      <p:to>
                                        <p:strVal val="visible"/>
                                      </p:to>
                                    </p:set>
                                    <p:anim calcmode="lin" valueType="num">
                                      <p:cBhvr additive="base">
                                        <p:cTn id="13" dur="500"/>
                                        <p:tgtEl>
                                          <p:spTgt spid="20504"/>
                                        </p:tgtEl>
                                        <p:attrNameLst>
                                          <p:attrName>ppt_y</p:attrName>
                                        </p:attrNameLst>
                                      </p:cBhvr>
                                      <p:tavLst>
                                        <p:tav tm="0">
                                          <p:val>
                                            <p:strVal val="#ppt_y+#ppt_h*1.125000"/>
                                          </p:val>
                                        </p:tav>
                                        <p:tav tm="100000">
                                          <p:val>
                                            <p:strVal val="#ppt_y"/>
                                          </p:val>
                                        </p:tav>
                                      </p:tavLst>
                                    </p:anim>
                                    <p:animEffect transition="in" filter="wipe(up)">
                                      <p:cBhvr>
                                        <p:cTn id="14" dur="500"/>
                                        <p:tgtEl>
                                          <p:spTgt spid="2050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0499"/>
                                        </p:tgtEl>
                                        <p:attrNameLst>
                                          <p:attrName>style.visibility</p:attrName>
                                        </p:attrNameLst>
                                      </p:cBhvr>
                                      <p:to>
                                        <p:strVal val="visible"/>
                                      </p:to>
                                    </p:set>
                                    <p:anim calcmode="lin" valueType="num">
                                      <p:cBhvr additive="base">
                                        <p:cTn id="19" dur="500"/>
                                        <p:tgtEl>
                                          <p:spTgt spid="20499"/>
                                        </p:tgtEl>
                                        <p:attrNameLst>
                                          <p:attrName>ppt_y</p:attrName>
                                        </p:attrNameLst>
                                      </p:cBhvr>
                                      <p:tavLst>
                                        <p:tav tm="0">
                                          <p:val>
                                            <p:strVal val="#ppt_y+#ppt_h*1.125000"/>
                                          </p:val>
                                        </p:tav>
                                        <p:tav tm="100000">
                                          <p:val>
                                            <p:strVal val="#ppt_y"/>
                                          </p:val>
                                        </p:tav>
                                      </p:tavLst>
                                    </p:anim>
                                    <p:animEffect transition="in" filter="wipe(up)">
                                      <p:cBhvr>
                                        <p:cTn id="20" dur="500"/>
                                        <p:tgtEl>
                                          <p:spTgt spid="20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4" grpId="0" animBg="1"/>
      <p:bldP spid="20504" grpId="1" animBg="1"/>
      <p:bldP spid="20499" grpId="0" bldLvl="0" animBg="1"/>
      <p:bldP spid="20499" grpId="1" animBg="1"/>
      <p:bldP spid="2048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2" name="Google Shape;342;p37"/>
          <p:cNvSpPr/>
          <p:nvPr/>
        </p:nvSpPr>
        <p:spPr>
          <a:xfrm>
            <a:off x="732695" y="805430"/>
            <a:ext cx="444000" cy="444600"/>
          </a:xfrm>
          <a:prstGeom prst="ellipse">
            <a:avLst/>
          </a:prstGeom>
          <a:solidFill>
            <a:schemeClr val="lt2"/>
          </a:solidFill>
          <a:ln>
            <a:noFill/>
          </a:ln>
        </p:spPr>
        <p:txBody>
          <a:bodyPr spcFirstLastPara="1" wrap="square" lIns="91425" tIns="91425" rIns="91425" bIns="91425" anchor="ctr" anchorCtr="0">
            <a:noAutofit/>
          </a:bodyPr>
          <a:p>
            <a:pPr marL="0" lvl="0" indent="0" algn="ctr" rtl="0">
              <a:spcBef>
                <a:spcPts val="0"/>
              </a:spcBef>
              <a:spcAft>
                <a:spcPts val="0"/>
              </a:spcAft>
              <a:buNone/>
            </a:pPr>
            <a:endParaRPr sz="1600">
              <a:solidFill>
                <a:schemeClr val="lt1"/>
              </a:solidFill>
              <a:latin typeface="Nunito" panose="00000500000000000000"/>
              <a:ea typeface="Nunito" panose="00000500000000000000"/>
              <a:cs typeface="Nunito" panose="00000500000000000000"/>
              <a:sym typeface="Nunito" panose="00000500000000000000"/>
            </a:endParaRPr>
          </a:p>
        </p:txBody>
      </p:sp>
      <p:sp>
        <p:nvSpPr>
          <p:cNvPr id="345" name="Google Shape;345;p37"/>
          <p:cNvSpPr txBox="1"/>
          <p:nvPr/>
        </p:nvSpPr>
        <p:spPr>
          <a:xfrm>
            <a:off x="689666" y="940825"/>
            <a:ext cx="536700" cy="187800"/>
          </a:xfrm>
          <a:prstGeom prst="rect">
            <a:avLst/>
          </a:prstGeom>
          <a:noFill/>
          <a:ln>
            <a:noFill/>
          </a:ln>
        </p:spPr>
        <p:txBody>
          <a:bodyPr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477D"/>
              </a:buClr>
              <a:buSzPts val="2000"/>
              <a:buFont typeface="Nunito Black" panose="00000800000000000000"/>
              <a:buNone/>
              <a:defRPr sz="2000" b="0" i="0" u="none" strike="noStrike" cap="none">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marR="0" lvl="1"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lgn="ctr" rtl="0">
              <a:spcBef>
                <a:spcPts val="0"/>
              </a:spcBef>
              <a:spcAft>
                <a:spcPts val="0"/>
              </a:spcAft>
              <a:buNone/>
            </a:pPr>
            <a:r>
              <a:rPr lang="en-US">
                <a:solidFill>
                  <a:schemeClr val="lt1"/>
                </a:solidFill>
              </a:rPr>
              <a:t>4</a:t>
            </a:r>
            <a:endParaRPr lang="en-US">
              <a:solidFill>
                <a:schemeClr val="lt1"/>
              </a:solidFill>
            </a:endParaRPr>
          </a:p>
        </p:txBody>
      </p:sp>
      <p:sp>
        <p:nvSpPr>
          <p:cNvPr id="4" name="Text Box 3"/>
          <p:cNvSpPr txBox="1"/>
          <p:nvPr/>
        </p:nvSpPr>
        <p:spPr>
          <a:xfrm>
            <a:off x="1367790" y="435610"/>
            <a:ext cx="7111365" cy="1198880"/>
          </a:xfrm>
          <a:prstGeom prst="rect">
            <a:avLst/>
          </a:prstGeom>
          <a:noFill/>
        </p:spPr>
        <p:txBody>
          <a:bodyPr wrap="square" rtlCol="0" anchor="t">
            <a:spAutoFit/>
          </a:bodyPr>
          <a:p>
            <a:pPr algn="just" eaLnBrk="1" hangingPunct="1">
              <a:spcBef>
                <a:spcPct val="50000"/>
              </a:spcBef>
            </a:pPr>
            <a:r>
              <a:rPr lang="en-US" altLang="en-US" sz="2400" dirty="0" err="1">
                <a:solidFill>
                  <a:schemeClr val="bg2"/>
                </a:solidFill>
                <a:latin typeface="Times New Roman" panose="02020603050405020304" pitchFamily="18" charset="0"/>
                <a:cs typeface="Times New Roman" panose="02020603050405020304" pitchFamily="18" charset="0"/>
                <a:sym typeface="+mn-ea"/>
              </a:rPr>
              <a:t>Dùng</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một</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số</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từ</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ngữ</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vừa</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tìm</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được</a:t>
            </a:r>
            <a:r>
              <a:rPr lang="en-US" altLang="en-US" sz="2400" dirty="0">
                <a:solidFill>
                  <a:schemeClr val="bg2"/>
                </a:solidFill>
                <a:latin typeface="Times New Roman" panose="02020603050405020304" pitchFamily="18" charset="0"/>
                <a:cs typeface="Times New Roman" panose="02020603050405020304" pitchFamily="18" charset="0"/>
                <a:sym typeface="+mn-ea"/>
              </a:rPr>
              <a:t> (ở </a:t>
            </a:r>
            <a:r>
              <a:rPr lang="en-US" altLang="en-US" sz="2400" dirty="0" err="1">
                <a:solidFill>
                  <a:schemeClr val="bg2"/>
                </a:solidFill>
                <a:latin typeface="Times New Roman" panose="02020603050405020304" pitchFamily="18" charset="0"/>
                <a:cs typeface="Times New Roman" panose="02020603050405020304" pitchFamily="18" charset="0"/>
                <a:sym typeface="+mn-ea"/>
              </a:rPr>
              <a:t>bài</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tập</a:t>
            </a:r>
            <a:r>
              <a:rPr lang="en-US" altLang="en-US" sz="2400" dirty="0">
                <a:solidFill>
                  <a:schemeClr val="bg2"/>
                </a:solidFill>
                <a:latin typeface="Times New Roman" panose="02020603050405020304" pitchFamily="18" charset="0"/>
                <a:cs typeface="Times New Roman" panose="02020603050405020304" pitchFamily="18" charset="0"/>
                <a:sym typeface="+mn-ea"/>
              </a:rPr>
              <a:t> 3), </a:t>
            </a:r>
            <a:r>
              <a:rPr lang="en-US" altLang="en-US" sz="2400" dirty="0" err="1">
                <a:solidFill>
                  <a:schemeClr val="bg2"/>
                </a:solidFill>
                <a:latin typeface="Times New Roman" panose="02020603050405020304" pitchFamily="18" charset="0"/>
                <a:cs typeface="Times New Roman" panose="02020603050405020304" pitchFamily="18" charset="0"/>
                <a:sym typeface="+mn-ea"/>
              </a:rPr>
              <a:t>viết</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một</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đoạn</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văn</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khoảng</a:t>
            </a:r>
            <a:r>
              <a:rPr lang="en-US" altLang="en-US" sz="2400" dirty="0">
                <a:solidFill>
                  <a:schemeClr val="bg2"/>
                </a:solidFill>
                <a:latin typeface="Times New Roman" panose="02020603050405020304" pitchFamily="18" charset="0"/>
                <a:cs typeface="Times New Roman" panose="02020603050405020304" pitchFamily="18" charset="0"/>
                <a:sym typeface="+mn-ea"/>
              </a:rPr>
              <a:t> 5 </a:t>
            </a:r>
            <a:r>
              <a:rPr lang="en-US" altLang="en-US" sz="2400" dirty="0" err="1">
                <a:solidFill>
                  <a:schemeClr val="bg2"/>
                </a:solidFill>
                <a:latin typeface="Times New Roman" panose="02020603050405020304" pitchFamily="18" charset="0"/>
                <a:cs typeface="Times New Roman" panose="02020603050405020304" pitchFamily="18" charset="0"/>
                <a:sym typeface="+mn-ea"/>
              </a:rPr>
              <a:t>câu</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miêu</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tả</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hình</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dáng</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của</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một</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người</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thân</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hoặc</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một</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người</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em</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quen</a:t>
            </a:r>
            <a:r>
              <a:rPr lang="en-US" altLang="en-US" sz="2400" dirty="0">
                <a:solidFill>
                  <a:schemeClr val="bg2"/>
                </a:solidFill>
                <a:latin typeface="Times New Roman" panose="02020603050405020304" pitchFamily="18" charset="0"/>
                <a:cs typeface="Times New Roman" panose="02020603050405020304" pitchFamily="18" charset="0"/>
                <a:sym typeface="+mn-ea"/>
              </a:rPr>
              <a:t> </a:t>
            </a:r>
            <a:r>
              <a:rPr lang="en-US" altLang="en-US" sz="2400" dirty="0" err="1">
                <a:solidFill>
                  <a:schemeClr val="bg2"/>
                </a:solidFill>
                <a:latin typeface="Times New Roman" panose="02020603050405020304" pitchFamily="18" charset="0"/>
                <a:cs typeface="Times New Roman" panose="02020603050405020304" pitchFamily="18" charset="0"/>
                <a:sym typeface="+mn-ea"/>
              </a:rPr>
              <a:t>biết</a:t>
            </a:r>
            <a:r>
              <a:rPr lang="en-US" altLang="en-US" sz="2400" dirty="0">
                <a:solidFill>
                  <a:schemeClr val="bg2"/>
                </a:solidFill>
                <a:latin typeface="Times New Roman" panose="02020603050405020304" pitchFamily="18" charset="0"/>
                <a:cs typeface="Times New Roman" panose="02020603050405020304" pitchFamily="18" charset="0"/>
                <a:sym typeface="+mn-ea"/>
              </a:rPr>
              <a:t>.</a:t>
            </a:r>
            <a:endParaRPr lang="en-US" altLang="en-US" sz="2400" dirty="0">
              <a:solidFill>
                <a:schemeClr val="bg2"/>
              </a:solidFill>
              <a:latin typeface="Times New Roman" panose="02020603050405020304" pitchFamily="18" charset="0"/>
              <a:cs typeface="Times New Roman" panose="02020603050405020304" pitchFamily="18" charset="0"/>
              <a:sym typeface="+mn-ea"/>
            </a:endParaRPr>
          </a:p>
        </p:txBody>
      </p:sp>
      <p:sp>
        <p:nvSpPr>
          <p:cNvPr id="5127" name="Text Box 7"/>
          <p:cNvSpPr txBox="1">
            <a:spLocks noChangeArrowheads="1"/>
          </p:cNvSpPr>
          <p:nvPr/>
        </p:nvSpPr>
        <p:spPr bwMode="auto">
          <a:xfrm>
            <a:off x="228600" y="1987868"/>
            <a:ext cx="8686800" cy="2491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pPr>
            <a:r>
              <a:rPr lang="en-US" altLang="en-US" sz="2400" u="sng" dirty="0" err="1">
                <a:solidFill>
                  <a:srgbClr val="FF0000"/>
                </a:solidFill>
                <a:latin typeface="Times New Roman" panose="02020603050405020304" pitchFamily="18" charset="0"/>
                <a:cs typeface="Times New Roman" panose="02020603050405020304" pitchFamily="18" charset="0"/>
              </a:rPr>
              <a:t>Gợi</a:t>
            </a:r>
            <a:r>
              <a:rPr lang="en-US" altLang="en-US" sz="2400" u="sng" dirty="0">
                <a:solidFill>
                  <a:srgbClr val="FF0000"/>
                </a:solidFill>
                <a:latin typeface="Times New Roman" panose="02020603050405020304" pitchFamily="18" charset="0"/>
                <a:cs typeface="Times New Roman" panose="02020603050405020304" pitchFamily="18" charset="0"/>
              </a:rPr>
              <a:t> ý:</a:t>
            </a:r>
            <a:endParaRPr lang="en-US" altLang="en-US" sz="2400" u="sng" dirty="0">
              <a:solidFill>
                <a:srgbClr val="FF0000"/>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Hình</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dáng</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của</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một</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người</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gồm</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có</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dáng</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người</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khuôn</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mặt</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mái</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tóc</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đôi</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mắt</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làn</a:t>
            </a:r>
            <a:r>
              <a:rPr lang="en-US" altLang="en-US" sz="2400" dirty="0">
                <a:solidFill>
                  <a:srgbClr val="0000FF"/>
                </a:solidFill>
                <a:latin typeface="Times New Roman" panose="02020603050405020304" pitchFamily="18" charset="0"/>
                <a:cs typeface="Times New Roman" panose="02020603050405020304" pitchFamily="18" charset="0"/>
              </a:rPr>
              <a:t> da…. </a:t>
            </a:r>
            <a:endParaRPr lang="en-US" altLang="en-US" sz="2400" dirty="0">
              <a:solidFill>
                <a:srgbClr val="0000FF"/>
              </a:solidFill>
              <a:latin typeface="Times New Roman" panose="02020603050405020304" pitchFamily="18" charset="0"/>
              <a:cs typeface="Times New Roman" panose="02020603050405020304" pitchFamily="18" charset="0"/>
            </a:endParaRPr>
          </a:p>
          <a:p>
            <a:pPr indent="0" eaLnBrk="1" hangingPunct="1">
              <a:spcBef>
                <a:spcPct val="50000"/>
              </a:spcBef>
              <a:buFontTx/>
              <a:buNone/>
            </a:pP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Tả</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từ</a:t>
            </a:r>
            <a:r>
              <a:rPr lang="en-US" altLang="en-US" sz="2400" dirty="0">
                <a:solidFill>
                  <a:srgbClr val="0000FF"/>
                </a:solidFill>
                <a:latin typeface="Times New Roman" panose="02020603050405020304" pitchFamily="18" charset="0"/>
                <a:cs typeface="Times New Roman" panose="02020603050405020304" pitchFamily="18" charset="0"/>
              </a:rPr>
              <a:t> bao </a:t>
            </a:r>
            <a:r>
              <a:rPr lang="en-US" altLang="en-US" sz="2400" dirty="0" err="1">
                <a:solidFill>
                  <a:srgbClr val="0000FF"/>
                </a:solidFill>
                <a:latin typeface="Times New Roman" panose="02020603050405020304" pitchFamily="18" charset="0"/>
                <a:cs typeface="Times New Roman" panose="02020603050405020304" pitchFamily="18" charset="0"/>
              </a:rPr>
              <a:t>quát</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đến</a:t>
            </a:r>
            <a:r>
              <a:rPr lang="en-US" altLang="en-US" sz="2400" dirty="0">
                <a:solidFill>
                  <a:srgbClr val="0000FF"/>
                </a:solidFill>
                <a:latin typeface="Times New Roman" panose="02020603050405020304" pitchFamily="18" charset="0"/>
                <a:cs typeface="Times New Roman" panose="02020603050405020304" pitchFamily="18" charset="0"/>
              </a:rPr>
              <a:t> chi </a:t>
            </a:r>
            <a:r>
              <a:rPr lang="en-US" altLang="en-US" sz="2400" dirty="0" err="1">
                <a:solidFill>
                  <a:srgbClr val="0000FF"/>
                </a:solidFill>
                <a:latin typeface="Times New Roman" panose="02020603050405020304" pitchFamily="18" charset="0"/>
                <a:cs typeface="Times New Roman" panose="02020603050405020304" pitchFamily="18" charset="0"/>
              </a:rPr>
              <a:t>tiết</a:t>
            </a:r>
            <a:r>
              <a:rPr lang="en-US" altLang="en-US" sz="2400" dirty="0">
                <a:solidFill>
                  <a:srgbClr val="0000FF"/>
                </a:solidFill>
                <a:latin typeface="Times New Roman" panose="02020603050405020304" pitchFamily="18" charset="0"/>
                <a:cs typeface="Times New Roman" panose="02020603050405020304" pitchFamily="18" charset="0"/>
              </a:rPr>
              <a:t>. </a:t>
            </a:r>
            <a:endParaRPr lang="en-US" altLang="en-US" sz="2400" dirty="0">
              <a:solidFill>
                <a:srgbClr val="0000FF"/>
              </a:solidFill>
              <a:latin typeface="Times New Roman" panose="02020603050405020304" pitchFamily="18" charset="0"/>
              <a:cs typeface="Times New Roman" panose="02020603050405020304" pitchFamily="18" charset="0"/>
            </a:endParaRPr>
          </a:p>
          <a:p>
            <a:pPr indent="0" eaLnBrk="1" hangingPunct="1">
              <a:spcBef>
                <a:spcPct val="50000"/>
              </a:spcBef>
              <a:buFontTx/>
              <a:buNone/>
            </a:pP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Lựa</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chọn</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từ</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ngữ</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phù</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hợp</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với</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đối</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tượng</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miêu</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tả</a:t>
            </a:r>
            <a:r>
              <a:rPr lang="en-US" altLang="en-US" sz="2400" dirty="0">
                <a:solidFill>
                  <a:srgbClr val="0000FF"/>
                </a:solidFill>
                <a:latin typeface="Times New Roman" panose="02020603050405020304" pitchFamily="18" charset="0"/>
                <a:cs typeface="Times New Roman" panose="02020603050405020304" pitchFamily="18" charset="0"/>
              </a:rPr>
              <a:t>…</a:t>
            </a:r>
            <a:endParaRPr lang="en-US" altLang="en-US" sz="2400"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 calcmode="lin" valueType="num">
                                      <p:cBhvr additive="base">
                                        <p:cTn id="7" dur="500"/>
                                        <p:tgtEl>
                                          <p:spTgt spid="5127"/>
                                        </p:tgtEl>
                                        <p:attrNameLst>
                                          <p:attrName>ppt_y</p:attrName>
                                        </p:attrNameLst>
                                      </p:cBhvr>
                                      <p:tavLst>
                                        <p:tav tm="0">
                                          <p:val>
                                            <p:strVal val="#ppt_y+#ppt_h*1.125000"/>
                                          </p:val>
                                        </p:tav>
                                        <p:tav tm="100000">
                                          <p:val>
                                            <p:strVal val="#ppt_y"/>
                                          </p:val>
                                        </p:tav>
                                      </p:tavLst>
                                    </p:anim>
                                    <p:animEffect transition="in" filter="wipe(up)">
                                      <p:cBhvr>
                                        <p:cTn id="8" dur="5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bldLvl="0" animBg="1"/>
      <p:bldP spid="5127"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91" name="Shape 291"/>
        <p:cNvGrpSpPr/>
        <p:nvPr/>
      </p:nvGrpSpPr>
      <p:grpSpPr>
        <a:xfrm>
          <a:off x="0" y="0"/>
          <a:ext cx="0" cy="0"/>
          <a:chOff x="0" y="0"/>
          <a:chExt cx="0" cy="0"/>
        </a:xfrm>
      </p:grpSpPr>
      <p:sp>
        <p:nvSpPr>
          <p:cNvPr id="292" name="Google Shape;292;p35"/>
          <p:cNvSpPr txBox="1"/>
          <p:nvPr>
            <p:ph type="title"/>
          </p:nvPr>
        </p:nvSpPr>
        <p:spPr>
          <a:xfrm>
            <a:off x="1523250" y="1784919"/>
            <a:ext cx="6097500" cy="15729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US" sz="4800"/>
              <a:t>Luyện từ và câu</a:t>
            </a:r>
            <a:br>
              <a:rPr lang="en-US" sz="4800"/>
            </a:br>
            <a:r>
              <a:rPr lang="en-US" sz="5400"/>
              <a:t>Tổng kết vốn từ</a:t>
            </a:r>
            <a:endParaRPr lang="en-US" sz="5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30" name="Shape 330"/>
        <p:cNvGrpSpPr/>
        <p:nvPr/>
      </p:nvGrpSpPr>
      <p:grpSpPr>
        <a:xfrm>
          <a:off x="0" y="0"/>
          <a:ext cx="0" cy="0"/>
          <a:chOff x="0" y="0"/>
          <a:chExt cx="0" cy="0"/>
        </a:xfrm>
      </p:grpSpPr>
      <p:sp>
        <p:nvSpPr>
          <p:cNvPr id="331" name="Google Shape;331;p37"/>
          <p:cNvSpPr/>
          <p:nvPr/>
        </p:nvSpPr>
        <p:spPr>
          <a:xfrm>
            <a:off x="3518980" y="303780"/>
            <a:ext cx="444000" cy="444600"/>
          </a:xfrm>
          <a:prstGeom prst="ellipse">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a:solidFill>
                <a:schemeClr val="lt1"/>
              </a:solidFill>
              <a:latin typeface="Nunito" panose="00000500000000000000"/>
              <a:ea typeface="Nunito" panose="00000500000000000000"/>
              <a:cs typeface="Nunito" panose="00000500000000000000"/>
              <a:sym typeface="Nunito" panose="00000500000000000000"/>
            </a:endParaRPr>
          </a:p>
        </p:txBody>
      </p:sp>
      <p:sp>
        <p:nvSpPr>
          <p:cNvPr id="344" name="Google Shape;344;p37"/>
          <p:cNvSpPr txBox="1"/>
          <p:nvPr>
            <p:ph type="title" idx="9"/>
          </p:nvPr>
        </p:nvSpPr>
        <p:spPr>
          <a:xfrm>
            <a:off x="3472630" y="439175"/>
            <a:ext cx="536700" cy="18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a:solidFill>
                  <a:schemeClr val="lt1"/>
                </a:solidFill>
              </a:rPr>
              <a:t>1</a:t>
            </a:r>
            <a:endParaRPr>
              <a:solidFill>
                <a:schemeClr val="lt1"/>
              </a:solidFill>
            </a:endParaRPr>
          </a:p>
        </p:txBody>
      </p:sp>
      <p:sp>
        <p:nvSpPr>
          <p:cNvPr id="12292" name="Text Box 4"/>
          <p:cNvSpPr txBox="1">
            <a:spLocks noChangeArrowheads="1"/>
          </p:cNvSpPr>
          <p:nvPr/>
        </p:nvSpPr>
        <p:spPr bwMode="auto">
          <a:xfrm>
            <a:off x="2630170" y="805180"/>
            <a:ext cx="6513830" cy="433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pPr>
            <a:r>
              <a:rPr lang="en-US" altLang="en-US" sz="2400" dirty="0" err="1">
                <a:solidFill>
                  <a:srgbClr val="0000FF"/>
                </a:solidFill>
                <a:latin typeface="Times New Roman" panose="02020603050405020304" pitchFamily="18" charset="0"/>
                <a:cs typeface="Times New Roman" panose="02020603050405020304" pitchFamily="18" charset="0"/>
              </a:rPr>
              <a:t>a. Chỉ</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những</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người</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thân</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trong</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gia</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đình</a:t>
            </a:r>
            <a:r>
              <a:rPr lang="en-US" altLang="en-US" sz="2400" dirty="0">
                <a:solidFill>
                  <a:srgbClr val="0000FF"/>
                </a:solidFill>
                <a:latin typeface="Times New Roman" panose="02020603050405020304" pitchFamily="18" charset="0"/>
                <a:cs typeface="Times New Roman" panose="02020603050405020304" pitchFamily="18" charset="0"/>
              </a:rPr>
              <a:t>. </a:t>
            </a:r>
            <a:endParaRPr lang="en-US" altLang="en-US" sz="2400" dirty="0">
              <a:solidFill>
                <a:srgbClr val="0000FF"/>
              </a:solidFill>
              <a:latin typeface="Times New Roman" panose="02020603050405020304" pitchFamily="18" charset="0"/>
              <a:cs typeface="Times New Roman" panose="02020603050405020304" pitchFamily="18" charset="0"/>
            </a:endParaRPr>
          </a:p>
          <a:p>
            <a:pPr indent="0" eaLnBrk="1" hangingPunct="1">
              <a:spcBef>
                <a:spcPct val="50000"/>
              </a:spcBef>
              <a:buFontTx/>
              <a:buNone/>
            </a:pPr>
            <a:r>
              <a:rPr lang="en-US" altLang="en-US" sz="2400" dirty="0">
                <a:solidFill>
                  <a:srgbClr val="FF3300"/>
                </a:solidFill>
                <a:latin typeface="Times New Roman" panose="02020603050405020304" pitchFamily="18" charset="0"/>
                <a:cs typeface="Times New Roman" panose="02020603050405020304" pitchFamily="18" charset="0"/>
              </a:rPr>
              <a:t>M: Cha, </a:t>
            </a:r>
            <a:r>
              <a:rPr lang="en-US" altLang="en-US" sz="2400" dirty="0" err="1">
                <a:solidFill>
                  <a:srgbClr val="FF3300"/>
                </a:solidFill>
                <a:latin typeface="Times New Roman" panose="02020603050405020304" pitchFamily="18" charset="0"/>
                <a:cs typeface="Times New Roman" panose="02020603050405020304" pitchFamily="18" charset="0"/>
              </a:rPr>
              <a:t>chú</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dì</a:t>
            </a:r>
            <a:r>
              <a:rPr lang="en-US" altLang="en-US" sz="2400" dirty="0">
                <a:solidFill>
                  <a:srgbClr val="0000FF"/>
                </a:solidFill>
                <a:latin typeface="Times New Roman" panose="02020603050405020304" pitchFamily="18" charset="0"/>
                <a:cs typeface="Times New Roman" panose="02020603050405020304" pitchFamily="18" charset="0"/>
              </a:rPr>
              <a:t>…</a:t>
            </a:r>
            <a:endParaRPr lang="en-US" altLang="en-US" sz="2400" dirty="0">
              <a:solidFill>
                <a:srgbClr val="0000FF"/>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400" dirty="0">
                <a:solidFill>
                  <a:srgbClr val="0000FF"/>
                </a:solidFill>
                <a:latin typeface="Times New Roman" panose="02020603050405020304" pitchFamily="18" charset="0"/>
                <a:cs typeface="Times New Roman" panose="02020603050405020304" pitchFamily="18" charset="0"/>
              </a:rPr>
              <a:t>b. </a:t>
            </a:r>
            <a:r>
              <a:rPr lang="en-US" altLang="en-US" sz="2400" dirty="0" err="1">
                <a:solidFill>
                  <a:srgbClr val="0000FF"/>
                </a:solidFill>
                <a:latin typeface="Times New Roman" panose="02020603050405020304" pitchFamily="18" charset="0"/>
                <a:cs typeface="Times New Roman" panose="02020603050405020304" pitchFamily="18" charset="0"/>
              </a:rPr>
              <a:t>Chỉ</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những</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người</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gần</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gũi</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em</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trong</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trường</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học</a:t>
            </a:r>
            <a:r>
              <a:rPr lang="en-US" altLang="en-US" sz="2400" dirty="0">
                <a:solidFill>
                  <a:srgbClr val="0000FF"/>
                </a:solidFill>
                <a:latin typeface="Times New Roman" panose="02020603050405020304" pitchFamily="18" charset="0"/>
                <a:cs typeface="Times New Roman" panose="02020603050405020304" pitchFamily="18" charset="0"/>
              </a:rPr>
              <a:t>:</a:t>
            </a:r>
            <a:endParaRPr lang="en-US" altLang="en-US" sz="2400" dirty="0">
              <a:solidFill>
                <a:srgbClr val="0000FF"/>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400" dirty="0">
                <a:solidFill>
                  <a:srgbClr val="FF3300"/>
                </a:solidFill>
                <a:latin typeface="Times New Roman" panose="02020603050405020304" pitchFamily="18" charset="0"/>
                <a:cs typeface="Times New Roman" panose="02020603050405020304" pitchFamily="18" charset="0"/>
              </a:rPr>
              <a:t>M: </a:t>
            </a:r>
            <a:r>
              <a:rPr lang="en-US" altLang="en-US" sz="2400" dirty="0" err="1">
                <a:solidFill>
                  <a:srgbClr val="FF3300"/>
                </a:solidFill>
                <a:latin typeface="Times New Roman" panose="02020603050405020304" pitchFamily="18" charset="0"/>
                <a:cs typeface="Times New Roman" panose="02020603050405020304" pitchFamily="18" charset="0"/>
              </a:rPr>
              <a:t>Thầy</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giáo</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bạn</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bè</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lớp</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trưởng</a:t>
            </a:r>
            <a:r>
              <a:rPr lang="en-US" altLang="en-US" sz="2400" dirty="0">
                <a:solidFill>
                  <a:srgbClr val="FF3300"/>
                </a:solidFill>
                <a:latin typeface="Times New Roman" panose="02020603050405020304" pitchFamily="18" charset="0"/>
                <a:cs typeface="Times New Roman" panose="02020603050405020304" pitchFamily="18" charset="0"/>
              </a:rPr>
              <a:t>…</a:t>
            </a:r>
            <a:endParaRPr lang="en-US" altLang="en-US" sz="2400" dirty="0">
              <a:solidFill>
                <a:srgbClr val="FF3300"/>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400" dirty="0">
                <a:solidFill>
                  <a:srgbClr val="0000FF"/>
                </a:solidFill>
                <a:latin typeface="Times New Roman" panose="02020603050405020304" pitchFamily="18" charset="0"/>
                <a:cs typeface="Times New Roman" panose="02020603050405020304" pitchFamily="18" charset="0"/>
              </a:rPr>
              <a:t>c. </a:t>
            </a:r>
            <a:r>
              <a:rPr lang="en-US" altLang="en-US" sz="2400" dirty="0" err="1">
                <a:solidFill>
                  <a:srgbClr val="0000FF"/>
                </a:solidFill>
                <a:latin typeface="Times New Roman" panose="02020603050405020304" pitchFamily="18" charset="0"/>
                <a:cs typeface="Times New Roman" panose="02020603050405020304" pitchFamily="18" charset="0"/>
              </a:rPr>
              <a:t>Chỉ</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các</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nghề</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nghiệp</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khác</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nhau</a:t>
            </a:r>
            <a:r>
              <a:rPr lang="en-US" altLang="en-US" sz="2400" dirty="0">
                <a:solidFill>
                  <a:srgbClr val="0000FF"/>
                </a:solidFill>
                <a:latin typeface="Times New Roman" panose="02020603050405020304" pitchFamily="18" charset="0"/>
                <a:cs typeface="Times New Roman" panose="02020603050405020304" pitchFamily="18" charset="0"/>
              </a:rPr>
              <a:t>. </a:t>
            </a:r>
            <a:endParaRPr lang="en-US" altLang="en-US" sz="2400" dirty="0">
              <a:solidFill>
                <a:srgbClr val="0000FF"/>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400" dirty="0">
                <a:solidFill>
                  <a:srgbClr val="FF3300"/>
                </a:solidFill>
                <a:latin typeface="Times New Roman" panose="02020603050405020304" pitchFamily="18" charset="0"/>
                <a:cs typeface="Times New Roman" panose="02020603050405020304" pitchFamily="18" charset="0"/>
              </a:rPr>
              <a:t>M: </a:t>
            </a:r>
            <a:r>
              <a:rPr lang="en-US" altLang="en-US" sz="2400" dirty="0" err="1">
                <a:solidFill>
                  <a:srgbClr val="FF3300"/>
                </a:solidFill>
                <a:latin typeface="Times New Roman" panose="02020603050405020304" pitchFamily="18" charset="0"/>
                <a:cs typeface="Times New Roman" panose="02020603050405020304" pitchFamily="18" charset="0"/>
              </a:rPr>
              <a:t>Công</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nhân</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nông</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dân</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hoạ</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sĩ</a:t>
            </a:r>
            <a:r>
              <a:rPr lang="en-US" altLang="en-US" sz="2400" dirty="0">
                <a:solidFill>
                  <a:srgbClr val="FF3300"/>
                </a:solidFill>
                <a:latin typeface="Times New Roman" panose="02020603050405020304" pitchFamily="18" charset="0"/>
                <a:cs typeface="Times New Roman" panose="02020603050405020304" pitchFamily="18" charset="0"/>
              </a:rPr>
              <a:t>…</a:t>
            </a:r>
            <a:endParaRPr lang="en-US" altLang="en-US" sz="2400" dirty="0">
              <a:solidFill>
                <a:srgbClr val="FF3300"/>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400" dirty="0">
                <a:solidFill>
                  <a:srgbClr val="0000FF"/>
                </a:solidFill>
                <a:latin typeface="Times New Roman" panose="02020603050405020304" pitchFamily="18" charset="0"/>
                <a:cs typeface="Times New Roman" panose="02020603050405020304" pitchFamily="18" charset="0"/>
              </a:rPr>
              <a:t>d. </a:t>
            </a:r>
            <a:r>
              <a:rPr lang="en-US" altLang="en-US" sz="2400" dirty="0" err="1">
                <a:solidFill>
                  <a:srgbClr val="0000FF"/>
                </a:solidFill>
                <a:latin typeface="Times New Roman" panose="02020603050405020304" pitchFamily="18" charset="0"/>
                <a:cs typeface="Times New Roman" panose="02020603050405020304" pitchFamily="18" charset="0"/>
              </a:rPr>
              <a:t>Chỉ</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các</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dân</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tộc</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anh</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em</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trên</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đất</a:t>
            </a:r>
            <a:r>
              <a:rPr lang="en-US" altLang="en-US" sz="2400" dirty="0">
                <a:solidFill>
                  <a:srgbClr val="0000FF"/>
                </a:solidFill>
                <a:latin typeface="Times New Roman" panose="02020603050405020304" pitchFamily="18" charset="0"/>
                <a:cs typeface="Times New Roman" panose="02020603050405020304" pitchFamily="18" charset="0"/>
              </a:rPr>
              <a:t> </a:t>
            </a:r>
            <a:r>
              <a:rPr lang="en-US" altLang="en-US" sz="2400" dirty="0" err="1">
                <a:solidFill>
                  <a:srgbClr val="0000FF"/>
                </a:solidFill>
                <a:latin typeface="Times New Roman" panose="02020603050405020304" pitchFamily="18" charset="0"/>
                <a:cs typeface="Times New Roman" panose="02020603050405020304" pitchFamily="18" charset="0"/>
              </a:rPr>
              <a:t>nước</a:t>
            </a:r>
            <a:r>
              <a:rPr lang="en-US" altLang="en-US" sz="2400" dirty="0">
                <a:solidFill>
                  <a:srgbClr val="0000FF"/>
                </a:solidFill>
                <a:latin typeface="Times New Roman" panose="02020603050405020304" pitchFamily="18" charset="0"/>
                <a:cs typeface="Times New Roman" panose="02020603050405020304" pitchFamily="18" charset="0"/>
              </a:rPr>
              <a:t> ta. </a:t>
            </a:r>
            <a:endParaRPr lang="en-US" altLang="en-US" sz="2400" dirty="0">
              <a:solidFill>
                <a:srgbClr val="0000FF"/>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400" dirty="0">
                <a:solidFill>
                  <a:srgbClr val="FF3300"/>
                </a:solidFill>
                <a:latin typeface="Times New Roman" panose="02020603050405020304" pitchFamily="18" charset="0"/>
                <a:cs typeface="Times New Roman" panose="02020603050405020304" pitchFamily="18" charset="0"/>
              </a:rPr>
              <a:t>M: Ba-</a:t>
            </a:r>
            <a:r>
              <a:rPr lang="en-US" altLang="en-US" sz="2400" dirty="0" err="1">
                <a:solidFill>
                  <a:srgbClr val="FF3300"/>
                </a:solidFill>
                <a:latin typeface="Times New Roman" panose="02020603050405020304" pitchFamily="18" charset="0"/>
                <a:cs typeface="Times New Roman" panose="02020603050405020304" pitchFamily="18" charset="0"/>
              </a:rPr>
              <a:t>na</a:t>
            </a:r>
            <a:r>
              <a:rPr lang="en-US" altLang="en-US" sz="2400" dirty="0">
                <a:solidFill>
                  <a:srgbClr val="FF3300"/>
                </a:solidFill>
                <a:latin typeface="Times New Roman" panose="02020603050405020304" pitchFamily="18" charset="0"/>
                <a:cs typeface="Times New Roman" panose="02020603050405020304" pitchFamily="18" charset="0"/>
              </a:rPr>
              <a:t>, </a:t>
            </a:r>
            <a:r>
              <a:rPr lang="en-US" altLang="en-US" sz="2400" dirty="0" err="1">
                <a:solidFill>
                  <a:srgbClr val="FF3300"/>
                </a:solidFill>
                <a:latin typeface="Times New Roman" panose="02020603050405020304" pitchFamily="18" charset="0"/>
                <a:cs typeface="Times New Roman" panose="02020603050405020304" pitchFamily="18" charset="0"/>
              </a:rPr>
              <a:t>Kinh</a:t>
            </a:r>
            <a:r>
              <a:rPr lang="en-US" altLang="en-US" sz="2400" dirty="0">
                <a:solidFill>
                  <a:srgbClr val="FF3300"/>
                </a:solidFill>
                <a:latin typeface="Times New Roman" panose="02020603050405020304" pitchFamily="18" charset="0"/>
                <a:cs typeface="Times New Roman" panose="02020603050405020304" pitchFamily="18" charset="0"/>
              </a:rPr>
              <a:t>…</a:t>
            </a:r>
            <a:endParaRPr lang="en-US" altLang="en-US" sz="2400" dirty="0">
              <a:solidFill>
                <a:srgbClr val="FF3300"/>
              </a:solidFill>
              <a:latin typeface="Times New Roman" panose="02020603050405020304" pitchFamily="18" charset="0"/>
              <a:cs typeface="Times New Roman" panose="02020603050405020304" pitchFamily="18" charset="0"/>
            </a:endParaRPr>
          </a:p>
        </p:txBody>
      </p:sp>
      <p:sp>
        <p:nvSpPr>
          <p:cNvPr id="22" name="Text Box 21"/>
          <p:cNvSpPr txBox="1"/>
          <p:nvPr/>
        </p:nvSpPr>
        <p:spPr>
          <a:xfrm>
            <a:off x="4009390" y="297815"/>
            <a:ext cx="2921000" cy="521970"/>
          </a:xfrm>
          <a:prstGeom prst="rect">
            <a:avLst/>
          </a:prstGeom>
          <a:noFill/>
        </p:spPr>
        <p:txBody>
          <a:bodyPr wrap="none" rtlCol="0" anchor="t">
            <a:spAutoFit/>
          </a:bodyPr>
          <a:p>
            <a:r>
              <a:rPr lang="en-US" altLang="en-US" sz="2800" b="1" dirty="0" err="1">
                <a:solidFill>
                  <a:schemeClr val="accent3"/>
                </a:solidFill>
                <a:latin typeface="Times New Roman" panose="02020603050405020304" pitchFamily="18" charset="0"/>
                <a:cs typeface="Times New Roman" panose="02020603050405020304" pitchFamily="18" charset="0"/>
                <a:sym typeface="+mn-ea"/>
              </a:rPr>
              <a:t>Liệt</a:t>
            </a:r>
            <a:r>
              <a:rPr lang="en-US" altLang="en-US" sz="2800" b="1" dirty="0">
                <a:solidFill>
                  <a:schemeClr val="accent3"/>
                </a:solidFill>
                <a:latin typeface="Times New Roman" panose="02020603050405020304" pitchFamily="18" charset="0"/>
                <a:cs typeface="Times New Roman" panose="02020603050405020304" pitchFamily="18" charset="0"/>
                <a:sym typeface="+mn-ea"/>
              </a:rPr>
              <a:t> </a:t>
            </a:r>
            <a:r>
              <a:rPr lang="en-US" altLang="en-US" sz="2800" b="1" dirty="0" err="1">
                <a:solidFill>
                  <a:schemeClr val="accent3"/>
                </a:solidFill>
                <a:latin typeface="Times New Roman" panose="02020603050405020304" pitchFamily="18" charset="0"/>
                <a:cs typeface="Times New Roman" panose="02020603050405020304" pitchFamily="18" charset="0"/>
                <a:sym typeface="+mn-ea"/>
              </a:rPr>
              <a:t>kê</a:t>
            </a:r>
            <a:r>
              <a:rPr lang="en-US" altLang="en-US" sz="2800" b="1" dirty="0">
                <a:solidFill>
                  <a:schemeClr val="accent3"/>
                </a:solidFill>
                <a:latin typeface="Times New Roman" panose="02020603050405020304" pitchFamily="18" charset="0"/>
                <a:cs typeface="Times New Roman" panose="02020603050405020304" pitchFamily="18" charset="0"/>
                <a:sym typeface="+mn-ea"/>
              </a:rPr>
              <a:t> </a:t>
            </a:r>
            <a:r>
              <a:rPr lang="en-US" altLang="en-US" sz="2800" b="1" dirty="0" err="1">
                <a:solidFill>
                  <a:schemeClr val="accent3"/>
                </a:solidFill>
                <a:latin typeface="Times New Roman" panose="02020603050405020304" pitchFamily="18" charset="0"/>
                <a:cs typeface="Times New Roman" panose="02020603050405020304" pitchFamily="18" charset="0"/>
                <a:sym typeface="+mn-ea"/>
              </a:rPr>
              <a:t>các</a:t>
            </a:r>
            <a:r>
              <a:rPr lang="en-US" altLang="en-US" sz="2800" b="1" dirty="0">
                <a:solidFill>
                  <a:schemeClr val="accent3"/>
                </a:solidFill>
                <a:latin typeface="Times New Roman" panose="02020603050405020304" pitchFamily="18" charset="0"/>
                <a:cs typeface="Times New Roman" panose="02020603050405020304" pitchFamily="18" charset="0"/>
                <a:sym typeface="+mn-ea"/>
              </a:rPr>
              <a:t> </a:t>
            </a:r>
            <a:r>
              <a:rPr lang="en-US" altLang="en-US" sz="2800" b="1" dirty="0" err="1">
                <a:solidFill>
                  <a:schemeClr val="accent3"/>
                </a:solidFill>
                <a:latin typeface="Times New Roman" panose="02020603050405020304" pitchFamily="18" charset="0"/>
                <a:cs typeface="Times New Roman" panose="02020603050405020304" pitchFamily="18" charset="0"/>
                <a:sym typeface="+mn-ea"/>
              </a:rPr>
              <a:t>từ</a:t>
            </a:r>
            <a:r>
              <a:rPr lang="en-US" altLang="en-US" sz="2800" b="1" dirty="0">
                <a:solidFill>
                  <a:schemeClr val="accent3"/>
                </a:solidFill>
                <a:latin typeface="Times New Roman" panose="02020603050405020304" pitchFamily="18" charset="0"/>
                <a:cs typeface="Times New Roman" panose="02020603050405020304" pitchFamily="18" charset="0"/>
                <a:sym typeface="+mn-ea"/>
              </a:rPr>
              <a:t> </a:t>
            </a:r>
            <a:r>
              <a:rPr lang="en-US" altLang="en-US" sz="2800" b="1" dirty="0" err="1">
                <a:solidFill>
                  <a:schemeClr val="accent3"/>
                </a:solidFill>
                <a:latin typeface="Times New Roman" panose="02020603050405020304" pitchFamily="18" charset="0"/>
                <a:cs typeface="Times New Roman" panose="02020603050405020304" pitchFamily="18" charset="0"/>
                <a:sym typeface="+mn-ea"/>
              </a:rPr>
              <a:t>ngữ</a:t>
            </a:r>
            <a:endParaRPr lang="en-US" altLang="en-US" sz="2800" b="1" dirty="0" err="1">
              <a:solidFill>
                <a:schemeClr val="accent3"/>
              </a:solidFill>
              <a:latin typeface="Times New Roman" panose="02020603050405020304" pitchFamily="18" charset="0"/>
              <a:cs typeface="Times New Roman" panose="02020603050405020304" pitchFamily="18" charset="0"/>
              <a:sym typeface="+mn-ea"/>
            </a:endParaRPr>
          </a:p>
        </p:txBody>
      </p:sp>
      <p:pic>
        <p:nvPicPr>
          <p:cNvPr id="1" name="Picture 0" descr="10-109671_child-clip-art-black-and-white-child-thinking"/>
          <p:cNvPicPr>
            <a:picLocks noChangeAspect="1"/>
          </p:cNvPicPr>
          <p:nvPr/>
        </p:nvPicPr>
        <p:blipFill>
          <a:blip r:embed="rId1">
            <a:clrChange>
              <a:clrFrom>
                <a:srgbClr val="F7F7F7">
                  <a:alpha val="100000"/>
                </a:srgbClr>
              </a:clrFrom>
              <a:clrTo>
                <a:srgbClr val="F7F7F7">
                  <a:alpha val="100000"/>
                  <a:alpha val="0"/>
                </a:srgbClr>
              </a:clrTo>
            </a:clrChange>
          </a:blip>
          <a:stretch>
            <a:fillRect/>
          </a:stretch>
        </p:blipFill>
        <p:spPr>
          <a:xfrm>
            <a:off x="-499110" y="1609090"/>
            <a:ext cx="3423920" cy="29108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7" name="Table 6"/>
          <p:cNvGraphicFramePr/>
          <p:nvPr/>
        </p:nvGraphicFramePr>
        <p:xfrm>
          <a:off x="212090" y="204470"/>
          <a:ext cx="8767445" cy="4753610"/>
        </p:xfrm>
        <a:graphic>
          <a:graphicData uri="http://schemas.openxmlformats.org/drawingml/2006/table">
            <a:tbl>
              <a:tblPr bandRow="1">
                <a:tableStyleId>{10A1B5D5-9B99-4C35-A422-299274C87663}</a:tableStyleId>
              </a:tblPr>
              <a:tblGrid>
                <a:gridCol w="2604770"/>
                <a:gridCol w="6162675"/>
              </a:tblGrid>
              <a:tr h="1188085">
                <a:tc>
                  <a:txBody>
                    <a:bodyPr/>
                    <a:p>
                      <a:pPr algn="l">
                        <a:buNone/>
                      </a:pPr>
                      <a:r>
                        <a:rPr lang="en-US" sz="2400" b="1">
                          <a:solidFill>
                            <a:schemeClr val="accent3"/>
                          </a:solidFill>
                          <a:latin typeface="Times New Roman" panose="02020603050405020304" pitchFamily="18" charset="0"/>
                          <a:cs typeface="Times New Roman" panose="02020603050405020304" pitchFamily="18" charset="0"/>
                        </a:rPr>
                        <a:t>a) Chỉ người thân trong gia đình</a:t>
                      </a:r>
                      <a:endParaRPr lang="en-US" sz="2400" b="1">
                        <a:solidFill>
                          <a:schemeClr val="accent3"/>
                        </a:solidFill>
                        <a:latin typeface="Times New Roman" panose="02020603050405020304" pitchFamily="18" charset="0"/>
                        <a:cs typeface="Times New Roman" panose="02020603050405020304" pitchFamily="18" charset="0"/>
                      </a:endParaRPr>
                    </a:p>
                  </a:txBody>
                  <a:tcPr anchor="ctr" anchorCtr="0">
                    <a:lnL w="12700" cmpd="sng">
                      <a:solidFill>
                        <a:schemeClr val="tx1"/>
                      </a:solidFill>
                      <a:prstDash val="solid"/>
                    </a:lnL>
                    <a:lnR w="12700">
                      <a:solidFill>
                        <a:schemeClr val="tx1"/>
                      </a:solidFill>
                      <a:prstDash val="solid"/>
                    </a:lnR>
                    <a:lnT w="12700" cmpd="sng">
                      <a:solidFill>
                        <a:schemeClr val="tx1"/>
                      </a:solidFill>
                      <a:prstDash val="solid"/>
                    </a:lnT>
                    <a:lnB w="12700" cmpd="sng">
                      <a:solidFill>
                        <a:schemeClr val="tx1"/>
                      </a:solidFill>
                      <a:prstDash val="solid"/>
                    </a:lnB>
                  </a:tcPr>
                </a:tc>
                <a:tc>
                  <a:txBody>
                    <a:bodyPr/>
                    <a:p>
                      <a:pPr algn="l">
                        <a:buNone/>
                      </a:pPr>
                      <a:endParaRPr lang="en-US" sz="2400" b="1">
                        <a:solidFill>
                          <a:schemeClr val="accent3"/>
                        </a:solidFill>
                        <a:latin typeface="Times New Roman" panose="02020603050405020304" pitchFamily="18" charset="0"/>
                        <a:cs typeface="Times New Roman" panose="02020603050405020304" pitchFamily="18" charset="0"/>
                      </a:endParaRPr>
                    </a:p>
                  </a:txBody>
                  <a:tcPr anchor="ctr" anchorCtr="0">
                    <a:lnL w="12700">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1188085">
                <a:tc>
                  <a:txBody>
                    <a:bodyPr/>
                    <a:p>
                      <a:pPr algn="l">
                        <a:buNone/>
                      </a:pPr>
                      <a:r>
                        <a:rPr lang="en-US" sz="2400" b="1">
                          <a:solidFill>
                            <a:schemeClr val="accent3"/>
                          </a:solidFill>
                          <a:latin typeface="Times New Roman" panose="02020603050405020304" pitchFamily="18" charset="0"/>
                          <a:cs typeface="Times New Roman" panose="02020603050405020304" pitchFamily="18" charset="0"/>
                        </a:rPr>
                        <a:t>b) Chỉ những người gần gũi em trong trường học</a:t>
                      </a:r>
                      <a:endParaRPr lang="en-US" sz="2400" b="1">
                        <a:solidFill>
                          <a:schemeClr val="accent3"/>
                        </a:solidFill>
                        <a:latin typeface="Times New Roman" panose="02020603050405020304" pitchFamily="18" charset="0"/>
                        <a:cs typeface="Times New Roman" panose="02020603050405020304" pitchFamily="18" charset="0"/>
                      </a:endParaRPr>
                    </a:p>
                  </a:txBody>
                  <a:tcPr anchor="ctr" anchorCtr="0">
                    <a:lnL w="12700" cmpd="sng">
                      <a:solidFill>
                        <a:schemeClr val="tx1"/>
                      </a:solidFill>
                      <a:prstDash val="solid"/>
                    </a:lnL>
                    <a:lnR w="12700">
                      <a:solidFill>
                        <a:schemeClr val="tx1"/>
                      </a:solidFill>
                      <a:prstDash val="solid"/>
                    </a:lnR>
                    <a:lnT w="12700" cmpd="sng">
                      <a:solidFill>
                        <a:schemeClr val="tx1"/>
                      </a:solidFill>
                      <a:prstDash val="solid"/>
                    </a:lnT>
                    <a:lnB w="12700" cmpd="sng">
                      <a:solidFill>
                        <a:schemeClr val="tx1"/>
                      </a:solidFill>
                      <a:prstDash val="solid"/>
                    </a:lnB>
                  </a:tcPr>
                </a:tc>
                <a:tc>
                  <a:txBody>
                    <a:bodyPr/>
                    <a:p>
                      <a:pPr algn="l">
                        <a:buNone/>
                      </a:pPr>
                      <a:endParaRPr lang="en-US" sz="2400" b="1">
                        <a:solidFill>
                          <a:schemeClr val="accent3"/>
                        </a:solidFill>
                        <a:latin typeface="Times New Roman" panose="02020603050405020304" pitchFamily="18" charset="0"/>
                        <a:cs typeface="Times New Roman" panose="02020603050405020304" pitchFamily="18" charset="0"/>
                      </a:endParaRPr>
                    </a:p>
                  </a:txBody>
                  <a:tcPr anchor="ctr" anchorCtr="0">
                    <a:lnL w="12700">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1188085">
                <a:tc>
                  <a:txBody>
                    <a:bodyPr/>
                    <a:p>
                      <a:pPr algn="l">
                        <a:buNone/>
                      </a:pPr>
                      <a:r>
                        <a:rPr lang="en-US" sz="2400" b="1">
                          <a:solidFill>
                            <a:schemeClr val="accent3"/>
                          </a:solidFill>
                          <a:latin typeface="Times New Roman" panose="02020603050405020304" pitchFamily="18" charset="0"/>
                          <a:cs typeface="Times New Roman" panose="02020603050405020304" pitchFamily="18" charset="0"/>
                        </a:rPr>
                        <a:t>c) Chỉ các nghề nghiệp khác nhau</a:t>
                      </a:r>
                      <a:endParaRPr lang="en-US" sz="2400" b="1">
                        <a:solidFill>
                          <a:schemeClr val="accent3"/>
                        </a:solidFill>
                        <a:latin typeface="Times New Roman" panose="02020603050405020304" pitchFamily="18" charset="0"/>
                        <a:cs typeface="Times New Roman" panose="02020603050405020304" pitchFamily="18" charset="0"/>
                      </a:endParaRPr>
                    </a:p>
                  </a:txBody>
                  <a:tcPr anchor="ctr" anchorCtr="0">
                    <a:lnL w="12700" cmpd="sng">
                      <a:solidFill>
                        <a:schemeClr val="tx1"/>
                      </a:solidFill>
                      <a:prstDash val="solid"/>
                    </a:lnL>
                    <a:lnR w="12700">
                      <a:solidFill>
                        <a:schemeClr val="tx1"/>
                      </a:solidFill>
                      <a:prstDash val="solid"/>
                    </a:lnR>
                    <a:lnT w="12700" cmpd="sng">
                      <a:solidFill>
                        <a:schemeClr val="tx1"/>
                      </a:solidFill>
                      <a:prstDash val="solid"/>
                    </a:lnT>
                    <a:lnB w="12700" cmpd="sng">
                      <a:solidFill>
                        <a:schemeClr val="tx1"/>
                      </a:solidFill>
                      <a:prstDash val="solid"/>
                    </a:lnB>
                  </a:tcPr>
                </a:tc>
                <a:tc>
                  <a:txBody>
                    <a:bodyPr/>
                    <a:p>
                      <a:pPr algn="l">
                        <a:buNone/>
                      </a:pPr>
                      <a:endParaRPr lang="en-US" sz="2400" b="1">
                        <a:solidFill>
                          <a:schemeClr val="accent3"/>
                        </a:solidFill>
                        <a:latin typeface="Times New Roman" panose="02020603050405020304" pitchFamily="18" charset="0"/>
                        <a:cs typeface="Times New Roman" panose="02020603050405020304" pitchFamily="18" charset="0"/>
                      </a:endParaRPr>
                    </a:p>
                  </a:txBody>
                  <a:tcPr anchor="ctr" anchorCtr="0">
                    <a:lnL w="12700">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1188085">
                <a:tc>
                  <a:txBody>
                    <a:bodyPr/>
                    <a:p>
                      <a:pPr algn="l">
                        <a:buNone/>
                      </a:pPr>
                      <a:r>
                        <a:rPr lang="en-US" sz="2400" b="1">
                          <a:solidFill>
                            <a:schemeClr val="accent3"/>
                          </a:solidFill>
                          <a:latin typeface="Times New Roman" panose="02020603050405020304" pitchFamily="18" charset="0"/>
                          <a:cs typeface="Times New Roman" panose="02020603050405020304" pitchFamily="18" charset="0"/>
                        </a:rPr>
                        <a:t>d) Chỉ các dân tộc anh em trên đất nước ta</a:t>
                      </a:r>
                      <a:endParaRPr lang="en-US" sz="2400" b="1">
                        <a:solidFill>
                          <a:schemeClr val="accent3"/>
                        </a:solidFill>
                        <a:latin typeface="Times New Roman" panose="02020603050405020304" pitchFamily="18" charset="0"/>
                        <a:cs typeface="Times New Roman" panose="02020603050405020304" pitchFamily="18" charset="0"/>
                      </a:endParaRPr>
                    </a:p>
                  </a:txBody>
                  <a:tcPr anchor="ctr" anchorCtr="0">
                    <a:lnL w="12700" cmpd="sng">
                      <a:solidFill>
                        <a:schemeClr val="tx1"/>
                      </a:solidFill>
                      <a:prstDash val="solid"/>
                    </a:lnL>
                    <a:lnR w="12700">
                      <a:solidFill>
                        <a:schemeClr val="tx1"/>
                      </a:solidFill>
                      <a:prstDash val="solid"/>
                    </a:lnR>
                    <a:lnT w="12700" cmpd="sng">
                      <a:solidFill>
                        <a:schemeClr val="tx1"/>
                      </a:solidFill>
                      <a:prstDash val="solid"/>
                    </a:lnT>
                    <a:lnB w="12700" cmpd="sng">
                      <a:solidFill>
                        <a:schemeClr val="tx1"/>
                      </a:solidFill>
                      <a:prstDash val="solid"/>
                    </a:lnB>
                  </a:tcPr>
                </a:tc>
                <a:tc>
                  <a:txBody>
                    <a:bodyPr/>
                    <a:p>
                      <a:pPr algn="l">
                        <a:buNone/>
                      </a:pPr>
                      <a:endParaRPr lang="en-US" sz="2400" b="1">
                        <a:solidFill>
                          <a:schemeClr val="accent3"/>
                        </a:solidFill>
                        <a:latin typeface="Times New Roman" panose="02020603050405020304" pitchFamily="18" charset="0"/>
                        <a:cs typeface="Times New Roman" panose="02020603050405020304" pitchFamily="18" charset="0"/>
                      </a:endParaRPr>
                    </a:p>
                  </a:txBody>
                  <a:tcPr anchor="ctr" anchorCtr="0">
                    <a:lnL w="12700">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19477" name="Text Box 21"/>
          <p:cNvSpPr txBox="1">
            <a:spLocks noChangeArrowheads="1"/>
          </p:cNvSpPr>
          <p:nvPr/>
        </p:nvSpPr>
        <p:spPr bwMode="auto">
          <a:xfrm>
            <a:off x="2903855" y="422593"/>
            <a:ext cx="5715000" cy="829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20000"/>
              </a:spcBef>
            </a:pPr>
            <a:r>
              <a:rPr lang="en-US" altLang="en-US" sz="2400">
                <a:solidFill>
                  <a:schemeClr val="accent2"/>
                </a:solidFill>
                <a:latin typeface="Times New Roman" panose="02020603050405020304" pitchFamily="18" charset="0"/>
              </a:rPr>
              <a:t>Cha, mẹ, chú, dì, ông, bà, cố, cậu, mợ, em, cháu, anh rể, chị dâu...</a:t>
            </a:r>
            <a:endParaRPr lang="en-US" altLang="en-US" sz="2400">
              <a:solidFill>
                <a:schemeClr val="accent2"/>
              </a:solidFill>
              <a:latin typeface="Times New Roman" panose="02020603050405020304" pitchFamily="18" charset="0"/>
            </a:endParaRPr>
          </a:p>
        </p:txBody>
      </p:sp>
      <p:sp>
        <p:nvSpPr>
          <p:cNvPr id="19478" name="Text Box 22"/>
          <p:cNvSpPr txBox="1">
            <a:spLocks noChangeArrowheads="1"/>
          </p:cNvSpPr>
          <p:nvPr/>
        </p:nvSpPr>
        <p:spPr bwMode="auto">
          <a:xfrm>
            <a:off x="2905760" y="1368425"/>
            <a:ext cx="6076315" cy="1198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20000"/>
              </a:spcBef>
            </a:pPr>
            <a:r>
              <a:rPr lang="en-US" altLang="en-US" sz="2400">
                <a:solidFill>
                  <a:schemeClr val="accent2"/>
                </a:solidFill>
                <a:latin typeface="Times New Roman" panose="02020603050405020304" pitchFamily="18" charset="0"/>
              </a:rPr>
              <a:t>Cô hiệu trưởng, cô hiệu phó, cô giáo chủ nhiệm, cô giáo - thầy giáo bộ môn, cô y tá; các bạn bè, các em học sinh lớp dưới, bác bảo vệ...</a:t>
            </a:r>
            <a:endParaRPr lang="en-US" altLang="en-US" sz="2400">
              <a:solidFill>
                <a:schemeClr val="accent2"/>
              </a:solidFill>
              <a:latin typeface="Times New Roman" panose="02020603050405020304" pitchFamily="18" charset="0"/>
            </a:endParaRPr>
          </a:p>
        </p:txBody>
      </p:sp>
      <p:sp>
        <p:nvSpPr>
          <p:cNvPr id="19480" name="Text Box 24"/>
          <p:cNvSpPr txBox="1">
            <a:spLocks noChangeArrowheads="1"/>
          </p:cNvSpPr>
          <p:nvPr/>
        </p:nvSpPr>
        <p:spPr bwMode="auto">
          <a:xfrm>
            <a:off x="2903855" y="2567305"/>
            <a:ext cx="6163945" cy="1198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20000"/>
              </a:spcBef>
            </a:pPr>
            <a:r>
              <a:rPr lang="en-US" altLang="en-US" sz="2400">
                <a:solidFill>
                  <a:schemeClr val="accent2"/>
                </a:solidFill>
                <a:latin typeface="Times New Roman" panose="02020603050405020304" pitchFamily="18" charset="0"/>
              </a:rPr>
              <a:t>Công nhân, nông dân, hoạ sĩ, kĩ sư, giáo viên, thuỷ thủ, phi công, tiếp viên hàng không, thợ lặn, thợ dệt, bộ đội, công an, học sinh, sinh viên….</a:t>
            </a:r>
            <a:endParaRPr lang="en-US" altLang="en-US" sz="2400">
              <a:solidFill>
                <a:schemeClr val="accent2"/>
              </a:solidFill>
              <a:latin typeface="Times New Roman" panose="02020603050405020304" pitchFamily="18" charset="0"/>
            </a:endParaRPr>
          </a:p>
        </p:txBody>
      </p:sp>
      <p:sp>
        <p:nvSpPr>
          <p:cNvPr id="6169" name="Text Box 25"/>
          <p:cNvSpPr txBox="1">
            <a:spLocks noChangeArrowheads="1"/>
          </p:cNvSpPr>
          <p:nvPr/>
        </p:nvSpPr>
        <p:spPr bwMode="auto">
          <a:xfrm>
            <a:off x="3124200" y="4430713"/>
            <a:ext cx="563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pPr>
            <a:endParaRPr lang="en-US" altLang="en-US">
              <a:solidFill>
                <a:schemeClr val="accent2"/>
              </a:solidFill>
            </a:endParaRPr>
          </a:p>
        </p:txBody>
      </p:sp>
      <p:sp>
        <p:nvSpPr>
          <p:cNvPr id="19482" name="Text Box 26"/>
          <p:cNvSpPr txBox="1">
            <a:spLocks noChangeArrowheads="1"/>
          </p:cNvSpPr>
          <p:nvPr/>
        </p:nvSpPr>
        <p:spPr bwMode="auto">
          <a:xfrm>
            <a:off x="2903855" y="3766185"/>
            <a:ext cx="6076315" cy="1198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20000"/>
              </a:spcBef>
            </a:pPr>
            <a:r>
              <a:rPr lang="en-US" altLang="en-US" sz="2400">
                <a:solidFill>
                  <a:schemeClr val="accent2"/>
                </a:solidFill>
                <a:latin typeface="Times New Roman" panose="02020603050405020304" pitchFamily="18" charset="0"/>
              </a:rPr>
              <a:t>Kinh, Tày, Nùng, Thái, Mường, Dao, Hmông, Khơ-mú, Giáy, Ba-na, Ê-đê, Gia-rai, Xơ-đăng, Tà-ôi, Khơ- me, Hoa, Chăm,…</a:t>
            </a:r>
            <a:endParaRPr lang="en-US" altLang="en-US" sz="2400">
              <a:solidFill>
                <a:schemeClr val="accent2"/>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9477"/>
                                        </p:tgtEl>
                                        <p:attrNameLst>
                                          <p:attrName>style.visibility</p:attrName>
                                        </p:attrNameLst>
                                      </p:cBhvr>
                                      <p:to>
                                        <p:strVal val="visible"/>
                                      </p:to>
                                    </p:set>
                                    <p:anim calcmode="lin" valueType="num">
                                      <p:cBhvr additive="base">
                                        <p:cTn id="7" dur="500"/>
                                        <p:tgtEl>
                                          <p:spTgt spid="19477"/>
                                        </p:tgtEl>
                                        <p:attrNameLst>
                                          <p:attrName>ppt_y</p:attrName>
                                        </p:attrNameLst>
                                      </p:cBhvr>
                                      <p:tavLst>
                                        <p:tav tm="0">
                                          <p:val>
                                            <p:strVal val="#ppt_y+#ppt_h*1.125000"/>
                                          </p:val>
                                        </p:tav>
                                        <p:tav tm="100000">
                                          <p:val>
                                            <p:strVal val="#ppt_y"/>
                                          </p:val>
                                        </p:tav>
                                      </p:tavLst>
                                    </p:anim>
                                    <p:animEffect transition="in" filter="wipe(up)">
                                      <p:cBhvr>
                                        <p:cTn id="8" dur="500"/>
                                        <p:tgtEl>
                                          <p:spTgt spid="19477"/>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9478"/>
                                        </p:tgtEl>
                                        <p:attrNameLst>
                                          <p:attrName>style.visibility</p:attrName>
                                        </p:attrNameLst>
                                      </p:cBhvr>
                                      <p:to>
                                        <p:strVal val="visible"/>
                                      </p:to>
                                    </p:set>
                                    <p:anim calcmode="lin" valueType="num">
                                      <p:cBhvr additive="base">
                                        <p:cTn id="13" dur="500"/>
                                        <p:tgtEl>
                                          <p:spTgt spid="19478"/>
                                        </p:tgtEl>
                                        <p:attrNameLst>
                                          <p:attrName>ppt_y</p:attrName>
                                        </p:attrNameLst>
                                      </p:cBhvr>
                                      <p:tavLst>
                                        <p:tav tm="0">
                                          <p:val>
                                            <p:strVal val="#ppt_y+#ppt_h*1.125000"/>
                                          </p:val>
                                        </p:tav>
                                        <p:tav tm="100000">
                                          <p:val>
                                            <p:strVal val="#ppt_y"/>
                                          </p:val>
                                        </p:tav>
                                      </p:tavLst>
                                    </p:anim>
                                    <p:animEffect transition="in" filter="wipe(up)">
                                      <p:cBhvr>
                                        <p:cTn id="14" dur="500"/>
                                        <p:tgtEl>
                                          <p:spTgt spid="19478"/>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9480"/>
                                        </p:tgtEl>
                                        <p:attrNameLst>
                                          <p:attrName>style.visibility</p:attrName>
                                        </p:attrNameLst>
                                      </p:cBhvr>
                                      <p:to>
                                        <p:strVal val="visible"/>
                                      </p:to>
                                    </p:set>
                                    <p:anim calcmode="lin" valueType="num">
                                      <p:cBhvr additive="base">
                                        <p:cTn id="19" dur="500"/>
                                        <p:tgtEl>
                                          <p:spTgt spid="19480"/>
                                        </p:tgtEl>
                                        <p:attrNameLst>
                                          <p:attrName>ppt_y</p:attrName>
                                        </p:attrNameLst>
                                      </p:cBhvr>
                                      <p:tavLst>
                                        <p:tav tm="0">
                                          <p:val>
                                            <p:strVal val="#ppt_y+#ppt_h*1.125000"/>
                                          </p:val>
                                        </p:tav>
                                        <p:tav tm="100000">
                                          <p:val>
                                            <p:strVal val="#ppt_y"/>
                                          </p:val>
                                        </p:tav>
                                      </p:tavLst>
                                    </p:anim>
                                    <p:animEffect transition="in" filter="wipe(up)">
                                      <p:cBhvr>
                                        <p:cTn id="20" dur="500"/>
                                        <p:tgtEl>
                                          <p:spTgt spid="19480"/>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9482"/>
                                        </p:tgtEl>
                                        <p:attrNameLst>
                                          <p:attrName>style.visibility</p:attrName>
                                        </p:attrNameLst>
                                      </p:cBhvr>
                                      <p:to>
                                        <p:strVal val="visible"/>
                                      </p:to>
                                    </p:set>
                                    <p:anim calcmode="lin" valueType="num">
                                      <p:cBhvr additive="base">
                                        <p:cTn id="25" dur="500"/>
                                        <p:tgtEl>
                                          <p:spTgt spid="19482"/>
                                        </p:tgtEl>
                                        <p:attrNameLst>
                                          <p:attrName>ppt_y</p:attrName>
                                        </p:attrNameLst>
                                      </p:cBhvr>
                                      <p:tavLst>
                                        <p:tav tm="0">
                                          <p:val>
                                            <p:strVal val="#ppt_y+#ppt_h*1.125000"/>
                                          </p:val>
                                        </p:tav>
                                        <p:tav tm="100000">
                                          <p:val>
                                            <p:strVal val="#ppt_y"/>
                                          </p:val>
                                        </p:tav>
                                      </p:tavLst>
                                    </p:anim>
                                    <p:animEffect transition="in" filter="wipe(up)">
                                      <p:cBhvr>
                                        <p:cTn id="26" dur="500"/>
                                        <p:tgtEl>
                                          <p:spTgt spid="19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7" grpId="0" animBg="1"/>
      <p:bldP spid="19478" grpId="0" animBg="1"/>
      <p:bldP spid="19480" grpId="0" animBg="1"/>
      <p:bldP spid="19482" grpId="0" animBg="1"/>
      <p:bldP spid="19477" grpId="1" animBg="1"/>
      <p:bldP spid="19478" grpId="1" animBg="1"/>
      <p:bldP spid="19480" grpId="1" animBg="1"/>
      <p:bldP spid="6169" grpId="1" animBg="1"/>
      <p:bldP spid="1948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12" name="Shape 512"/>
        <p:cNvGrpSpPr/>
        <p:nvPr/>
      </p:nvGrpSpPr>
      <p:grpSpPr>
        <a:xfrm>
          <a:off x="0" y="0"/>
          <a:ext cx="0" cy="0"/>
          <a:chOff x="0" y="0"/>
          <a:chExt cx="0" cy="0"/>
        </a:xfrm>
      </p:grpSpPr>
      <p:sp>
        <p:nvSpPr>
          <p:cNvPr id="2054" name="Text Box 6"/>
          <p:cNvSpPr txBox="1">
            <a:spLocks noChangeArrowheads="1"/>
          </p:cNvSpPr>
          <p:nvPr/>
        </p:nvSpPr>
        <p:spPr bwMode="auto">
          <a:xfrm>
            <a:off x="1248410" y="551180"/>
            <a:ext cx="7263765" cy="95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pPr>
            <a:r>
              <a:rPr lang="en-US" altLang="en-US" sz="2800" b="1" dirty="0" err="1">
                <a:solidFill>
                  <a:schemeClr val="bg2"/>
                </a:solidFill>
                <a:latin typeface="Times New Roman" panose="02020603050405020304" pitchFamily="18" charset="0"/>
                <a:cs typeface="Times New Roman" panose="02020603050405020304" pitchFamily="18" charset="0"/>
              </a:rPr>
              <a:t>Tìm</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các</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câu</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tục</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ngữ</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thành</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ngữ</a:t>
            </a:r>
            <a:r>
              <a:rPr lang="en-US" altLang="en-US" sz="2800" b="1" dirty="0">
                <a:solidFill>
                  <a:schemeClr val="bg2"/>
                </a:solidFill>
                <a:latin typeface="Times New Roman" panose="02020603050405020304" pitchFamily="18" charset="0"/>
                <a:cs typeface="Times New Roman" panose="02020603050405020304" pitchFamily="18" charset="0"/>
              </a:rPr>
              <a:t>, ca </a:t>
            </a:r>
            <a:r>
              <a:rPr lang="en-US" altLang="en-US" sz="2800" b="1" dirty="0" err="1">
                <a:solidFill>
                  <a:schemeClr val="bg2"/>
                </a:solidFill>
                <a:latin typeface="Times New Roman" panose="02020603050405020304" pitchFamily="18" charset="0"/>
                <a:cs typeface="Times New Roman" panose="02020603050405020304" pitchFamily="18" charset="0"/>
              </a:rPr>
              <a:t>dao</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nói</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về</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quan</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hệ</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gia</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đình</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thầy</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trò</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bè</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bạn</a:t>
            </a:r>
            <a:r>
              <a:rPr lang="en-US" altLang="en-US" sz="2400" b="1" dirty="0">
                <a:solidFill>
                  <a:schemeClr val="bg2"/>
                </a:solidFill>
                <a:latin typeface="Times New Roman" panose="02020603050405020304" pitchFamily="18" charset="0"/>
                <a:cs typeface="Times New Roman" panose="02020603050405020304" pitchFamily="18" charset="0"/>
              </a:rPr>
              <a:t>.</a:t>
            </a:r>
            <a:endParaRPr lang="en-US" altLang="en-US" sz="2400" b="1" dirty="0">
              <a:solidFill>
                <a:schemeClr val="bg2"/>
              </a:solidFill>
              <a:latin typeface="Times New Roman" panose="02020603050405020304" pitchFamily="18" charset="0"/>
              <a:cs typeface="Times New Roman" panose="02020603050405020304" pitchFamily="18" charset="0"/>
            </a:endParaRPr>
          </a:p>
        </p:txBody>
      </p:sp>
      <p:sp>
        <p:nvSpPr>
          <p:cNvPr id="342" name="Google Shape;342;p37"/>
          <p:cNvSpPr/>
          <p:nvPr/>
        </p:nvSpPr>
        <p:spPr>
          <a:xfrm>
            <a:off x="732695" y="805430"/>
            <a:ext cx="444000" cy="444600"/>
          </a:xfrm>
          <a:prstGeom prst="ellipse">
            <a:avLst/>
          </a:prstGeom>
          <a:solidFill>
            <a:schemeClr val="lt2"/>
          </a:solidFill>
          <a:ln>
            <a:noFill/>
          </a:ln>
        </p:spPr>
        <p:txBody>
          <a:bodyPr spcFirstLastPara="1" wrap="square" lIns="91425" tIns="91425" rIns="91425" bIns="91425" anchor="ctr" anchorCtr="0">
            <a:noAutofit/>
          </a:bodyPr>
          <a:p>
            <a:pPr marL="0" lvl="0" indent="0" algn="ctr" rtl="0">
              <a:spcBef>
                <a:spcPts val="0"/>
              </a:spcBef>
              <a:spcAft>
                <a:spcPts val="0"/>
              </a:spcAft>
              <a:buNone/>
            </a:pPr>
            <a:endParaRPr sz="1600">
              <a:solidFill>
                <a:schemeClr val="lt1"/>
              </a:solidFill>
              <a:latin typeface="Nunito" panose="00000500000000000000"/>
              <a:ea typeface="Nunito" panose="00000500000000000000"/>
              <a:cs typeface="Nunito" panose="00000500000000000000"/>
              <a:sym typeface="Nunito" panose="00000500000000000000"/>
            </a:endParaRPr>
          </a:p>
        </p:txBody>
      </p:sp>
      <p:sp>
        <p:nvSpPr>
          <p:cNvPr id="345" name="Google Shape;345;p37"/>
          <p:cNvSpPr txBox="1"/>
          <p:nvPr/>
        </p:nvSpPr>
        <p:spPr>
          <a:xfrm>
            <a:off x="689666" y="940825"/>
            <a:ext cx="536700" cy="187800"/>
          </a:xfrm>
          <a:prstGeom prst="rect">
            <a:avLst/>
          </a:prstGeom>
          <a:noFill/>
          <a:ln>
            <a:noFill/>
          </a:ln>
        </p:spPr>
        <p:txBody>
          <a:bodyPr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477D"/>
              </a:buClr>
              <a:buSzPts val="2000"/>
              <a:buFont typeface="Nunito Black" panose="00000800000000000000"/>
              <a:buNone/>
              <a:defRPr sz="2000" b="0" i="0" u="none" strike="noStrike" cap="none">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marR="0" lvl="1"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lgn="ctr" rtl="0">
              <a:spcBef>
                <a:spcPts val="0"/>
              </a:spcBef>
              <a:spcAft>
                <a:spcPts val="0"/>
              </a:spcAft>
              <a:buNone/>
            </a:pPr>
            <a:r>
              <a:rPr lang="en-GB">
                <a:solidFill>
                  <a:schemeClr val="lt1"/>
                </a:solidFill>
              </a:rPr>
              <a:t>2</a:t>
            </a:r>
            <a:endParaRPr>
              <a:solidFill>
                <a:schemeClr val="lt1"/>
              </a:solidFill>
            </a:endParaRPr>
          </a:p>
        </p:txBody>
      </p:sp>
      <p:sp>
        <p:nvSpPr>
          <p:cNvPr id="8197" name="Text Box 5"/>
          <p:cNvSpPr txBox="1">
            <a:spLocks noChangeArrowheads="1"/>
          </p:cNvSpPr>
          <p:nvPr/>
        </p:nvSpPr>
        <p:spPr bwMode="auto">
          <a:xfrm>
            <a:off x="978535" y="1504315"/>
            <a:ext cx="3942715" cy="2232660"/>
          </a:xfrm>
          <a:prstGeom prst="rect">
            <a:avLst/>
          </a:prstGeom>
          <a:noFill/>
          <a:ln w="9525">
            <a:solidFill>
              <a:schemeClr val="bg1"/>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eaLnBrk="1" hangingPunct="1">
              <a:spcBef>
                <a:spcPct val="20000"/>
              </a:spcBef>
            </a:pPr>
            <a:r>
              <a:rPr lang="en-US" altLang="en-US" sz="2400" b="1" dirty="0" err="1">
                <a:solidFill>
                  <a:schemeClr val="bg2"/>
                </a:solidFill>
                <a:latin typeface="Times New Roman" panose="02020603050405020304" pitchFamily="18" charset="0"/>
                <a:cs typeface="Times New Roman" panose="02020603050405020304" pitchFamily="18" charset="0"/>
              </a:rPr>
              <a:t>                                </a:t>
            </a:r>
            <a:r>
              <a:rPr lang="en-US" altLang="en-US" sz="2400" b="1" dirty="0" err="1">
                <a:solidFill>
                  <a:schemeClr val="accent1">
                    <a:lumMod val="25000"/>
                  </a:schemeClr>
                </a:solidFill>
                <a:latin typeface="Times New Roman" panose="02020603050405020304" pitchFamily="18" charset="0"/>
                <a:cs typeface="Times New Roman" panose="02020603050405020304" pitchFamily="18" charset="0"/>
              </a:rPr>
              <a:t>  </a:t>
            </a:r>
            <a:r>
              <a:rPr lang="en-US" altLang="en-US" sz="2400" b="1" u="sng" dirty="0" err="1">
                <a:solidFill>
                  <a:schemeClr val="accent1">
                    <a:lumMod val="25000"/>
                  </a:schemeClr>
                </a:solidFill>
                <a:latin typeface="Times New Roman" panose="02020603050405020304" pitchFamily="18" charset="0"/>
                <a:cs typeface="Times New Roman" panose="02020603050405020304" pitchFamily="18" charset="0"/>
              </a:rPr>
              <a:t>Gia đình</a:t>
            </a:r>
            <a:endParaRPr lang="en-US" altLang="en-US" sz="2400" b="1" dirty="0" err="1">
              <a:solidFill>
                <a:schemeClr val="bg2"/>
              </a:solidFill>
              <a:latin typeface="Times New Roman" panose="02020603050405020304" pitchFamily="18" charset="0"/>
              <a:cs typeface="Times New Roman" panose="02020603050405020304" pitchFamily="18" charset="0"/>
            </a:endParaRPr>
          </a:p>
          <a:p>
            <a:pPr eaLnBrk="1" hangingPunct="1">
              <a:spcBef>
                <a:spcPct val="20000"/>
              </a:spcBef>
            </a:pP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 Chị</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ngã</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em</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nâng</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endParaRPr lang="en-US" altLang="en-US" sz="2400" dirty="0">
              <a:solidFill>
                <a:schemeClr val="accent5">
                  <a:lumMod val="75000"/>
                </a:schemeClr>
              </a:solidFill>
              <a:latin typeface="Times New Roman" panose="02020603050405020304" pitchFamily="18" charset="0"/>
              <a:cs typeface="Times New Roman" panose="02020603050405020304" pitchFamily="18" charset="0"/>
            </a:endParaRPr>
          </a:p>
          <a:p>
            <a:pPr eaLnBrk="1" hangingPunct="1">
              <a:spcBef>
                <a:spcPct val="20000"/>
              </a:spcBef>
            </a:pP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Máu</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chảy</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ruột</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mềm</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endParaRPr lang="en-US" altLang="en-US" sz="2400" dirty="0">
              <a:solidFill>
                <a:schemeClr val="accent5">
                  <a:lumMod val="75000"/>
                </a:schemeClr>
              </a:solidFill>
              <a:latin typeface="Times New Roman" panose="02020603050405020304" pitchFamily="18" charset="0"/>
              <a:cs typeface="Times New Roman" panose="02020603050405020304" pitchFamily="18" charset="0"/>
            </a:endParaRPr>
          </a:p>
          <a:p>
            <a:pPr eaLnBrk="1" hangingPunct="1">
              <a:spcBef>
                <a:spcPct val="20000"/>
              </a:spcBef>
            </a:pP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Môi</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hở</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răng</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lạnh</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endParaRPr lang="en-US" altLang="en-US" sz="2400" dirty="0">
              <a:solidFill>
                <a:schemeClr val="accent5">
                  <a:lumMod val="75000"/>
                </a:schemeClr>
              </a:solidFill>
              <a:latin typeface="Times New Roman" panose="02020603050405020304" pitchFamily="18" charset="0"/>
              <a:cs typeface="Times New Roman" panose="02020603050405020304" pitchFamily="18" charset="0"/>
            </a:endParaRPr>
          </a:p>
          <a:p>
            <a:pPr eaLnBrk="1" hangingPunct="1">
              <a:spcBef>
                <a:spcPct val="20000"/>
              </a:spcBef>
            </a:pP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Con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có</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cha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như</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nhà</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có</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rPr>
              <a:t>nóc</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rPr>
              <a:t>; </a:t>
            </a:r>
            <a:r>
              <a:rPr lang="en-US" altLang="en-US" sz="2000" dirty="0">
                <a:solidFill>
                  <a:schemeClr val="accent5">
                    <a:lumMod val="75000"/>
                  </a:schemeClr>
                </a:solidFill>
                <a:latin typeface="Times New Roman" panose="02020603050405020304" pitchFamily="18" charset="0"/>
                <a:cs typeface="Times New Roman" panose="02020603050405020304" pitchFamily="18" charset="0"/>
              </a:rPr>
              <a:t> </a:t>
            </a:r>
            <a:endParaRPr lang="en-US" altLang="en-US" sz="2000"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8" name="Text Box 7"/>
          <p:cNvSpPr txBox="1"/>
          <p:nvPr/>
        </p:nvSpPr>
        <p:spPr>
          <a:xfrm>
            <a:off x="4849495" y="1980565"/>
            <a:ext cx="4098290" cy="1789430"/>
          </a:xfrm>
          <a:prstGeom prst="rect">
            <a:avLst/>
          </a:prstGeom>
          <a:noFill/>
        </p:spPr>
        <p:txBody>
          <a:bodyPr wrap="square" rtlCol="0" anchor="t">
            <a:spAutoFit/>
          </a:bodyPr>
          <a:p>
            <a:pPr eaLnBrk="1" hangingPunct="1">
              <a:spcBef>
                <a:spcPct val="20000"/>
              </a:spcBef>
            </a:pP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Con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hơn</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cha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là</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nhà</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có</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phúc</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a:t>
            </a:r>
            <a:endParaRPr lang="en-US" altLang="en-US" sz="2400" dirty="0">
              <a:solidFill>
                <a:schemeClr val="accent5">
                  <a:lumMod val="75000"/>
                </a:schemeClr>
              </a:solidFill>
              <a:latin typeface="Times New Roman" panose="02020603050405020304" pitchFamily="18" charset="0"/>
              <a:cs typeface="Times New Roman" panose="02020603050405020304" pitchFamily="18" charset="0"/>
            </a:endParaRPr>
          </a:p>
          <a:p>
            <a:pPr eaLnBrk="1" hangingPunct="1">
              <a:spcBef>
                <a:spcPct val="20000"/>
              </a:spcBef>
            </a:pP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Chim</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có</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tổ</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người</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có</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tông</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a:t>
            </a:r>
            <a:endParaRPr lang="en-US" altLang="en-US" sz="2400" dirty="0">
              <a:solidFill>
                <a:schemeClr val="accent5">
                  <a:lumMod val="75000"/>
                </a:schemeClr>
              </a:solidFill>
              <a:latin typeface="Times New Roman" panose="02020603050405020304" pitchFamily="18" charset="0"/>
              <a:cs typeface="Times New Roman" panose="02020603050405020304" pitchFamily="18" charset="0"/>
            </a:endParaRPr>
          </a:p>
          <a:p>
            <a:pPr eaLnBrk="1" hangingPunct="1">
              <a:spcBef>
                <a:spcPct val="20000"/>
              </a:spcBef>
            </a:pP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Trẻ</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cậy</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cha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già</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5">
                    <a:lumMod val="75000"/>
                  </a:schemeClr>
                </a:solidFill>
                <a:latin typeface="Times New Roman" panose="02020603050405020304" pitchFamily="18" charset="0"/>
                <a:cs typeface="Times New Roman" panose="02020603050405020304" pitchFamily="18" charset="0"/>
                <a:sym typeface="+mn-ea"/>
              </a:rPr>
              <a:t>cậy</a:t>
            </a: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 con; </a:t>
            </a:r>
            <a:endPar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endParaRPr>
          </a:p>
          <a:p>
            <a:pPr eaLnBrk="1" hangingPunct="1">
              <a:spcBef>
                <a:spcPct val="20000"/>
              </a:spcBef>
            </a:pPr>
            <a:r>
              <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rPr>
              <a:t>...</a:t>
            </a:r>
            <a:endParaRPr lang="en-US" altLang="en-US" sz="2400" dirty="0">
              <a:solidFill>
                <a:schemeClr val="accent5">
                  <a:lumMod val="75000"/>
                </a:schemeClr>
              </a:solidFill>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additive="base">
                                        <p:cTn id="7" dur="500"/>
                                        <p:tgtEl>
                                          <p:spTgt spid="8197"/>
                                        </p:tgtEl>
                                        <p:attrNameLst>
                                          <p:attrName>ppt_y</p:attrName>
                                        </p:attrNameLst>
                                      </p:cBhvr>
                                      <p:tavLst>
                                        <p:tav tm="0">
                                          <p:val>
                                            <p:strVal val="#ppt_y+#ppt_h*1.125000"/>
                                          </p:val>
                                        </p:tav>
                                        <p:tav tm="100000">
                                          <p:val>
                                            <p:strVal val="#ppt_y"/>
                                          </p:val>
                                        </p:tav>
                                      </p:tavLst>
                                    </p:anim>
                                    <p:animEffect transition="in" filter="wipe(up)">
                                      <p:cBhvr>
                                        <p:cTn id="8" dur="500"/>
                                        <p:tgtEl>
                                          <p:spTgt spid="8197"/>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ppt_y</p:attrName>
                                        </p:attrNameLst>
                                      </p:cBhvr>
                                      <p:tavLst>
                                        <p:tav tm="0">
                                          <p:val>
                                            <p:strVal val="#ppt_y+#ppt_h*1.125000"/>
                                          </p:val>
                                        </p:tav>
                                        <p:tav tm="100000">
                                          <p:val>
                                            <p:strVal val="#ppt_y"/>
                                          </p:val>
                                        </p:tav>
                                      </p:tavLst>
                                    </p:anim>
                                    <p:animEffect transition="in" filter="wipe(up)">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P spid="8" grpId="0"/>
      <p:bldP spid="8197" grpId="1" animBg="1"/>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12" name="Shape 512"/>
        <p:cNvGrpSpPr/>
        <p:nvPr/>
      </p:nvGrpSpPr>
      <p:grpSpPr>
        <a:xfrm>
          <a:off x="0" y="0"/>
          <a:ext cx="0" cy="0"/>
          <a:chOff x="0" y="0"/>
          <a:chExt cx="0" cy="0"/>
        </a:xfrm>
      </p:grpSpPr>
      <p:sp>
        <p:nvSpPr>
          <p:cNvPr id="2054" name="Text Box 6"/>
          <p:cNvSpPr txBox="1">
            <a:spLocks noChangeArrowheads="1"/>
          </p:cNvSpPr>
          <p:nvPr/>
        </p:nvSpPr>
        <p:spPr bwMode="auto">
          <a:xfrm>
            <a:off x="1248410" y="551180"/>
            <a:ext cx="7263765" cy="95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pPr>
            <a:r>
              <a:rPr lang="en-US" altLang="en-US" sz="2800" b="1" dirty="0" err="1">
                <a:solidFill>
                  <a:schemeClr val="bg2"/>
                </a:solidFill>
                <a:latin typeface="Times New Roman" panose="02020603050405020304" pitchFamily="18" charset="0"/>
                <a:cs typeface="Times New Roman" panose="02020603050405020304" pitchFamily="18" charset="0"/>
              </a:rPr>
              <a:t>Tìm</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các</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câu</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tục</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ngữ</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thành</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ngữ</a:t>
            </a:r>
            <a:r>
              <a:rPr lang="en-US" altLang="en-US" sz="2800" b="1" dirty="0">
                <a:solidFill>
                  <a:schemeClr val="bg2"/>
                </a:solidFill>
                <a:latin typeface="Times New Roman" panose="02020603050405020304" pitchFamily="18" charset="0"/>
                <a:cs typeface="Times New Roman" panose="02020603050405020304" pitchFamily="18" charset="0"/>
              </a:rPr>
              <a:t>, ca </a:t>
            </a:r>
            <a:r>
              <a:rPr lang="en-US" altLang="en-US" sz="2800" b="1" dirty="0" err="1">
                <a:solidFill>
                  <a:schemeClr val="bg2"/>
                </a:solidFill>
                <a:latin typeface="Times New Roman" panose="02020603050405020304" pitchFamily="18" charset="0"/>
                <a:cs typeface="Times New Roman" panose="02020603050405020304" pitchFamily="18" charset="0"/>
              </a:rPr>
              <a:t>dao</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nói</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về</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quan</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hệ</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gia</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đình</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thầy</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trò</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bè</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bạn</a:t>
            </a:r>
            <a:r>
              <a:rPr lang="en-US" altLang="en-US" sz="2400" b="1" dirty="0">
                <a:solidFill>
                  <a:schemeClr val="bg2"/>
                </a:solidFill>
                <a:latin typeface="Times New Roman" panose="02020603050405020304" pitchFamily="18" charset="0"/>
                <a:cs typeface="Times New Roman" panose="02020603050405020304" pitchFamily="18" charset="0"/>
              </a:rPr>
              <a:t>.</a:t>
            </a:r>
            <a:endParaRPr lang="en-US" altLang="en-US" sz="2400" b="1" dirty="0">
              <a:solidFill>
                <a:schemeClr val="bg2"/>
              </a:solidFill>
              <a:latin typeface="Times New Roman" panose="02020603050405020304" pitchFamily="18" charset="0"/>
              <a:cs typeface="Times New Roman" panose="02020603050405020304" pitchFamily="18" charset="0"/>
            </a:endParaRPr>
          </a:p>
        </p:txBody>
      </p:sp>
      <p:sp>
        <p:nvSpPr>
          <p:cNvPr id="342" name="Google Shape;342;p37"/>
          <p:cNvSpPr/>
          <p:nvPr/>
        </p:nvSpPr>
        <p:spPr>
          <a:xfrm>
            <a:off x="732695" y="805430"/>
            <a:ext cx="444000" cy="444600"/>
          </a:xfrm>
          <a:prstGeom prst="ellipse">
            <a:avLst/>
          </a:prstGeom>
          <a:solidFill>
            <a:schemeClr val="lt2"/>
          </a:solidFill>
          <a:ln>
            <a:noFill/>
          </a:ln>
        </p:spPr>
        <p:txBody>
          <a:bodyPr spcFirstLastPara="1" wrap="square" lIns="91425" tIns="91425" rIns="91425" bIns="91425" anchor="ctr" anchorCtr="0">
            <a:noAutofit/>
          </a:bodyPr>
          <a:p>
            <a:pPr marL="0" lvl="0" indent="0" algn="ctr" rtl="0">
              <a:spcBef>
                <a:spcPts val="0"/>
              </a:spcBef>
              <a:spcAft>
                <a:spcPts val="0"/>
              </a:spcAft>
              <a:buNone/>
            </a:pPr>
            <a:endParaRPr sz="1600">
              <a:solidFill>
                <a:schemeClr val="lt1"/>
              </a:solidFill>
              <a:latin typeface="Nunito" panose="00000500000000000000"/>
              <a:ea typeface="Nunito" panose="00000500000000000000"/>
              <a:cs typeface="Nunito" panose="00000500000000000000"/>
              <a:sym typeface="Nunito" panose="00000500000000000000"/>
            </a:endParaRPr>
          </a:p>
        </p:txBody>
      </p:sp>
      <p:sp>
        <p:nvSpPr>
          <p:cNvPr id="345" name="Google Shape;345;p37"/>
          <p:cNvSpPr txBox="1"/>
          <p:nvPr/>
        </p:nvSpPr>
        <p:spPr>
          <a:xfrm>
            <a:off x="689666" y="940825"/>
            <a:ext cx="536700" cy="187800"/>
          </a:xfrm>
          <a:prstGeom prst="rect">
            <a:avLst/>
          </a:prstGeom>
          <a:noFill/>
          <a:ln>
            <a:noFill/>
          </a:ln>
        </p:spPr>
        <p:txBody>
          <a:bodyPr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477D"/>
              </a:buClr>
              <a:buSzPts val="2000"/>
              <a:buFont typeface="Nunito Black" panose="00000800000000000000"/>
              <a:buNone/>
              <a:defRPr sz="2000" b="0" i="0" u="none" strike="noStrike" cap="none">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marR="0" lvl="1"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lgn="ctr" rtl="0">
              <a:spcBef>
                <a:spcPts val="0"/>
              </a:spcBef>
              <a:spcAft>
                <a:spcPts val="0"/>
              </a:spcAft>
              <a:buNone/>
            </a:pPr>
            <a:r>
              <a:rPr lang="en-GB">
                <a:solidFill>
                  <a:schemeClr val="lt1"/>
                </a:solidFill>
              </a:rPr>
              <a:t>2</a:t>
            </a:r>
            <a:endParaRPr>
              <a:solidFill>
                <a:schemeClr val="lt1"/>
              </a:solidFill>
            </a:endParaRPr>
          </a:p>
        </p:txBody>
      </p:sp>
      <p:sp>
        <p:nvSpPr>
          <p:cNvPr id="8197" name="Text Box 5"/>
          <p:cNvSpPr txBox="1">
            <a:spLocks noChangeArrowheads="1"/>
          </p:cNvSpPr>
          <p:nvPr/>
        </p:nvSpPr>
        <p:spPr bwMode="auto">
          <a:xfrm>
            <a:off x="978535" y="1504315"/>
            <a:ext cx="3942715" cy="2122805"/>
          </a:xfrm>
          <a:prstGeom prst="rect">
            <a:avLst/>
          </a:prstGeom>
          <a:noFill/>
          <a:ln w="9525">
            <a:solidFill>
              <a:schemeClr val="bg1"/>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eaLnBrk="1" hangingPunct="1">
              <a:spcBef>
                <a:spcPct val="20000"/>
              </a:spcBef>
            </a:pPr>
            <a:r>
              <a:rPr lang="en-US" altLang="en-US" sz="2400" b="1" dirty="0" err="1">
                <a:solidFill>
                  <a:schemeClr val="accent3"/>
                </a:solidFill>
                <a:latin typeface="Times New Roman" panose="02020603050405020304" pitchFamily="18" charset="0"/>
                <a:cs typeface="Times New Roman" panose="02020603050405020304" pitchFamily="18" charset="0"/>
              </a:rPr>
              <a:t>                                  </a:t>
            </a:r>
            <a:r>
              <a:rPr lang="en-US" altLang="en-US" sz="2400" b="1" u="sng" dirty="0" err="1">
                <a:solidFill>
                  <a:schemeClr val="accent1">
                    <a:lumMod val="10000"/>
                  </a:schemeClr>
                </a:solidFill>
                <a:latin typeface="Times New Roman" panose="02020603050405020304" pitchFamily="18" charset="0"/>
                <a:cs typeface="Times New Roman" panose="02020603050405020304" pitchFamily="18" charset="0"/>
              </a:rPr>
              <a:t>Thầy trò</a:t>
            </a:r>
            <a:endParaRPr lang="en-US" altLang="en-US" sz="2400" b="1" dirty="0" err="1">
              <a:solidFill>
                <a:schemeClr val="accent3"/>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400" dirty="0" err="1">
                <a:solidFill>
                  <a:schemeClr val="accent3"/>
                </a:solidFill>
                <a:latin typeface="Times New Roman" panose="02020603050405020304" pitchFamily="18" charset="0"/>
                <a:cs typeface="Times New Roman" panose="02020603050405020304" pitchFamily="18" charset="0"/>
                <a:sym typeface="+mn-ea"/>
              </a:rPr>
              <a:t>- Không</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thầy</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đố</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mày</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làm</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nên</a:t>
            </a:r>
            <a:r>
              <a:rPr lang="en-US" altLang="en-US" sz="2400" dirty="0">
                <a:solidFill>
                  <a:schemeClr val="accent3"/>
                </a:solidFill>
                <a:latin typeface="Times New Roman" panose="02020603050405020304" pitchFamily="18" charset="0"/>
                <a:cs typeface="Times New Roman" panose="02020603050405020304" pitchFamily="18" charset="0"/>
                <a:sym typeface="+mn-ea"/>
              </a:rPr>
              <a:t>.</a:t>
            </a:r>
            <a:endParaRPr lang="en-US" altLang="en-US" sz="2400" dirty="0">
              <a:solidFill>
                <a:schemeClr val="accent3"/>
              </a:solidFill>
              <a:latin typeface="Times New Roman" panose="02020603050405020304" pitchFamily="18" charset="0"/>
              <a:cs typeface="Times New Roman" panose="02020603050405020304" pitchFamily="18" charset="0"/>
              <a:sym typeface="+mn-ea"/>
            </a:endParaRPr>
          </a:p>
          <a:p>
            <a:pPr eaLnBrk="1" hangingPunct="1">
              <a:spcBef>
                <a:spcPct val="50000"/>
              </a:spcBef>
            </a:pP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Kính</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thầy</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yêu</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bạn</a:t>
            </a:r>
            <a:r>
              <a:rPr lang="en-US" altLang="en-US" sz="2400" dirty="0">
                <a:solidFill>
                  <a:schemeClr val="accent3"/>
                </a:solidFill>
                <a:latin typeface="Times New Roman" panose="02020603050405020304" pitchFamily="18" charset="0"/>
                <a:cs typeface="Times New Roman" panose="02020603050405020304" pitchFamily="18" charset="0"/>
                <a:sym typeface="+mn-ea"/>
              </a:rPr>
              <a:t>.</a:t>
            </a:r>
            <a:endParaRPr lang="en-US" altLang="en-US" sz="2400" dirty="0">
              <a:solidFill>
                <a:schemeClr val="accent3"/>
              </a:solidFill>
              <a:latin typeface="Times New Roman" panose="02020603050405020304" pitchFamily="18" charset="0"/>
              <a:cs typeface="Times New Roman" panose="02020603050405020304" pitchFamily="18" charset="0"/>
              <a:sym typeface="+mn-ea"/>
            </a:endParaRPr>
          </a:p>
          <a:p>
            <a:pPr eaLnBrk="1" hangingPunct="1">
              <a:spcBef>
                <a:spcPct val="50000"/>
              </a:spcBef>
            </a:pP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Tôn</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sư</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trọng</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đạo</a:t>
            </a:r>
            <a:r>
              <a:rPr lang="en-US" altLang="en-US" sz="2400" dirty="0">
                <a:solidFill>
                  <a:schemeClr val="accent3"/>
                </a:solidFill>
                <a:latin typeface="Times New Roman" panose="02020603050405020304" pitchFamily="18" charset="0"/>
                <a:cs typeface="Times New Roman" panose="02020603050405020304" pitchFamily="18" charset="0"/>
                <a:sym typeface="+mn-ea"/>
              </a:rPr>
              <a:t>.</a:t>
            </a:r>
            <a:r>
              <a:rPr lang="en-US" altLang="en-US" sz="2400" dirty="0">
                <a:solidFill>
                  <a:schemeClr val="accent3"/>
                </a:solidFill>
                <a:latin typeface="Times New Roman" panose="02020603050405020304" pitchFamily="18" charset="0"/>
                <a:cs typeface="Times New Roman" panose="02020603050405020304" pitchFamily="18" charset="0"/>
              </a:rPr>
              <a:t> </a:t>
            </a:r>
            <a:r>
              <a:rPr lang="en-US" altLang="en-US" sz="2000" dirty="0">
                <a:solidFill>
                  <a:schemeClr val="accent3"/>
                </a:solidFill>
                <a:latin typeface="Times New Roman" panose="02020603050405020304" pitchFamily="18" charset="0"/>
                <a:cs typeface="Times New Roman" panose="02020603050405020304" pitchFamily="18" charset="0"/>
              </a:rPr>
              <a:t> </a:t>
            </a:r>
            <a:endParaRPr lang="en-US" altLang="en-US" sz="2000" dirty="0">
              <a:solidFill>
                <a:schemeClr val="accent3"/>
              </a:solidFill>
              <a:latin typeface="Times New Roman" panose="02020603050405020304" pitchFamily="18" charset="0"/>
              <a:cs typeface="Times New Roman" panose="02020603050405020304" pitchFamily="18" charset="0"/>
            </a:endParaRPr>
          </a:p>
        </p:txBody>
      </p:sp>
      <p:sp>
        <p:nvSpPr>
          <p:cNvPr id="8" name="Text Box 7"/>
          <p:cNvSpPr txBox="1"/>
          <p:nvPr/>
        </p:nvSpPr>
        <p:spPr>
          <a:xfrm>
            <a:off x="4849495" y="1980565"/>
            <a:ext cx="4098290" cy="1938020"/>
          </a:xfrm>
          <a:prstGeom prst="rect">
            <a:avLst/>
          </a:prstGeom>
          <a:noFill/>
        </p:spPr>
        <p:txBody>
          <a:bodyPr wrap="square" rtlCol="0" anchor="t">
            <a:spAutoFit/>
          </a:bodyPr>
          <a:p>
            <a:pPr indent="0" eaLnBrk="1" hangingPunct="1">
              <a:spcBef>
                <a:spcPct val="50000"/>
              </a:spcBef>
              <a:buFontTx/>
              <a:buNone/>
            </a:pPr>
            <a:r>
              <a:rPr lang="en-US" altLang="en-US" sz="2400" dirty="0" err="1">
                <a:solidFill>
                  <a:schemeClr val="accent3"/>
                </a:solidFill>
                <a:latin typeface="Times New Roman" panose="02020603050405020304" pitchFamily="18" charset="0"/>
                <a:cs typeface="Times New Roman" panose="02020603050405020304" pitchFamily="18" charset="0"/>
                <a:sym typeface="+mn-ea"/>
              </a:rPr>
              <a:t>- Trọng</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thầy</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mới</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được</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làm</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thầy</a:t>
            </a:r>
            <a:r>
              <a:rPr lang="en-US" altLang="en-US" sz="2400" dirty="0">
                <a:solidFill>
                  <a:schemeClr val="accent3"/>
                </a:solidFill>
                <a:latin typeface="Times New Roman" panose="02020603050405020304" pitchFamily="18" charset="0"/>
                <a:cs typeface="Times New Roman" panose="02020603050405020304" pitchFamily="18" charset="0"/>
                <a:sym typeface="+mn-ea"/>
              </a:rPr>
              <a:t>.</a:t>
            </a:r>
            <a:endParaRPr lang="en-US" altLang="en-US" sz="2400" dirty="0">
              <a:solidFill>
                <a:schemeClr val="accent3"/>
              </a:solidFill>
              <a:latin typeface="Times New Roman" panose="02020603050405020304" pitchFamily="18" charset="0"/>
              <a:cs typeface="Times New Roman" panose="02020603050405020304" pitchFamily="18" charset="0"/>
              <a:sym typeface="+mn-ea"/>
            </a:endParaRPr>
          </a:p>
          <a:p>
            <a:pPr indent="0" eaLnBrk="1" hangingPunct="1">
              <a:spcBef>
                <a:spcPct val="50000"/>
              </a:spcBef>
              <a:buFontTx/>
              <a:buNone/>
            </a:pPr>
            <a:r>
              <a:rPr lang="en-US" altLang="en-US" sz="2400" dirty="0" err="1">
                <a:solidFill>
                  <a:schemeClr val="accent3"/>
                </a:solidFill>
                <a:latin typeface="Times New Roman" panose="02020603050405020304" pitchFamily="18" charset="0"/>
                <a:cs typeface="Times New Roman" panose="02020603050405020304" pitchFamily="18" charset="0"/>
                <a:sym typeface="+mn-ea"/>
              </a:rPr>
              <a:t>- Một</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chữ</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cũng</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là</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thầy</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nửa</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chữ</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cũng</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là</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thầy</a:t>
            </a:r>
            <a:r>
              <a:rPr lang="en-US" altLang="en-US" sz="2400" dirty="0">
                <a:solidFill>
                  <a:schemeClr val="accent3"/>
                </a:solidFill>
                <a:latin typeface="Times New Roman" panose="02020603050405020304" pitchFamily="18" charset="0"/>
                <a:cs typeface="Times New Roman" panose="02020603050405020304" pitchFamily="18" charset="0"/>
                <a:sym typeface="+mn-ea"/>
              </a:rPr>
              <a:t>.</a:t>
            </a:r>
            <a:endParaRPr lang="en-US" altLang="en-US" sz="2400" dirty="0">
              <a:solidFill>
                <a:schemeClr val="accent3"/>
              </a:solidFill>
              <a:latin typeface="Times New Roman" panose="02020603050405020304" pitchFamily="18" charset="0"/>
              <a:cs typeface="Times New Roman" panose="02020603050405020304" pitchFamily="18" charset="0"/>
              <a:sym typeface="+mn-ea"/>
            </a:endParaRPr>
          </a:p>
          <a:p>
            <a:pPr eaLnBrk="1" hangingPunct="1">
              <a:spcBef>
                <a:spcPct val="50000"/>
              </a:spcBef>
            </a:pPr>
            <a:r>
              <a:rPr lang="en-US" altLang="en-US" sz="2400" dirty="0">
                <a:solidFill>
                  <a:schemeClr val="accent3"/>
                </a:solidFill>
                <a:latin typeface="Times New Roman" panose="02020603050405020304" pitchFamily="18" charset="0"/>
                <a:cs typeface="Times New Roman" panose="02020603050405020304" pitchFamily="18" charset="0"/>
                <a:sym typeface="+mn-ea"/>
              </a:rPr>
              <a:t>(</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Nhất</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tự</a:t>
            </a:r>
            <a:r>
              <a:rPr lang="en-US" altLang="en-US" sz="2400" dirty="0">
                <a:solidFill>
                  <a:schemeClr val="accent3"/>
                </a:solidFill>
                <a:latin typeface="Times New Roman" panose="02020603050405020304" pitchFamily="18" charset="0"/>
                <a:cs typeface="Times New Roman" panose="02020603050405020304" pitchFamily="18" charset="0"/>
                <a:sym typeface="+mn-ea"/>
              </a:rPr>
              <a:t> vi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sư</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bán</a:t>
            </a:r>
            <a:r>
              <a:rPr lang="en-US" altLang="en-US" sz="2400" dirty="0">
                <a:solidFill>
                  <a:schemeClr val="accent3"/>
                </a:solidFill>
                <a:latin typeface="Times New Roman" panose="02020603050405020304" pitchFamily="18" charset="0"/>
                <a:cs typeface="Times New Roman" panose="02020603050405020304" pitchFamily="18" charset="0"/>
                <a:sym typeface="+mn-ea"/>
              </a:rPr>
              <a:t>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tự</a:t>
            </a:r>
            <a:r>
              <a:rPr lang="en-US" altLang="en-US" sz="2400" dirty="0">
                <a:solidFill>
                  <a:schemeClr val="accent3"/>
                </a:solidFill>
                <a:latin typeface="Times New Roman" panose="02020603050405020304" pitchFamily="18" charset="0"/>
                <a:cs typeface="Times New Roman" panose="02020603050405020304" pitchFamily="18" charset="0"/>
                <a:sym typeface="+mn-ea"/>
              </a:rPr>
              <a:t> vi </a:t>
            </a:r>
            <a:r>
              <a:rPr lang="en-US" altLang="en-US" sz="2400" dirty="0" err="1">
                <a:solidFill>
                  <a:schemeClr val="accent3"/>
                </a:solidFill>
                <a:latin typeface="Times New Roman" panose="02020603050405020304" pitchFamily="18" charset="0"/>
                <a:cs typeface="Times New Roman" panose="02020603050405020304" pitchFamily="18" charset="0"/>
                <a:sym typeface="+mn-ea"/>
              </a:rPr>
              <a:t>sư</a:t>
            </a:r>
            <a:r>
              <a:rPr lang="en-US" altLang="en-US" sz="2400" dirty="0">
                <a:solidFill>
                  <a:schemeClr val="accent3"/>
                </a:solidFill>
                <a:latin typeface="Times New Roman" panose="02020603050405020304" pitchFamily="18" charset="0"/>
                <a:cs typeface="Times New Roman" panose="02020603050405020304" pitchFamily="18" charset="0"/>
                <a:sym typeface="+mn-ea"/>
              </a:rPr>
              <a:t>).</a:t>
            </a:r>
            <a:endParaRPr lang="en-US" altLang="en-US" sz="2400" dirty="0">
              <a:solidFill>
                <a:schemeClr val="accent3"/>
              </a:solidFill>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additive="base">
                                        <p:cTn id="7" dur="500"/>
                                        <p:tgtEl>
                                          <p:spTgt spid="8197"/>
                                        </p:tgtEl>
                                        <p:attrNameLst>
                                          <p:attrName>ppt_y</p:attrName>
                                        </p:attrNameLst>
                                      </p:cBhvr>
                                      <p:tavLst>
                                        <p:tav tm="0">
                                          <p:val>
                                            <p:strVal val="#ppt_y+#ppt_h*1.125000"/>
                                          </p:val>
                                        </p:tav>
                                        <p:tav tm="100000">
                                          <p:val>
                                            <p:strVal val="#ppt_y"/>
                                          </p:val>
                                        </p:tav>
                                      </p:tavLst>
                                    </p:anim>
                                    <p:animEffect transition="in" filter="wipe(up)">
                                      <p:cBhvr>
                                        <p:cTn id="8" dur="500"/>
                                        <p:tgtEl>
                                          <p:spTgt spid="8197"/>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ppt_y</p:attrName>
                                        </p:attrNameLst>
                                      </p:cBhvr>
                                      <p:tavLst>
                                        <p:tav tm="0">
                                          <p:val>
                                            <p:strVal val="#ppt_y+#ppt_h*1.125000"/>
                                          </p:val>
                                        </p:tav>
                                        <p:tav tm="100000">
                                          <p:val>
                                            <p:strVal val="#ppt_y"/>
                                          </p:val>
                                        </p:tav>
                                      </p:tavLst>
                                    </p:anim>
                                    <p:animEffect transition="in" filter="wipe(up)">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P spid="8" grpId="0"/>
      <p:bldP spid="8197" grpId="1" animBg="1"/>
      <p:bldP spid="8"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12" name="Shape 512"/>
        <p:cNvGrpSpPr/>
        <p:nvPr/>
      </p:nvGrpSpPr>
      <p:grpSpPr>
        <a:xfrm>
          <a:off x="0" y="0"/>
          <a:ext cx="0" cy="0"/>
          <a:chOff x="0" y="0"/>
          <a:chExt cx="0" cy="0"/>
        </a:xfrm>
      </p:grpSpPr>
      <p:sp>
        <p:nvSpPr>
          <p:cNvPr id="2054" name="Text Box 6"/>
          <p:cNvSpPr txBox="1">
            <a:spLocks noChangeArrowheads="1"/>
          </p:cNvSpPr>
          <p:nvPr/>
        </p:nvSpPr>
        <p:spPr bwMode="auto">
          <a:xfrm>
            <a:off x="1248410" y="551180"/>
            <a:ext cx="7263765" cy="95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pPr>
            <a:r>
              <a:rPr lang="en-US" altLang="en-US" sz="2800" b="1" dirty="0" err="1">
                <a:solidFill>
                  <a:schemeClr val="bg2"/>
                </a:solidFill>
                <a:latin typeface="Times New Roman" panose="02020603050405020304" pitchFamily="18" charset="0"/>
                <a:cs typeface="Times New Roman" panose="02020603050405020304" pitchFamily="18" charset="0"/>
              </a:rPr>
              <a:t>Tìm</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các</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câu</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tục</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ngữ</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thành</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ngữ</a:t>
            </a:r>
            <a:r>
              <a:rPr lang="en-US" altLang="en-US" sz="2800" b="1" dirty="0">
                <a:solidFill>
                  <a:schemeClr val="bg2"/>
                </a:solidFill>
                <a:latin typeface="Times New Roman" panose="02020603050405020304" pitchFamily="18" charset="0"/>
                <a:cs typeface="Times New Roman" panose="02020603050405020304" pitchFamily="18" charset="0"/>
              </a:rPr>
              <a:t>, ca </a:t>
            </a:r>
            <a:r>
              <a:rPr lang="en-US" altLang="en-US" sz="2800" b="1" dirty="0" err="1">
                <a:solidFill>
                  <a:schemeClr val="bg2"/>
                </a:solidFill>
                <a:latin typeface="Times New Roman" panose="02020603050405020304" pitchFamily="18" charset="0"/>
                <a:cs typeface="Times New Roman" panose="02020603050405020304" pitchFamily="18" charset="0"/>
              </a:rPr>
              <a:t>dao</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nói</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về</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quan</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hệ</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gia</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đình</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thầy</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trò</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bè</a:t>
            </a:r>
            <a:r>
              <a:rPr lang="en-US" altLang="en-US" sz="2800" b="1" dirty="0">
                <a:solidFill>
                  <a:schemeClr val="bg2"/>
                </a:solidFill>
                <a:latin typeface="Times New Roman" panose="02020603050405020304" pitchFamily="18" charset="0"/>
                <a:cs typeface="Times New Roman" panose="02020603050405020304" pitchFamily="18" charset="0"/>
              </a:rPr>
              <a:t> </a:t>
            </a:r>
            <a:r>
              <a:rPr lang="en-US" altLang="en-US" sz="2800" b="1" dirty="0" err="1">
                <a:solidFill>
                  <a:schemeClr val="bg2"/>
                </a:solidFill>
                <a:latin typeface="Times New Roman" panose="02020603050405020304" pitchFamily="18" charset="0"/>
                <a:cs typeface="Times New Roman" panose="02020603050405020304" pitchFamily="18" charset="0"/>
              </a:rPr>
              <a:t>bạn</a:t>
            </a:r>
            <a:r>
              <a:rPr lang="en-US" altLang="en-US" sz="2400" b="1" dirty="0">
                <a:solidFill>
                  <a:schemeClr val="bg2"/>
                </a:solidFill>
                <a:latin typeface="Times New Roman" panose="02020603050405020304" pitchFamily="18" charset="0"/>
                <a:cs typeface="Times New Roman" panose="02020603050405020304" pitchFamily="18" charset="0"/>
              </a:rPr>
              <a:t>.</a:t>
            </a:r>
            <a:endParaRPr lang="en-US" altLang="en-US" sz="2400" b="1" dirty="0">
              <a:solidFill>
                <a:schemeClr val="bg2"/>
              </a:solidFill>
              <a:latin typeface="Times New Roman" panose="02020603050405020304" pitchFamily="18" charset="0"/>
              <a:cs typeface="Times New Roman" panose="02020603050405020304" pitchFamily="18" charset="0"/>
            </a:endParaRPr>
          </a:p>
        </p:txBody>
      </p:sp>
      <p:sp>
        <p:nvSpPr>
          <p:cNvPr id="342" name="Google Shape;342;p37"/>
          <p:cNvSpPr/>
          <p:nvPr/>
        </p:nvSpPr>
        <p:spPr>
          <a:xfrm>
            <a:off x="732695" y="805430"/>
            <a:ext cx="444000" cy="444600"/>
          </a:xfrm>
          <a:prstGeom prst="ellipse">
            <a:avLst/>
          </a:prstGeom>
          <a:solidFill>
            <a:schemeClr val="lt2"/>
          </a:solidFill>
          <a:ln>
            <a:noFill/>
          </a:ln>
        </p:spPr>
        <p:txBody>
          <a:bodyPr spcFirstLastPara="1" wrap="square" lIns="91425" tIns="91425" rIns="91425" bIns="91425" anchor="ctr" anchorCtr="0">
            <a:noAutofit/>
          </a:bodyPr>
          <a:p>
            <a:pPr marL="0" lvl="0" indent="0" algn="ctr" rtl="0">
              <a:spcBef>
                <a:spcPts val="0"/>
              </a:spcBef>
              <a:spcAft>
                <a:spcPts val="0"/>
              </a:spcAft>
              <a:buNone/>
            </a:pPr>
            <a:endParaRPr sz="1600">
              <a:solidFill>
                <a:schemeClr val="lt1"/>
              </a:solidFill>
              <a:latin typeface="Nunito" panose="00000500000000000000"/>
              <a:ea typeface="Nunito" panose="00000500000000000000"/>
              <a:cs typeface="Nunito" panose="00000500000000000000"/>
              <a:sym typeface="Nunito" panose="00000500000000000000"/>
            </a:endParaRPr>
          </a:p>
        </p:txBody>
      </p:sp>
      <p:sp>
        <p:nvSpPr>
          <p:cNvPr id="345" name="Google Shape;345;p37"/>
          <p:cNvSpPr txBox="1"/>
          <p:nvPr/>
        </p:nvSpPr>
        <p:spPr>
          <a:xfrm>
            <a:off x="689666" y="940825"/>
            <a:ext cx="536700" cy="187800"/>
          </a:xfrm>
          <a:prstGeom prst="rect">
            <a:avLst/>
          </a:prstGeom>
          <a:noFill/>
          <a:ln>
            <a:noFill/>
          </a:ln>
        </p:spPr>
        <p:txBody>
          <a:bodyPr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477D"/>
              </a:buClr>
              <a:buSzPts val="2000"/>
              <a:buFont typeface="Nunito Black" panose="00000800000000000000"/>
              <a:buNone/>
              <a:defRPr sz="2000" b="0" i="0" u="none" strike="noStrike" cap="none">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marR="0" lvl="1"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lgn="ctr" rtl="0">
              <a:spcBef>
                <a:spcPts val="0"/>
              </a:spcBef>
              <a:spcAft>
                <a:spcPts val="0"/>
              </a:spcAft>
              <a:buNone/>
            </a:pPr>
            <a:r>
              <a:rPr lang="en-GB">
                <a:solidFill>
                  <a:schemeClr val="lt1"/>
                </a:solidFill>
              </a:rPr>
              <a:t>2</a:t>
            </a:r>
            <a:endParaRPr>
              <a:solidFill>
                <a:schemeClr val="lt1"/>
              </a:solidFill>
            </a:endParaRPr>
          </a:p>
        </p:txBody>
      </p:sp>
      <p:sp>
        <p:nvSpPr>
          <p:cNvPr id="8197" name="Text Box 5"/>
          <p:cNvSpPr txBox="1">
            <a:spLocks noChangeArrowheads="1"/>
          </p:cNvSpPr>
          <p:nvPr/>
        </p:nvSpPr>
        <p:spPr bwMode="auto">
          <a:xfrm>
            <a:off x="382905" y="1432560"/>
            <a:ext cx="4231640" cy="2861310"/>
          </a:xfrm>
          <a:prstGeom prst="rect">
            <a:avLst/>
          </a:prstGeom>
          <a:noFill/>
          <a:ln w="9525">
            <a:solidFill>
              <a:schemeClr val="bg1"/>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eaLnBrk="1" hangingPunct="1">
              <a:spcBef>
                <a:spcPct val="20000"/>
              </a:spcBef>
            </a:pPr>
            <a:r>
              <a:rPr lang="en-US" altLang="en-US" sz="2400" b="1" dirty="0" err="1">
                <a:solidFill>
                  <a:schemeClr val="accent3"/>
                </a:solidFill>
                <a:latin typeface="Times New Roman" panose="02020603050405020304" pitchFamily="18" charset="0"/>
                <a:cs typeface="Times New Roman" panose="02020603050405020304" pitchFamily="18" charset="0"/>
              </a:rPr>
              <a:t>                                  </a:t>
            </a:r>
            <a:r>
              <a:rPr lang="en-US" altLang="en-US" sz="2400" b="1" u="sng" dirty="0" err="1">
                <a:solidFill>
                  <a:schemeClr val="accent1">
                    <a:lumMod val="10000"/>
                  </a:schemeClr>
                </a:solidFill>
                <a:latin typeface="Times New Roman" panose="02020603050405020304" pitchFamily="18" charset="0"/>
                <a:cs typeface="Times New Roman" panose="02020603050405020304" pitchFamily="18" charset="0"/>
              </a:rPr>
              <a:t>Bè bạn</a:t>
            </a:r>
            <a:endParaRPr lang="en-US" altLang="en-US" sz="2400" b="1" dirty="0" err="1">
              <a:solidFill>
                <a:schemeClr val="accent3"/>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2400" dirty="0">
                <a:solidFill>
                  <a:srgbClr val="0000FF"/>
                </a:solidFill>
                <a:sym typeface="+mn-ea"/>
              </a:rPr>
              <a:t>- </a:t>
            </a:r>
            <a:r>
              <a:rPr lang="en-US" altLang="en-US" sz="2400" dirty="0" err="1">
                <a:solidFill>
                  <a:srgbClr val="0000FF"/>
                </a:solidFill>
                <a:sym typeface="+mn-ea"/>
              </a:rPr>
              <a:t>Học</a:t>
            </a:r>
            <a:r>
              <a:rPr lang="en-US" altLang="en-US" sz="2400" dirty="0">
                <a:solidFill>
                  <a:srgbClr val="0000FF"/>
                </a:solidFill>
                <a:sym typeface="+mn-ea"/>
              </a:rPr>
              <a:t> </a:t>
            </a:r>
            <a:r>
              <a:rPr lang="en-US" altLang="en-US" sz="2400" dirty="0" err="1">
                <a:solidFill>
                  <a:srgbClr val="0000FF"/>
                </a:solidFill>
                <a:sym typeface="+mn-ea"/>
              </a:rPr>
              <a:t>thầy</a:t>
            </a:r>
            <a:r>
              <a:rPr lang="en-US" altLang="en-US" sz="2400" dirty="0">
                <a:solidFill>
                  <a:srgbClr val="0000FF"/>
                </a:solidFill>
                <a:sym typeface="+mn-ea"/>
              </a:rPr>
              <a:t> </a:t>
            </a:r>
            <a:r>
              <a:rPr lang="en-US" altLang="en-US" sz="2400" dirty="0" err="1">
                <a:solidFill>
                  <a:srgbClr val="0000FF"/>
                </a:solidFill>
                <a:sym typeface="+mn-ea"/>
              </a:rPr>
              <a:t>không</a:t>
            </a:r>
            <a:r>
              <a:rPr lang="en-US" altLang="en-US" sz="2400" dirty="0">
                <a:solidFill>
                  <a:srgbClr val="0000FF"/>
                </a:solidFill>
                <a:sym typeface="+mn-ea"/>
              </a:rPr>
              <a:t> </a:t>
            </a:r>
            <a:r>
              <a:rPr lang="en-US" altLang="en-US" sz="2400" dirty="0" err="1">
                <a:solidFill>
                  <a:srgbClr val="0000FF"/>
                </a:solidFill>
                <a:sym typeface="+mn-ea"/>
              </a:rPr>
              <a:t>tày</a:t>
            </a:r>
            <a:r>
              <a:rPr lang="en-US" altLang="en-US" sz="2400" dirty="0">
                <a:solidFill>
                  <a:srgbClr val="0000FF"/>
                </a:solidFill>
                <a:sym typeface="+mn-ea"/>
              </a:rPr>
              <a:t> </a:t>
            </a:r>
            <a:r>
              <a:rPr lang="en-US" altLang="en-US" sz="2400" dirty="0" err="1">
                <a:solidFill>
                  <a:srgbClr val="0000FF"/>
                </a:solidFill>
                <a:sym typeface="+mn-ea"/>
              </a:rPr>
              <a:t>học</a:t>
            </a:r>
            <a:r>
              <a:rPr lang="en-US" altLang="en-US" sz="2400" dirty="0">
                <a:solidFill>
                  <a:srgbClr val="0000FF"/>
                </a:solidFill>
                <a:sym typeface="+mn-ea"/>
              </a:rPr>
              <a:t> </a:t>
            </a:r>
            <a:r>
              <a:rPr lang="en-US" altLang="en-US" sz="2400" dirty="0" err="1">
                <a:solidFill>
                  <a:srgbClr val="0000FF"/>
                </a:solidFill>
                <a:sym typeface="+mn-ea"/>
              </a:rPr>
              <a:t>bạn</a:t>
            </a:r>
            <a:r>
              <a:rPr lang="en-US" altLang="en-US" sz="2400" dirty="0">
                <a:solidFill>
                  <a:srgbClr val="0000FF"/>
                </a:solidFill>
                <a:sym typeface="+mn-ea"/>
              </a:rPr>
              <a:t>. </a:t>
            </a:r>
            <a:endParaRPr lang="en-US" altLang="en-US" sz="2400" dirty="0">
              <a:solidFill>
                <a:srgbClr val="0000FF"/>
              </a:solidFill>
              <a:sym typeface="+mn-ea"/>
            </a:endParaRPr>
          </a:p>
          <a:p>
            <a:pPr eaLnBrk="1" hangingPunct="1">
              <a:spcBef>
                <a:spcPct val="50000"/>
              </a:spcBef>
            </a:pPr>
            <a:r>
              <a:rPr lang="en-US" altLang="en-US" sz="2400" dirty="0">
                <a:solidFill>
                  <a:srgbClr val="0000FF"/>
                </a:solidFill>
                <a:sym typeface="+mn-ea"/>
              </a:rPr>
              <a:t>- </a:t>
            </a:r>
            <a:r>
              <a:rPr lang="en-US" altLang="en-US" sz="2400" dirty="0" err="1">
                <a:solidFill>
                  <a:srgbClr val="0000FF"/>
                </a:solidFill>
                <a:sym typeface="+mn-ea"/>
              </a:rPr>
              <a:t>Bán</a:t>
            </a:r>
            <a:r>
              <a:rPr lang="en-US" altLang="en-US" sz="2400" dirty="0">
                <a:solidFill>
                  <a:srgbClr val="0000FF"/>
                </a:solidFill>
                <a:sym typeface="+mn-ea"/>
              </a:rPr>
              <a:t> </a:t>
            </a:r>
            <a:r>
              <a:rPr lang="en-US" altLang="en-US" sz="2400" dirty="0" err="1">
                <a:solidFill>
                  <a:srgbClr val="0000FF"/>
                </a:solidFill>
                <a:sym typeface="+mn-ea"/>
              </a:rPr>
              <a:t>anh</a:t>
            </a:r>
            <a:r>
              <a:rPr lang="en-US" altLang="en-US" sz="2400" dirty="0">
                <a:solidFill>
                  <a:srgbClr val="0000FF"/>
                </a:solidFill>
                <a:sym typeface="+mn-ea"/>
              </a:rPr>
              <a:t> </a:t>
            </a:r>
            <a:r>
              <a:rPr lang="en-US" altLang="en-US" sz="2400" dirty="0" err="1">
                <a:solidFill>
                  <a:srgbClr val="0000FF"/>
                </a:solidFill>
                <a:sym typeface="+mn-ea"/>
              </a:rPr>
              <a:t>em</a:t>
            </a:r>
            <a:r>
              <a:rPr lang="en-US" altLang="en-US" sz="2400" dirty="0">
                <a:solidFill>
                  <a:srgbClr val="0000FF"/>
                </a:solidFill>
                <a:sym typeface="+mn-ea"/>
              </a:rPr>
              <a:t> </a:t>
            </a:r>
            <a:r>
              <a:rPr lang="en-US" altLang="en-US" sz="2400" dirty="0" err="1">
                <a:solidFill>
                  <a:srgbClr val="0000FF"/>
                </a:solidFill>
                <a:sym typeface="+mn-ea"/>
              </a:rPr>
              <a:t>xa</a:t>
            </a:r>
            <a:r>
              <a:rPr lang="en-US" altLang="en-US" sz="2400" dirty="0">
                <a:solidFill>
                  <a:srgbClr val="0000FF"/>
                </a:solidFill>
                <a:sym typeface="+mn-ea"/>
              </a:rPr>
              <a:t>, </a:t>
            </a:r>
            <a:r>
              <a:rPr lang="en-US" altLang="en-US" sz="2400" dirty="0" err="1">
                <a:solidFill>
                  <a:srgbClr val="0000FF"/>
                </a:solidFill>
                <a:sym typeface="+mn-ea"/>
              </a:rPr>
              <a:t>mua</a:t>
            </a:r>
            <a:r>
              <a:rPr lang="en-US" altLang="en-US" sz="2400" dirty="0">
                <a:solidFill>
                  <a:srgbClr val="0000FF"/>
                </a:solidFill>
                <a:sym typeface="+mn-ea"/>
              </a:rPr>
              <a:t> </a:t>
            </a:r>
            <a:r>
              <a:rPr lang="en-US" altLang="en-US" sz="2400" dirty="0" err="1">
                <a:solidFill>
                  <a:srgbClr val="0000FF"/>
                </a:solidFill>
                <a:sym typeface="+mn-ea"/>
              </a:rPr>
              <a:t>láng</a:t>
            </a:r>
            <a:r>
              <a:rPr lang="en-US" altLang="en-US" sz="2400" dirty="0">
                <a:solidFill>
                  <a:srgbClr val="0000FF"/>
                </a:solidFill>
                <a:sym typeface="+mn-ea"/>
              </a:rPr>
              <a:t> </a:t>
            </a:r>
            <a:r>
              <a:rPr lang="en-US" altLang="en-US" sz="2400" dirty="0" err="1">
                <a:solidFill>
                  <a:srgbClr val="0000FF"/>
                </a:solidFill>
                <a:sym typeface="+mn-ea"/>
              </a:rPr>
              <a:t>giềng</a:t>
            </a:r>
            <a:r>
              <a:rPr lang="en-US" altLang="en-US" sz="2400" dirty="0">
                <a:solidFill>
                  <a:srgbClr val="0000FF"/>
                </a:solidFill>
                <a:sym typeface="+mn-ea"/>
              </a:rPr>
              <a:t> </a:t>
            </a:r>
            <a:r>
              <a:rPr lang="en-US" altLang="en-US" sz="2400" dirty="0" err="1">
                <a:solidFill>
                  <a:srgbClr val="0000FF"/>
                </a:solidFill>
                <a:sym typeface="+mn-ea"/>
              </a:rPr>
              <a:t>gần</a:t>
            </a:r>
            <a:r>
              <a:rPr lang="en-US" altLang="en-US" sz="2400" dirty="0">
                <a:solidFill>
                  <a:srgbClr val="0000FF"/>
                </a:solidFill>
                <a:sym typeface="+mn-ea"/>
              </a:rPr>
              <a:t>. </a:t>
            </a:r>
            <a:endParaRPr lang="en-US" altLang="en-US" sz="2400" dirty="0">
              <a:solidFill>
                <a:srgbClr val="0000FF"/>
              </a:solidFill>
              <a:sym typeface="+mn-ea"/>
            </a:endParaRPr>
          </a:p>
          <a:p>
            <a:pPr indent="0" eaLnBrk="1" hangingPunct="1">
              <a:spcBef>
                <a:spcPct val="50000"/>
              </a:spcBef>
              <a:buFontTx/>
              <a:buNone/>
            </a:pPr>
            <a:r>
              <a:rPr lang="en-US" altLang="en-US" sz="2400" dirty="0" err="1">
                <a:solidFill>
                  <a:srgbClr val="0000FF"/>
                </a:solidFill>
                <a:sym typeface="+mn-ea"/>
              </a:rPr>
              <a:t>- Gần</a:t>
            </a:r>
            <a:r>
              <a:rPr lang="en-US" altLang="en-US" sz="2400" dirty="0">
                <a:solidFill>
                  <a:srgbClr val="0000FF"/>
                </a:solidFill>
                <a:sym typeface="+mn-ea"/>
              </a:rPr>
              <a:t> </a:t>
            </a:r>
            <a:r>
              <a:rPr lang="en-US" altLang="en-US" sz="2400" dirty="0" err="1">
                <a:solidFill>
                  <a:srgbClr val="0000FF"/>
                </a:solidFill>
                <a:sym typeface="+mn-ea"/>
              </a:rPr>
              <a:t>mực</a:t>
            </a:r>
            <a:r>
              <a:rPr lang="en-US" altLang="en-US" sz="2400" dirty="0">
                <a:solidFill>
                  <a:srgbClr val="0000FF"/>
                </a:solidFill>
                <a:sym typeface="+mn-ea"/>
              </a:rPr>
              <a:t> </a:t>
            </a:r>
            <a:r>
              <a:rPr lang="en-US" altLang="en-US" sz="2400" dirty="0" err="1">
                <a:solidFill>
                  <a:srgbClr val="0000FF"/>
                </a:solidFill>
                <a:sym typeface="+mn-ea"/>
              </a:rPr>
              <a:t>thì</a:t>
            </a:r>
            <a:r>
              <a:rPr lang="en-US" altLang="en-US" sz="2400" dirty="0">
                <a:solidFill>
                  <a:srgbClr val="0000FF"/>
                </a:solidFill>
                <a:sym typeface="+mn-ea"/>
              </a:rPr>
              <a:t> </a:t>
            </a:r>
            <a:r>
              <a:rPr lang="en-US" altLang="en-US" sz="2400" dirty="0" err="1">
                <a:solidFill>
                  <a:srgbClr val="0000FF"/>
                </a:solidFill>
                <a:sym typeface="+mn-ea"/>
              </a:rPr>
              <a:t>đen</a:t>
            </a:r>
            <a:r>
              <a:rPr lang="en-US" altLang="en-US" sz="2400" dirty="0">
                <a:solidFill>
                  <a:srgbClr val="0000FF"/>
                </a:solidFill>
                <a:sym typeface="+mn-ea"/>
              </a:rPr>
              <a:t>, </a:t>
            </a:r>
            <a:r>
              <a:rPr lang="en-US" altLang="en-US" sz="2400" dirty="0" err="1">
                <a:solidFill>
                  <a:srgbClr val="0000FF"/>
                </a:solidFill>
                <a:sym typeface="+mn-ea"/>
              </a:rPr>
              <a:t>gần</a:t>
            </a:r>
            <a:r>
              <a:rPr lang="en-US" altLang="en-US" sz="2400" dirty="0">
                <a:solidFill>
                  <a:srgbClr val="0000FF"/>
                </a:solidFill>
                <a:sym typeface="+mn-ea"/>
              </a:rPr>
              <a:t> </a:t>
            </a:r>
            <a:r>
              <a:rPr lang="en-US" altLang="en-US" sz="2400" dirty="0" err="1">
                <a:solidFill>
                  <a:srgbClr val="0000FF"/>
                </a:solidFill>
                <a:sym typeface="+mn-ea"/>
              </a:rPr>
              <a:t>đèn</a:t>
            </a:r>
            <a:r>
              <a:rPr lang="en-US" altLang="en-US" sz="2400" dirty="0">
                <a:solidFill>
                  <a:srgbClr val="0000FF"/>
                </a:solidFill>
                <a:sym typeface="+mn-ea"/>
              </a:rPr>
              <a:t> </a:t>
            </a:r>
            <a:r>
              <a:rPr lang="en-US" altLang="en-US" sz="2400" dirty="0" err="1">
                <a:solidFill>
                  <a:srgbClr val="0000FF"/>
                </a:solidFill>
                <a:sym typeface="+mn-ea"/>
              </a:rPr>
              <a:t>thì</a:t>
            </a:r>
            <a:r>
              <a:rPr lang="en-US" altLang="en-US" sz="2400" dirty="0">
                <a:solidFill>
                  <a:srgbClr val="0000FF"/>
                </a:solidFill>
                <a:sym typeface="+mn-ea"/>
              </a:rPr>
              <a:t> </a:t>
            </a:r>
            <a:r>
              <a:rPr lang="en-US" altLang="en-US" sz="2400" dirty="0" err="1">
                <a:solidFill>
                  <a:srgbClr val="0000FF"/>
                </a:solidFill>
                <a:sym typeface="+mn-ea"/>
              </a:rPr>
              <a:t>rạng</a:t>
            </a:r>
            <a:r>
              <a:rPr lang="en-US" altLang="en-US" sz="2400" dirty="0">
                <a:solidFill>
                  <a:srgbClr val="0000FF"/>
                </a:solidFill>
                <a:latin typeface=".VnTime" panose="020B7200000000000000" pitchFamily="34" charset="0"/>
                <a:sym typeface="+mn-ea"/>
              </a:rPr>
              <a:t>.</a:t>
            </a:r>
            <a:endParaRPr lang="en-US" altLang="en-US" sz="2000" dirty="0">
              <a:solidFill>
                <a:schemeClr val="accent3"/>
              </a:solidFill>
              <a:latin typeface="Times New Roman" panose="02020603050405020304" pitchFamily="18" charset="0"/>
              <a:cs typeface="Times New Roman" panose="02020603050405020304" pitchFamily="18" charset="0"/>
            </a:endParaRPr>
          </a:p>
        </p:txBody>
      </p:sp>
      <p:sp>
        <p:nvSpPr>
          <p:cNvPr id="8" name="Text Box 7"/>
          <p:cNvSpPr txBox="1"/>
          <p:nvPr/>
        </p:nvSpPr>
        <p:spPr>
          <a:xfrm>
            <a:off x="4849495" y="1980565"/>
            <a:ext cx="4294505" cy="2122805"/>
          </a:xfrm>
          <a:prstGeom prst="rect">
            <a:avLst/>
          </a:prstGeom>
          <a:noFill/>
        </p:spPr>
        <p:txBody>
          <a:bodyPr wrap="square" rtlCol="0" anchor="t">
            <a:spAutoFit/>
          </a:bodyPr>
          <a:p>
            <a:pPr eaLnBrk="1" hangingPunct="1">
              <a:spcBef>
                <a:spcPct val="50000"/>
              </a:spcBef>
            </a:pPr>
            <a:r>
              <a:rPr lang="en-US" altLang="en-US" sz="2400" dirty="0">
                <a:solidFill>
                  <a:srgbClr val="0000FF"/>
                </a:solidFill>
                <a:sym typeface="+mn-ea"/>
              </a:rPr>
              <a:t>- </a:t>
            </a:r>
            <a:r>
              <a:rPr lang="en-US" altLang="en-US" sz="2400" dirty="0" err="1">
                <a:solidFill>
                  <a:srgbClr val="0000FF"/>
                </a:solidFill>
                <a:sym typeface="+mn-ea"/>
              </a:rPr>
              <a:t>Bạn</a:t>
            </a:r>
            <a:r>
              <a:rPr lang="en-US" altLang="en-US" sz="2400" dirty="0">
                <a:solidFill>
                  <a:srgbClr val="0000FF"/>
                </a:solidFill>
                <a:sym typeface="+mn-ea"/>
              </a:rPr>
              <a:t> </a:t>
            </a:r>
            <a:r>
              <a:rPr lang="en-US" altLang="en-US" sz="2400" dirty="0" err="1">
                <a:solidFill>
                  <a:srgbClr val="0000FF"/>
                </a:solidFill>
                <a:sym typeface="+mn-ea"/>
              </a:rPr>
              <a:t>bè</a:t>
            </a:r>
            <a:r>
              <a:rPr lang="en-US" altLang="en-US" sz="2400" dirty="0">
                <a:solidFill>
                  <a:srgbClr val="0000FF"/>
                </a:solidFill>
                <a:sym typeface="+mn-ea"/>
              </a:rPr>
              <a:t> con </a:t>
            </a:r>
            <a:r>
              <a:rPr lang="en-US" altLang="en-US" sz="2400" dirty="0" err="1">
                <a:solidFill>
                  <a:srgbClr val="0000FF"/>
                </a:solidFill>
                <a:sym typeface="+mn-ea"/>
              </a:rPr>
              <a:t>chấy</a:t>
            </a:r>
            <a:r>
              <a:rPr lang="en-US" altLang="en-US" sz="2400" dirty="0">
                <a:solidFill>
                  <a:srgbClr val="0000FF"/>
                </a:solidFill>
                <a:sym typeface="+mn-ea"/>
              </a:rPr>
              <a:t> </a:t>
            </a:r>
            <a:r>
              <a:rPr lang="en-US" altLang="en-US" sz="2400" dirty="0" err="1">
                <a:solidFill>
                  <a:srgbClr val="0000FF"/>
                </a:solidFill>
                <a:sym typeface="+mn-ea"/>
              </a:rPr>
              <a:t>cắn</a:t>
            </a:r>
            <a:r>
              <a:rPr lang="en-US" altLang="en-US" sz="2400" dirty="0">
                <a:solidFill>
                  <a:srgbClr val="0000FF"/>
                </a:solidFill>
                <a:sym typeface="+mn-ea"/>
              </a:rPr>
              <a:t> </a:t>
            </a:r>
            <a:r>
              <a:rPr lang="en-US" altLang="en-US" sz="2400" dirty="0" err="1">
                <a:solidFill>
                  <a:srgbClr val="0000FF"/>
                </a:solidFill>
                <a:sym typeface="+mn-ea"/>
              </a:rPr>
              <a:t>đôi</a:t>
            </a:r>
            <a:r>
              <a:rPr lang="en-US" altLang="en-US" sz="2400" dirty="0">
                <a:solidFill>
                  <a:srgbClr val="0000FF"/>
                </a:solidFill>
                <a:sym typeface="+mn-ea"/>
              </a:rPr>
              <a:t>.</a:t>
            </a:r>
            <a:endParaRPr lang="en-US" altLang="en-US" sz="2400" dirty="0">
              <a:solidFill>
                <a:srgbClr val="0000FF"/>
              </a:solidFill>
              <a:sym typeface="+mn-ea"/>
            </a:endParaRPr>
          </a:p>
          <a:p>
            <a:pPr eaLnBrk="1" hangingPunct="1">
              <a:spcBef>
                <a:spcPct val="50000"/>
              </a:spcBef>
            </a:pPr>
            <a:r>
              <a:rPr lang="en-US" altLang="en-US" sz="2400" dirty="0">
                <a:solidFill>
                  <a:srgbClr val="0000FF"/>
                </a:solidFill>
                <a:sym typeface="+mn-ea"/>
              </a:rPr>
              <a:t>- </a:t>
            </a:r>
            <a:r>
              <a:rPr lang="en-US" altLang="en-US" sz="2400" dirty="0" err="1">
                <a:solidFill>
                  <a:srgbClr val="0000FF"/>
                </a:solidFill>
                <a:sym typeface="+mn-ea"/>
              </a:rPr>
              <a:t>Bạn</a:t>
            </a:r>
            <a:r>
              <a:rPr lang="en-US" altLang="en-US" sz="2400" dirty="0">
                <a:solidFill>
                  <a:srgbClr val="0000FF"/>
                </a:solidFill>
                <a:sym typeface="+mn-ea"/>
              </a:rPr>
              <a:t> </a:t>
            </a:r>
            <a:r>
              <a:rPr lang="en-US" altLang="en-US" sz="2400" dirty="0" err="1">
                <a:solidFill>
                  <a:srgbClr val="0000FF"/>
                </a:solidFill>
                <a:sym typeface="+mn-ea"/>
              </a:rPr>
              <a:t>nối</a:t>
            </a:r>
            <a:r>
              <a:rPr lang="en-US" altLang="en-US" sz="2400" dirty="0">
                <a:solidFill>
                  <a:srgbClr val="0000FF"/>
                </a:solidFill>
                <a:sym typeface="+mn-ea"/>
              </a:rPr>
              <a:t> </a:t>
            </a:r>
            <a:r>
              <a:rPr lang="en-US" altLang="en-US" sz="2400" dirty="0" err="1">
                <a:solidFill>
                  <a:srgbClr val="0000FF"/>
                </a:solidFill>
                <a:sym typeface="+mn-ea"/>
              </a:rPr>
              <a:t>khố</a:t>
            </a:r>
            <a:r>
              <a:rPr lang="en-US" altLang="en-US" sz="2400" dirty="0">
                <a:solidFill>
                  <a:srgbClr val="0000FF"/>
                </a:solidFill>
                <a:sym typeface="+mn-ea"/>
              </a:rPr>
              <a:t>. </a:t>
            </a:r>
            <a:endParaRPr lang="en-US" altLang="en-US" sz="2400" dirty="0">
              <a:solidFill>
                <a:srgbClr val="0000FF"/>
              </a:solidFill>
              <a:sym typeface="+mn-ea"/>
            </a:endParaRPr>
          </a:p>
          <a:p>
            <a:pPr eaLnBrk="1" hangingPunct="1">
              <a:spcBef>
                <a:spcPct val="50000"/>
              </a:spcBef>
            </a:pPr>
            <a:r>
              <a:rPr lang="en-US" altLang="en-US" sz="2400" dirty="0">
                <a:solidFill>
                  <a:srgbClr val="0000FF"/>
                </a:solidFill>
                <a:sym typeface="+mn-ea"/>
              </a:rPr>
              <a:t>- </a:t>
            </a:r>
            <a:r>
              <a:rPr lang="en-US" altLang="en-US" sz="2400" dirty="0" err="1">
                <a:solidFill>
                  <a:srgbClr val="0000FF"/>
                </a:solidFill>
                <a:sym typeface="+mn-ea"/>
              </a:rPr>
              <a:t>Buôn</a:t>
            </a:r>
            <a:r>
              <a:rPr lang="en-US" altLang="en-US" sz="2400" dirty="0">
                <a:solidFill>
                  <a:srgbClr val="0000FF"/>
                </a:solidFill>
                <a:sym typeface="+mn-ea"/>
              </a:rPr>
              <a:t> </a:t>
            </a:r>
            <a:r>
              <a:rPr lang="en-US" altLang="en-US" sz="2400" dirty="0" err="1">
                <a:solidFill>
                  <a:srgbClr val="0000FF"/>
                </a:solidFill>
                <a:sym typeface="+mn-ea"/>
              </a:rPr>
              <a:t>có</a:t>
            </a:r>
            <a:r>
              <a:rPr lang="en-US" altLang="en-US" sz="2400" dirty="0">
                <a:solidFill>
                  <a:srgbClr val="0000FF"/>
                </a:solidFill>
                <a:sym typeface="+mn-ea"/>
              </a:rPr>
              <a:t> </a:t>
            </a:r>
            <a:r>
              <a:rPr lang="en-US" altLang="en-US" sz="2400" dirty="0" err="1">
                <a:solidFill>
                  <a:srgbClr val="0000FF"/>
                </a:solidFill>
                <a:sym typeface="+mn-ea"/>
              </a:rPr>
              <a:t>bạn</a:t>
            </a:r>
            <a:r>
              <a:rPr lang="en-US" altLang="en-US" sz="2400" dirty="0">
                <a:solidFill>
                  <a:srgbClr val="0000FF"/>
                </a:solidFill>
                <a:sym typeface="+mn-ea"/>
              </a:rPr>
              <a:t> </a:t>
            </a:r>
            <a:r>
              <a:rPr lang="en-US" altLang="en-US" sz="2400" dirty="0" err="1">
                <a:solidFill>
                  <a:srgbClr val="0000FF"/>
                </a:solidFill>
                <a:sym typeface="+mn-ea"/>
              </a:rPr>
              <a:t>bán</a:t>
            </a:r>
            <a:r>
              <a:rPr lang="en-US" altLang="en-US" sz="2400" dirty="0">
                <a:solidFill>
                  <a:srgbClr val="0000FF"/>
                </a:solidFill>
                <a:sym typeface="+mn-ea"/>
              </a:rPr>
              <a:t> </a:t>
            </a:r>
            <a:r>
              <a:rPr lang="en-US" altLang="en-US" sz="2400" dirty="0" err="1">
                <a:solidFill>
                  <a:srgbClr val="0000FF"/>
                </a:solidFill>
                <a:sym typeface="+mn-ea"/>
              </a:rPr>
              <a:t>có</a:t>
            </a:r>
            <a:r>
              <a:rPr lang="en-US" altLang="en-US" sz="2400" dirty="0">
                <a:solidFill>
                  <a:srgbClr val="0000FF"/>
                </a:solidFill>
                <a:sym typeface="+mn-ea"/>
              </a:rPr>
              <a:t> </a:t>
            </a:r>
            <a:r>
              <a:rPr lang="en-US" altLang="en-US" sz="2400" dirty="0" err="1">
                <a:solidFill>
                  <a:srgbClr val="0000FF"/>
                </a:solidFill>
                <a:sym typeface="+mn-ea"/>
              </a:rPr>
              <a:t>phường</a:t>
            </a:r>
            <a:r>
              <a:rPr lang="en-US" altLang="en-US" sz="2400" dirty="0">
                <a:solidFill>
                  <a:srgbClr val="0000FF"/>
                </a:solidFill>
                <a:sym typeface="+mn-ea"/>
              </a:rPr>
              <a:t>.</a:t>
            </a:r>
            <a:endParaRPr lang="en-US" altLang="en-US" sz="2400" dirty="0">
              <a:solidFill>
                <a:srgbClr val="0000FF"/>
              </a:solidFill>
              <a:sym typeface="+mn-ea"/>
            </a:endParaRPr>
          </a:p>
          <a:p>
            <a:pPr indent="0" eaLnBrk="1" hangingPunct="1">
              <a:spcBef>
                <a:spcPct val="50000"/>
              </a:spcBef>
              <a:buFontTx/>
              <a:buNone/>
            </a:pPr>
            <a:r>
              <a:rPr lang="en-US" altLang="en-US" sz="2400" dirty="0">
                <a:solidFill>
                  <a:srgbClr val="0000FF"/>
                </a:solidFill>
                <a:sym typeface="+mn-ea"/>
              </a:rPr>
              <a:t>- </a:t>
            </a:r>
            <a:r>
              <a:rPr lang="en-US" altLang="en-US" sz="2400" dirty="0" err="1">
                <a:solidFill>
                  <a:srgbClr val="0000FF"/>
                </a:solidFill>
                <a:sym typeface="+mn-ea"/>
              </a:rPr>
              <a:t>Bốn</a:t>
            </a:r>
            <a:r>
              <a:rPr lang="en-US" altLang="en-US" sz="2400" dirty="0">
                <a:solidFill>
                  <a:srgbClr val="0000FF"/>
                </a:solidFill>
                <a:sym typeface="+mn-ea"/>
              </a:rPr>
              <a:t> </a:t>
            </a:r>
            <a:r>
              <a:rPr lang="en-US" altLang="en-US" sz="2400" dirty="0" err="1">
                <a:solidFill>
                  <a:srgbClr val="0000FF"/>
                </a:solidFill>
                <a:sym typeface="+mn-ea"/>
              </a:rPr>
              <a:t>biển</a:t>
            </a:r>
            <a:r>
              <a:rPr lang="en-US" altLang="en-US" sz="2400" dirty="0">
                <a:solidFill>
                  <a:srgbClr val="0000FF"/>
                </a:solidFill>
                <a:sym typeface="+mn-ea"/>
              </a:rPr>
              <a:t> </a:t>
            </a:r>
            <a:r>
              <a:rPr lang="en-US" altLang="en-US" sz="2400" dirty="0" err="1">
                <a:solidFill>
                  <a:srgbClr val="0000FF"/>
                </a:solidFill>
                <a:sym typeface="+mn-ea"/>
              </a:rPr>
              <a:t>một</a:t>
            </a:r>
            <a:r>
              <a:rPr lang="en-US" altLang="en-US" sz="2400" dirty="0">
                <a:solidFill>
                  <a:srgbClr val="0000FF"/>
                </a:solidFill>
                <a:sym typeface="+mn-ea"/>
              </a:rPr>
              <a:t> </a:t>
            </a:r>
            <a:r>
              <a:rPr lang="en-US" altLang="en-US" sz="2400" dirty="0" err="1">
                <a:solidFill>
                  <a:srgbClr val="0000FF"/>
                </a:solidFill>
                <a:sym typeface="+mn-ea"/>
              </a:rPr>
              <a:t>nhà</a:t>
            </a:r>
            <a:r>
              <a:rPr lang="en-US" altLang="en-US" sz="2400" dirty="0">
                <a:solidFill>
                  <a:srgbClr val="0000FF"/>
                </a:solidFill>
                <a:sym typeface="+mn-ea"/>
              </a:rPr>
              <a:t>. </a:t>
            </a:r>
            <a:endParaRPr lang="en-US" altLang="en-US" sz="2400" dirty="0">
              <a:solidFill>
                <a:schemeClr val="accent3"/>
              </a:solidFill>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additive="base">
                                        <p:cTn id="7" dur="500"/>
                                        <p:tgtEl>
                                          <p:spTgt spid="8197"/>
                                        </p:tgtEl>
                                        <p:attrNameLst>
                                          <p:attrName>ppt_y</p:attrName>
                                        </p:attrNameLst>
                                      </p:cBhvr>
                                      <p:tavLst>
                                        <p:tav tm="0">
                                          <p:val>
                                            <p:strVal val="#ppt_y+#ppt_h*1.125000"/>
                                          </p:val>
                                        </p:tav>
                                        <p:tav tm="100000">
                                          <p:val>
                                            <p:strVal val="#ppt_y"/>
                                          </p:val>
                                        </p:tav>
                                      </p:tavLst>
                                    </p:anim>
                                    <p:animEffect transition="in" filter="wipe(up)">
                                      <p:cBhvr>
                                        <p:cTn id="8" dur="500"/>
                                        <p:tgtEl>
                                          <p:spTgt spid="8197"/>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ppt_y</p:attrName>
                                        </p:attrNameLst>
                                      </p:cBhvr>
                                      <p:tavLst>
                                        <p:tav tm="0">
                                          <p:val>
                                            <p:strVal val="#ppt_y+#ppt_h*1.125000"/>
                                          </p:val>
                                        </p:tav>
                                        <p:tav tm="100000">
                                          <p:val>
                                            <p:strVal val="#ppt_y"/>
                                          </p:val>
                                        </p:tav>
                                      </p:tavLst>
                                    </p:anim>
                                    <p:animEffect transition="in" filter="wipe(up)">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ldLvl="0" animBg="1"/>
      <p:bldP spid="8" grpId="0"/>
      <p:bldP spid="8197" grpId="1" animBg="1"/>
      <p:bldP spid="8"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01" name="Text Box 5"/>
          <p:cNvSpPr txBox="1">
            <a:spLocks noChangeArrowheads="1"/>
          </p:cNvSpPr>
          <p:nvPr/>
        </p:nvSpPr>
        <p:spPr bwMode="auto">
          <a:xfrm>
            <a:off x="483870" y="1697831"/>
            <a:ext cx="39624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pPr>
            <a:r>
              <a:rPr lang="en-US" altLang="en-US" sz="2400">
                <a:solidFill>
                  <a:srgbClr val="0000FF"/>
                </a:solidFill>
              </a:rPr>
              <a:t>a) </a:t>
            </a:r>
            <a:r>
              <a:rPr lang="en-US" altLang="en-US" sz="2400">
                <a:solidFill>
                  <a:srgbClr val="FF0000"/>
                </a:solidFill>
              </a:rPr>
              <a:t>Miêu tả mái tóc.  </a:t>
            </a:r>
            <a:endParaRPr lang="en-US" altLang="en-US" sz="2400">
              <a:solidFill>
                <a:srgbClr val="FF0000"/>
              </a:solidFill>
            </a:endParaRPr>
          </a:p>
          <a:p>
            <a:pPr eaLnBrk="1" hangingPunct="1">
              <a:spcBef>
                <a:spcPct val="50000"/>
              </a:spcBef>
            </a:pPr>
            <a:r>
              <a:rPr lang="en-US" altLang="en-US" sz="2400">
                <a:solidFill>
                  <a:srgbClr val="0000FF"/>
                </a:solidFill>
              </a:rPr>
              <a:t>b)</a:t>
            </a:r>
            <a:r>
              <a:rPr lang="en-US" altLang="en-US" sz="2400">
                <a:solidFill>
                  <a:srgbClr val="FF0000"/>
                </a:solidFill>
              </a:rPr>
              <a:t> Miêu tả đôi mắt. </a:t>
            </a:r>
            <a:endParaRPr lang="en-US" altLang="en-US" sz="2400">
              <a:solidFill>
                <a:srgbClr val="FF0000"/>
              </a:solidFill>
            </a:endParaRPr>
          </a:p>
          <a:p>
            <a:pPr eaLnBrk="1" hangingPunct="1">
              <a:spcBef>
                <a:spcPct val="50000"/>
              </a:spcBef>
            </a:pPr>
            <a:r>
              <a:rPr lang="en-US" altLang="en-US" sz="2400">
                <a:solidFill>
                  <a:srgbClr val="0000FF"/>
                </a:solidFill>
              </a:rPr>
              <a:t>c)</a:t>
            </a:r>
            <a:r>
              <a:rPr lang="en-US" altLang="en-US" sz="2400">
                <a:solidFill>
                  <a:srgbClr val="FF0000"/>
                </a:solidFill>
              </a:rPr>
              <a:t> Miêu tả khuôn mặt. </a:t>
            </a:r>
            <a:endParaRPr lang="en-US" altLang="en-US" sz="2400">
              <a:solidFill>
                <a:srgbClr val="FF0000"/>
              </a:solidFill>
            </a:endParaRPr>
          </a:p>
          <a:p>
            <a:pPr eaLnBrk="1" hangingPunct="1">
              <a:spcBef>
                <a:spcPct val="50000"/>
              </a:spcBef>
            </a:pPr>
            <a:r>
              <a:rPr lang="en-US" altLang="en-US" sz="2400">
                <a:solidFill>
                  <a:srgbClr val="0000FF"/>
                </a:solidFill>
              </a:rPr>
              <a:t>d)</a:t>
            </a:r>
            <a:r>
              <a:rPr lang="en-US" altLang="en-US" sz="2400">
                <a:solidFill>
                  <a:srgbClr val="FF0000"/>
                </a:solidFill>
              </a:rPr>
              <a:t> Miêu tả làn da. 	</a:t>
            </a:r>
            <a:endParaRPr lang="en-US" altLang="en-US" sz="2400">
              <a:solidFill>
                <a:srgbClr val="FF0000"/>
              </a:solidFill>
            </a:endParaRPr>
          </a:p>
          <a:p>
            <a:pPr eaLnBrk="1" hangingPunct="1">
              <a:spcBef>
                <a:spcPct val="50000"/>
              </a:spcBef>
            </a:pPr>
            <a:r>
              <a:rPr lang="en-US" altLang="en-US" sz="2400">
                <a:solidFill>
                  <a:srgbClr val="0000FF"/>
                </a:solidFill>
              </a:rPr>
              <a:t>e)</a:t>
            </a:r>
            <a:r>
              <a:rPr lang="en-US" altLang="en-US" sz="2400">
                <a:solidFill>
                  <a:srgbClr val="FF0000"/>
                </a:solidFill>
              </a:rPr>
              <a:t> Miêu tả vóc người. 	</a:t>
            </a:r>
            <a:endParaRPr lang="en-US" altLang="en-US" sz="2400">
              <a:solidFill>
                <a:srgbClr val="FF0000"/>
              </a:solidFill>
            </a:endParaRPr>
          </a:p>
        </p:txBody>
      </p:sp>
      <p:sp>
        <p:nvSpPr>
          <p:cNvPr id="4104" name="Text Box 8"/>
          <p:cNvSpPr txBox="1">
            <a:spLocks noChangeArrowheads="1"/>
          </p:cNvSpPr>
          <p:nvPr/>
        </p:nvSpPr>
        <p:spPr bwMode="auto">
          <a:xfrm>
            <a:off x="4267200" y="1697831"/>
            <a:ext cx="47244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50000"/>
              </a:spcBef>
            </a:pPr>
            <a:r>
              <a:rPr lang="en-US" altLang="en-US" sz="2400">
                <a:solidFill>
                  <a:srgbClr val="FF3300"/>
                </a:solidFill>
              </a:rPr>
              <a:t>M: </a:t>
            </a:r>
            <a:r>
              <a:rPr lang="en-US" altLang="en-US" sz="2400"/>
              <a:t>đen nhánh, óng ả…</a:t>
            </a:r>
            <a:endParaRPr lang="en-US" altLang="en-US" sz="2400"/>
          </a:p>
          <a:p>
            <a:pPr eaLnBrk="1" hangingPunct="1">
              <a:spcBef>
                <a:spcPct val="50000"/>
              </a:spcBef>
            </a:pPr>
            <a:r>
              <a:rPr lang="en-US" altLang="en-US" sz="2400">
                <a:solidFill>
                  <a:srgbClr val="FF3300"/>
                </a:solidFill>
              </a:rPr>
              <a:t>M:</a:t>
            </a:r>
            <a:r>
              <a:rPr lang="en-US" altLang="en-US" sz="2400"/>
              <a:t> một mí, đen láy…</a:t>
            </a:r>
            <a:endParaRPr lang="en-US" altLang="en-US" sz="2400"/>
          </a:p>
          <a:p>
            <a:pPr eaLnBrk="1" hangingPunct="1">
              <a:spcBef>
                <a:spcPct val="50000"/>
              </a:spcBef>
            </a:pPr>
            <a:r>
              <a:rPr lang="en-US" altLang="en-US" sz="2400">
                <a:solidFill>
                  <a:srgbClr val="FF3300"/>
                </a:solidFill>
              </a:rPr>
              <a:t>M:</a:t>
            </a:r>
            <a:r>
              <a:rPr lang="en-US" altLang="en-US" sz="2400"/>
              <a:t> trái xoan, vuông vức</a:t>
            </a:r>
            <a:r>
              <a:rPr lang="en-US" altLang="en-US" sz="2400">
                <a:solidFill>
                  <a:srgbClr val="FFFF00"/>
                </a:solidFill>
              </a:rPr>
              <a:t>…</a:t>
            </a:r>
            <a:endParaRPr lang="en-US" altLang="en-US" sz="2400">
              <a:solidFill>
                <a:srgbClr val="FFFF00"/>
              </a:solidFill>
            </a:endParaRPr>
          </a:p>
          <a:p>
            <a:pPr eaLnBrk="1" hangingPunct="1">
              <a:spcBef>
                <a:spcPct val="50000"/>
              </a:spcBef>
            </a:pPr>
            <a:r>
              <a:rPr lang="en-US" altLang="en-US" sz="2400">
                <a:solidFill>
                  <a:srgbClr val="FF3300"/>
                </a:solidFill>
              </a:rPr>
              <a:t>M:</a:t>
            </a:r>
            <a:r>
              <a:rPr lang="en-US" altLang="en-US" sz="2400"/>
              <a:t> trắng trẻo, nhăn nheo</a:t>
            </a:r>
            <a:r>
              <a:rPr lang="en-US" altLang="en-US" sz="2400">
                <a:solidFill>
                  <a:srgbClr val="FFFF00"/>
                </a:solidFill>
              </a:rPr>
              <a:t>…</a:t>
            </a:r>
            <a:endParaRPr lang="en-US" altLang="en-US" sz="2400">
              <a:solidFill>
                <a:srgbClr val="FFFF00"/>
              </a:solidFill>
            </a:endParaRPr>
          </a:p>
          <a:p>
            <a:pPr eaLnBrk="1" hangingPunct="1">
              <a:spcBef>
                <a:spcPct val="50000"/>
              </a:spcBef>
            </a:pPr>
            <a:r>
              <a:rPr lang="en-US" altLang="en-US" sz="2400">
                <a:solidFill>
                  <a:srgbClr val="FF3300"/>
                </a:solidFill>
              </a:rPr>
              <a:t>M:</a:t>
            </a:r>
            <a:r>
              <a:rPr lang="en-US" altLang="en-US" sz="2400"/>
              <a:t> vạm vỡ, dong dỏng…</a:t>
            </a:r>
            <a:endParaRPr lang="en-US" altLang="en-US"/>
          </a:p>
        </p:txBody>
      </p:sp>
      <p:sp>
        <p:nvSpPr>
          <p:cNvPr id="4113" name="Text Box 17"/>
          <p:cNvSpPr txBox="1">
            <a:spLocks noChangeArrowheads="1"/>
          </p:cNvSpPr>
          <p:nvPr/>
        </p:nvSpPr>
        <p:spPr bwMode="auto">
          <a:xfrm>
            <a:off x="300355" y="797719"/>
            <a:ext cx="83058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just" eaLnBrk="1" hangingPunct="1">
              <a:spcBef>
                <a:spcPct val="50000"/>
              </a:spcBef>
            </a:pPr>
            <a:r>
              <a:rPr lang="en-US" altLang="en-US" sz="2800">
                <a:solidFill>
                  <a:schemeClr val="accent1">
                    <a:lumMod val="10000"/>
                  </a:schemeClr>
                </a:solidFill>
                <a:latin typeface="Times New Roman" panose="02020603050405020304" pitchFamily="18" charset="0"/>
              </a:rPr>
              <a:t>          Tìm các từ ngữ miêu tả hình dáng của người.</a:t>
            </a:r>
            <a:endParaRPr lang="en-US" altLang="en-US" sz="2800">
              <a:solidFill>
                <a:schemeClr val="accent1">
                  <a:lumMod val="10000"/>
                </a:schemeClr>
              </a:solidFill>
              <a:latin typeface="Times New Roman" panose="02020603050405020304" pitchFamily="18" charset="0"/>
            </a:endParaRPr>
          </a:p>
        </p:txBody>
      </p:sp>
      <p:sp>
        <p:nvSpPr>
          <p:cNvPr id="342" name="Google Shape;342;p37"/>
          <p:cNvSpPr/>
          <p:nvPr/>
        </p:nvSpPr>
        <p:spPr>
          <a:xfrm>
            <a:off x="732695" y="805430"/>
            <a:ext cx="444000" cy="444600"/>
          </a:xfrm>
          <a:prstGeom prst="ellipse">
            <a:avLst/>
          </a:prstGeom>
          <a:solidFill>
            <a:schemeClr val="lt2"/>
          </a:solidFill>
          <a:ln>
            <a:noFill/>
          </a:ln>
        </p:spPr>
        <p:txBody>
          <a:bodyPr spcFirstLastPara="1" wrap="square" lIns="91425" tIns="91425" rIns="91425" bIns="91425" anchor="ctr" anchorCtr="0">
            <a:noAutofit/>
          </a:bodyPr>
          <a:p>
            <a:pPr marL="0" lvl="0" indent="0" algn="ctr" rtl="0">
              <a:spcBef>
                <a:spcPts val="0"/>
              </a:spcBef>
              <a:spcAft>
                <a:spcPts val="0"/>
              </a:spcAft>
              <a:buNone/>
            </a:pPr>
            <a:endParaRPr sz="1600">
              <a:solidFill>
                <a:schemeClr val="lt1"/>
              </a:solidFill>
              <a:latin typeface="Nunito" panose="00000500000000000000"/>
              <a:ea typeface="Nunito" panose="00000500000000000000"/>
              <a:cs typeface="Nunito" panose="00000500000000000000"/>
              <a:sym typeface="Nunito" panose="00000500000000000000"/>
            </a:endParaRPr>
          </a:p>
        </p:txBody>
      </p:sp>
      <p:sp>
        <p:nvSpPr>
          <p:cNvPr id="345" name="Google Shape;345;p37"/>
          <p:cNvSpPr txBox="1"/>
          <p:nvPr/>
        </p:nvSpPr>
        <p:spPr>
          <a:xfrm>
            <a:off x="689666" y="940825"/>
            <a:ext cx="536700" cy="187800"/>
          </a:xfrm>
          <a:prstGeom prst="rect">
            <a:avLst/>
          </a:prstGeom>
          <a:noFill/>
          <a:ln>
            <a:noFill/>
          </a:ln>
        </p:spPr>
        <p:txBody>
          <a:bodyPr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477D"/>
              </a:buClr>
              <a:buSzPts val="2000"/>
              <a:buFont typeface="Nunito Black" panose="00000800000000000000"/>
              <a:buNone/>
              <a:defRPr sz="2000" b="0" i="0" u="none" strike="noStrike" cap="none">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marR="0" lvl="1"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lgn="ctr" rtl="0">
              <a:spcBef>
                <a:spcPts val="0"/>
              </a:spcBef>
              <a:spcAft>
                <a:spcPts val="0"/>
              </a:spcAft>
              <a:buNone/>
            </a:pPr>
            <a:r>
              <a:rPr lang="en-US">
                <a:solidFill>
                  <a:schemeClr val="lt1"/>
                </a:solidFill>
              </a:rPr>
              <a:t>3</a:t>
            </a:r>
            <a:endParaRPr lang="en-US">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13" name="Text Box 17"/>
          <p:cNvSpPr txBox="1">
            <a:spLocks noChangeArrowheads="1"/>
          </p:cNvSpPr>
          <p:nvPr/>
        </p:nvSpPr>
        <p:spPr bwMode="auto">
          <a:xfrm>
            <a:off x="838200" y="47149"/>
            <a:ext cx="830580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just" eaLnBrk="1" hangingPunct="1">
              <a:spcBef>
                <a:spcPct val="50000"/>
              </a:spcBef>
            </a:pPr>
            <a:r>
              <a:rPr lang="en-US" altLang="en-US" sz="2800">
                <a:solidFill>
                  <a:schemeClr val="accent1">
                    <a:lumMod val="10000"/>
                  </a:schemeClr>
                </a:solidFill>
                <a:latin typeface="Times New Roman" panose="02020603050405020304" pitchFamily="18" charset="0"/>
              </a:rPr>
              <a:t>          Tìm các từ ngữ miêu tả hình dáng của người.</a:t>
            </a:r>
            <a:endParaRPr lang="en-US" altLang="en-US" sz="2800">
              <a:solidFill>
                <a:schemeClr val="accent1">
                  <a:lumMod val="10000"/>
                </a:schemeClr>
              </a:solidFill>
              <a:latin typeface="Times New Roman" panose="02020603050405020304" pitchFamily="18" charset="0"/>
            </a:endParaRPr>
          </a:p>
        </p:txBody>
      </p:sp>
      <p:sp>
        <p:nvSpPr>
          <p:cNvPr id="342" name="Google Shape;342;p37"/>
          <p:cNvSpPr/>
          <p:nvPr/>
        </p:nvSpPr>
        <p:spPr>
          <a:xfrm>
            <a:off x="1270540" y="54860"/>
            <a:ext cx="444000" cy="444600"/>
          </a:xfrm>
          <a:prstGeom prst="ellipse">
            <a:avLst/>
          </a:prstGeom>
          <a:solidFill>
            <a:schemeClr val="lt2"/>
          </a:solidFill>
          <a:ln>
            <a:noFill/>
          </a:ln>
        </p:spPr>
        <p:txBody>
          <a:bodyPr spcFirstLastPara="1" wrap="square" lIns="91425" tIns="91425" rIns="91425" bIns="91425" anchor="ctr" anchorCtr="0">
            <a:noAutofit/>
          </a:bodyPr>
          <a:p>
            <a:pPr marL="0" lvl="0" indent="0" algn="ctr" rtl="0">
              <a:spcBef>
                <a:spcPts val="0"/>
              </a:spcBef>
              <a:spcAft>
                <a:spcPts val="0"/>
              </a:spcAft>
              <a:buNone/>
            </a:pPr>
            <a:endParaRPr sz="1600">
              <a:solidFill>
                <a:schemeClr val="lt1"/>
              </a:solidFill>
              <a:latin typeface="Nunito" panose="00000500000000000000"/>
              <a:ea typeface="Nunito" panose="00000500000000000000"/>
              <a:cs typeface="Nunito" panose="00000500000000000000"/>
              <a:sym typeface="Nunito" panose="00000500000000000000"/>
            </a:endParaRPr>
          </a:p>
        </p:txBody>
      </p:sp>
      <p:sp>
        <p:nvSpPr>
          <p:cNvPr id="345" name="Google Shape;345;p37"/>
          <p:cNvSpPr txBox="1"/>
          <p:nvPr/>
        </p:nvSpPr>
        <p:spPr>
          <a:xfrm>
            <a:off x="1227511" y="190255"/>
            <a:ext cx="536700" cy="187800"/>
          </a:xfrm>
          <a:prstGeom prst="rect">
            <a:avLst/>
          </a:prstGeom>
          <a:noFill/>
          <a:ln>
            <a:noFill/>
          </a:ln>
        </p:spPr>
        <p:txBody>
          <a:bodyPr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477D"/>
              </a:buClr>
              <a:buSzPts val="2000"/>
              <a:buFont typeface="Nunito Black" panose="00000800000000000000"/>
              <a:buNone/>
              <a:defRPr sz="2000" b="0" i="0" u="none" strike="noStrike" cap="none">
                <a:solidFill>
                  <a:srgbClr val="00477D"/>
                </a:solidFill>
                <a:latin typeface="Nunito Black" panose="00000800000000000000"/>
                <a:ea typeface="Nunito Black" panose="00000800000000000000"/>
                <a:cs typeface="Nunito Black" panose="00000800000000000000"/>
                <a:sym typeface="Nunito Black" panose="00000800000000000000"/>
              </a:defRPr>
            </a:lvl1pPr>
            <a:lvl2pPr marR="0" lvl="1"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dk1"/>
              </a:buClr>
              <a:buSzPts val="5200"/>
              <a:buFont typeface="Arial" panose="020B0604020202020204"/>
              <a:buNone/>
              <a:defRPr sz="52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lgn="ctr" rtl="0">
              <a:spcBef>
                <a:spcPts val="0"/>
              </a:spcBef>
              <a:spcAft>
                <a:spcPts val="0"/>
              </a:spcAft>
              <a:buNone/>
            </a:pPr>
            <a:r>
              <a:rPr lang="en-US">
                <a:solidFill>
                  <a:schemeClr val="lt1"/>
                </a:solidFill>
              </a:rPr>
              <a:t>3</a:t>
            </a:r>
            <a:endParaRPr lang="en-US">
              <a:solidFill>
                <a:schemeClr val="lt1"/>
              </a:solidFill>
            </a:endParaRPr>
          </a:p>
        </p:txBody>
      </p:sp>
      <p:graphicFrame>
        <p:nvGraphicFramePr>
          <p:cNvPr id="3" name="Table 2"/>
          <p:cNvGraphicFramePr/>
          <p:nvPr/>
        </p:nvGraphicFramePr>
        <p:xfrm>
          <a:off x="144145" y="573405"/>
          <a:ext cx="8843010" cy="4557395"/>
        </p:xfrm>
        <a:graphic>
          <a:graphicData uri="http://schemas.openxmlformats.org/drawingml/2006/table">
            <a:tbl>
              <a:tblPr bandRow="1">
                <a:tableStyleId>{B301B821-A1FF-4177-AEE7-76D212191A09}</a:tableStyleId>
              </a:tblPr>
              <a:tblGrid>
                <a:gridCol w="1510030"/>
                <a:gridCol w="7332980"/>
              </a:tblGrid>
              <a:tr h="838835">
                <a:tc>
                  <a:txBody>
                    <a:bodyPr/>
                    <a:p>
                      <a:pPr algn="ctr">
                        <a:buNone/>
                      </a:pPr>
                      <a:r>
                        <a:rPr lang="en-US" sz="2000" b="1">
                          <a:solidFill>
                            <a:schemeClr val="accent1">
                              <a:lumMod val="10000"/>
                            </a:schemeClr>
                          </a:solidFill>
                        </a:rPr>
                        <a:t>Miêu tả mái tóc</a:t>
                      </a:r>
                      <a:endParaRPr lang="en-US" sz="2000" b="1">
                        <a:solidFill>
                          <a:schemeClr val="accent1">
                            <a:lumMod val="10000"/>
                          </a:schemeClr>
                        </a:solidFill>
                      </a:endParaRPr>
                    </a:p>
                  </a:txBody>
                  <a:tcPr anchor="ctr" anchorCtr="0">
                    <a:lnL w="12700" cmpd="sng">
                      <a:solidFill>
                        <a:schemeClr val="tx1"/>
                      </a:solidFill>
                      <a:prstDash val="solid"/>
                    </a:lnL>
                    <a:lnR w="12700">
                      <a:solidFill>
                        <a:schemeClr val="tx1"/>
                      </a:solidFill>
                      <a:prstDash val="solid"/>
                    </a:lnR>
                    <a:lnT w="12700" cmpd="sng">
                      <a:solidFill>
                        <a:schemeClr val="tx1"/>
                      </a:solidFill>
                      <a:prstDash val="solid"/>
                    </a:lnT>
                    <a:lnB w="12700" cmpd="sng">
                      <a:solidFill>
                        <a:schemeClr val="tx1"/>
                      </a:solidFill>
                      <a:prstDash val="solid"/>
                    </a:lnB>
                  </a:tcPr>
                </a:tc>
                <a:tc>
                  <a:txBody>
                    <a:bodyPr/>
                    <a:p>
                      <a:pPr>
                        <a:buNone/>
                      </a:pPr>
                      <a:endParaRPr lang="en-US" altLang="en-US" sz="2000">
                        <a:solidFill>
                          <a:schemeClr val="accent1">
                            <a:lumMod val="10000"/>
                          </a:schemeClr>
                        </a:solidFill>
                      </a:endParaRPr>
                    </a:p>
                  </a:txBody>
                  <a:tcPr>
                    <a:lnL w="12700">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948055">
                <a:tc>
                  <a:txBody>
                    <a:bodyPr/>
                    <a:p>
                      <a:pPr algn="ctr">
                        <a:buNone/>
                      </a:pPr>
                      <a:r>
                        <a:rPr lang="en-US" sz="2000" b="1">
                          <a:solidFill>
                            <a:schemeClr val="accent1">
                              <a:lumMod val="10000"/>
                            </a:schemeClr>
                          </a:solidFill>
                        </a:rPr>
                        <a:t>Miêu tả đôi mắt</a:t>
                      </a:r>
                      <a:endParaRPr lang="en-US" sz="2000" b="1">
                        <a:solidFill>
                          <a:schemeClr val="accent1">
                            <a:lumMod val="10000"/>
                          </a:schemeClr>
                        </a:solidFill>
                      </a:endParaRPr>
                    </a:p>
                  </a:txBody>
                  <a:tcPr anchor="ctr" anchorCtr="0">
                    <a:lnL w="12700" cmpd="sng">
                      <a:solidFill>
                        <a:schemeClr val="tx1"/>
                      </a:solidFill>
                      <a:prstDash val="solid"/>
                    </a:lnL>
                    <a:lnR w="12700">
                      <a:solidFill>
                        <a:schemeClr val="tx1"/>
                      </a:solidFill>
                      <a:prstDash val="solid"/>
                    </a:lnR>
                    <a:lnT w="12700" cmpd="sng">
                      <a:solidFill>
                        <a:schemeClr val="tx1"/>
                      </a:solidFill>
                      <a:prstDash val="solid"/>
                    </a:lnT>
                    <a:lnB w="12700" cmpd="sng">
                      <a:solidFill>
                        <a:schemeClr val="tx1"/>
                      </a:solidFill>
                      <a:prstDash val="solid"/>
                    </a:lnB>
                  </a:tcPr>
                </a:tc>
                <a:tc>
                  <a:txBody>
                    <a:bodyPr/>
                    <a:p>
                      <a:pPr>
                        <a:buNone/>
                      </a:pPr>
                      <a:endParaRPr lang="en-US" altLang="en-US" sz="2000">
                        <a:solidFill>
                          <a:schemeClr val="accent1">
                            <a:lumMod val="10000"/>
                          </a:schemeClr>
                        </a:solidFill>
                      </a:endParaRPr>
                    </a:p>
                  </a:txBody>
                  <a:tcPr>
                    <a:lnL w="12700">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838835">
                <a:tc>
                  <a:txBody>
                    <a:bodyPr/>
                    <a:p>
                      <a:pPr algn="ctr">
                        <a:buNone/>
                      </a:pPr>
                      <a:r>
                        <a:rPr lang="en-US" sz="2000" b="1">
                          <a:solidFill>
                            <a:schemeClr val="accent1">
                              <a:lumMod val="10000"/>
                            </a:schemeClr>
                          </a:solidFill>
                        </a:rPr>
                        <a:t>Miêu tả khuôn mặt</a:t>
                      </a:r>
                      <a:endParaRPr lang="en-US" sz="2000" b="1">
                        <a:solidFill>
                          <a:schemeClr val="accent1">
                            <a:lumMod val="10000"/>
                          </a:schemeClr>
                        </a:solidFill>
                      </a:endParaRPr>
                    </a:p>
                  </a:txBody>
                  <a:tcPr anchor="ctr" anchorCtr="0">
                    <a:lnL w="12700" cmpd="sng">
                      <a:solidFill>
                        <a:schemeClr val="tx1"/>
                      </a:solidFill>
                      <a:prstDash val="solid"/>
                    </a:lnL>
                    <a:lnR w="12700">
                      <a:solidFill>
                        <a:schemeClr val="tx1"/>
                      </a:solidFill>
                      <a:prstDash val="solid"/>
                    </a:lnR>
                    <a:lnT w="12700" cmpd="sng">
                      <a:solidFill>
                        <a:schemeClr val="tx1"/>
                      </a:solidFill>
                      <a:prstDash val="solid"/>
                    </a:lnT>
                    <a:lnB w="12700" cmpd="sng">
                      <a:solidFill>
                        <a:schemeClr val="tx1"/>
                      </a:solidFill>
                      <a:prstDash val="solid"/>
                    </a:lnB>
                  </a:tcPr>
                </a:tc>
                <a:tc>
                  <a:txBody>
                    <a:bodyPr/>
                    <a:p>
                      <a:pPr>
                        <a:buNone/>
                      </a:pPr>
                      <a:endParaRPr lang="en-US" altLang="en-US" sz="2000">
                        <a:solidFill>
                          <a:schemeClr val="accent1">
                            <a:lumMod val="10000"/>
                          </a:schemeClr>
                        </a:solidFill>
                      </a:endParaRPr>
                    </a:p>
                  </a:txBody>
                  <a:tcPr>
                    <a:lnL w="12700">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948055">
                <a:tc>
                  <a:txBody>
                    <a:bodyPr/>
                    <a:p>
                      <a:pPr algn="ctr">
                        <a:buNone/>
                      </a:pPr>
                      <a:r>
                        <a:rPr lang="en-US" sz="2000" b="1">
                          <a:solidFill>
                            <a:schemeClr val="accent1">
                              <a:lumMod val="10000"/>
                            </a:schemeClr>
                          </a:solidFill>
                        </a:rPr>
                        <a:t>Miêu tả làn da</a:t>
                      </a:r>
                      <a:endParaRPr lang="en-US" sz="2000" b="1">
                        <a:solidFill>
                          <a:schemeClr val="accent1">
                            <a:lumMod val="10000"/>
                          </a:schemeClr>
                        </a:solidFill>
                      </a:endParaRPr>
                    </a:p>
                  </a:txBody>
                  <a:tcPr anchor="ctr" anchorCtr="0">
                    <a:lnL w="12700" cmpd="sng">
                      <a:solidFill>
                        <a:schemeClr val="tx1"/>
                      </a:solidFill>
                      <a:prstDash val="solid"/>
                    </a:lnL>
                    <a:lnR w="12700">
                      <a:solidFill>
                        <a:schemeClr val="tx1"/>
                      </a:solidFill>
                      <a:prstDash val="solid"/>
                    </a:lnR>
                    <a:lnT w="12700" cmpd="sng">
                      <a:solidFill>
                        <a:schemeClr val="tx1"/>
                      </a:solidFill>
                      <a:prstDash val="solid"/>
                    </a:lnT>
                    <a:lnB w="12700" cmpd="sng">
                      <a:solidFill>
                        <a:schemeClr val="tx1"/>
                      </a:solidFill>
                      <a:prstDash val="solid"/>
                    </a:lnB>
                  </a:tcPr>
                </a:tc>
                <a:tc>
                  <a:txBody>
                    <a:bodyPr/>
                    <a:p>
                      <a:pPr>
                        <a:buNone/>
                      </a:pPr>
                      <a:endParaRPr lang="en-US" altLang="en-US" sz="2000">
                        <a:solidFill>
                          <a:schemeClr val="accent1">
                            <a:lumMod val="10000"/>
                          </a:schemeClr>
                        </a:solidFill>
                      </a:endParaRPr>
                    </a:p>
                  </a:txBody>
                  <a:tcPr>
                    <a:lnL w="12700">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r h="520065">
                <a:tc>
                  <a:txBody>
                    <a:bodyPr/>
                    <a:p>
                      <a:pPr algn="ctr">
                        <a:buNone/>
                      </a:pPr>
                      <a:r>
                        <a:rPr lang="en-US" sz="2000" b="1">
                          <a:solidFill>
                            <a:schemeClr val="accent1">
                              <a:lumMod val="10000"/>
                            </a:schemeClr>
                          </a:solidFill>
                        </a:rPr>
                        <a:t>Miêu tả vóc người</a:t>
                      </a:r>
                      <a:endParaRPr lang="en-US" sz="2000" b="1">
                        <a:solidFill>
                          <a:schemeClr val="accent1">
                            <a:lumMod val="10000"/>
                          </a:schemeClr>
                        </a:solidFill>
                      </a:endParaRPr>
                    </a:p>
                  </a:txBody>
                  <a:tcPr anchor="ctr" anchorCtr="0">
                    <a:lnL w="12700" cmpd="sng">
                      <a:solidFill>
                        <a:schemeClr val="tx1"/>
                      </a:solidFill>
                      <a:prstDash val="solid"/>
                    </a:lnL>
                    <a:lnR w="12700">
                      <a:solidFill>
                        <a:schemeClr val="tx1"/>
                      </a:solidFill>
                      <a:prstDash val="solid"/>
                    </a:lnR>
                    <a:lnT w="12700" cmpd="sng">
                      <a:solidFill>
                        <a:schemeClr val="tx1"/>
                      </a:solidFill>
                      <a:prstDash val="solid"/>
                    </a:lnT>
                    <a:lnB w="12700" cmpd="sng">
                      <a:solidFill>
                        <a:schemeClr val="tx1"/>
                      </a:solidFill>
                      <a:prstDash val="solid"/>
                    </a:lnB>
                  </a:tcPr>
                </a:tc>
                <a:tc>
                  <a:txBody>
                    <a:bodyPr/>
                    <a:p>
                      <a:pPr>
                        <a:buNone/>
                      </a:pPr>
                      <a:endParaRPr lang="en-US" altLang="en-US" sz="2000">
                        <a:solidFill>
                          <a:schemeClr val="accent1">
                            <a:lumMod val="10000"/>
                          </a:schemeClr>
                        </a:solidFill>
                      </a:endParaRPr>
                    </a:p>
                  </a:txBody>
                  <a:tcPr>
                    <a:lnL w="12700">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2" name="Text Box 1"/>
          <p:cNvSpPr txBox="1"/>
          <p:nvPr/>
        </p:nvSpPr>
        <p:spPr>
          <a:xfrm>
            <a:off x="1635125" y="573405"/>
            <a:ext cx="7352030" cy="922020"/>
          </a:xfrm>
          <a:prstGeom prst="rect">
            <a:avLst/>
          </a:prstGeom>
          <a:noFill/>
        </p:spPr>
        <p:txBody>
          <a:bodyPr wrap="square" rtlCol="0" anchor="t">
            <a:spAutoFit/>
          </a:bodyPr>
          <a:p>
            <a:pPr>
              <a:lnSpc>
                <a:spcPct val="90000"/>
              </a:lnSpc>
              <a:buNone/>
            </a:pPr>
            <a:r>
              <a:rPr lang="en-US" altLang="en-US" sz="2000">
                <a:solidFill>
                  <a:schemeClr val="accent1">
                    <a:lumMod val="10000"/>
                  </a:schemeClr>
                </a:solidFill>
                <a:sym typeface="+mn-ea"/>
              </a:rPr>
              <a:t>Đen nhánh, mượt mà, mềm mại, xanh mượt, xanh đen, óng ả, thướt tha, đen bóng, hoa râm, muối tiêu, bạc phơ, cắt ngắn, lơ thơ, xơ xác, cứng như rễ tre…</a:t>
            </a:r>
            <a:endParaRPr lang="en-US" altLang="en-US" sz="2000">
              <a:solidFill>
                <a:schemeClr val="accent1">
                  <a:lumMod val="10000"/>
                </a:schemeClr>
              </a:solidFill>
              <a:sym typeface="+mn-ea"/>
            </a:endParaRPr>
          </a:p>
        </p:txBody>
      </p:sp>
      <p:sp>
        <p:nvSpPr>
          <p:cNvPr id="4" name="Text Box 3"/>
          <p:cNvSpPr txBox="1"/>
          <p:nvPr/>
        </p:nvSpPr>
        <p:spPr>
          <a:xfrm>
            <a:off x="1635125" y="1382395"/>
            <a:ext cx="7352030" cy="1014730"/>
          </a:xfrm>
          <a:prstGeom prst="rect">
            <a:avLst/>
          </a:prstGeom>
          <a:noFill/>
        </p:spPr>
        <p:txBody>
          <a:bodyPr wrap="square" rtlCol="0" anchor="t">
            <a:spAutoFit/>
          </a:bodyPr>
          <a:p>
            <a:pPr>
              <a:buNone/>
            </a:pPr>
            <a:r>
              <a:rPr lang="en-US" altLang="en-US" sz="2000">
                <a:solidFill>
                  <a:schemeClr val="accent1">
                    <a:lumMod val="10000"/>
                  </a:schemeClr>
                </a:solidFill>
                <a:sym typeface="+mn-ea"/>
              </a:rPr>
              <a:t>Một mí, hai mí, bồ câu, đen láy, đen nhánh, nâu đen, xanh lơ, linh lợi, tinh anh, ti hí, mắt híp, mắt đỏ ngầu, mắt trắng dã, sáng long lanh, mờ đục, lim dim, trầm buồn, mơ màng…</a:t>
            </a:r>
            <a:endParaRPr lang="en-US" altLang="en-US" sz="2000">
              <a:solidFill>
                <a:schemeClr val="accent1">
                  <a:lumMod val="10000"/>
                </a:schemeClr>
              </a:solidFill>
              <a:sym typeface="+mn-ea"/>
            </a:endParaRPr>
          </a:p>
        </p:txBody>
      </p:sp>
      <p:sp>
        <p:nvSpPr>
          <p:cNvPr id="5" name="Text Box 4"/>
          <p:cNvSpPr txBox="1"/>
          <p:nvPr/>
        </p:nvSpPr>
        <p:spPr>
          <a:xfrm>
            <a:off x="1675765" y="2397125"/>
            <a:ext cx="7311390" cy="706755"/>
          </a:xfrm>
          <a:prstGeom prst="rect">
            <a:avLst/>
          </a:prstGeom>
          <a:noFill/>
        </p:spPr>
        <p:txBody>
          <a:bodyPr wrap="square" rtlCol="0" anchor="t">
            <a:spAutoFit/>
          </a:bodyPr>
          <a:p>
            <a:pPr>
              <a:buNone/>
            </a:pPr>
            <a:r>
              <a:rPr lang="en-US" altLang="en-US" sz="2000">
                <a:solidFill>
                  <a:schemeClr val="accent1">
                    <a:lumMod val="10000"/>
                  </a:schemeClr>
                </a:solidFill>
                <a:sym typeface="+mn-ea"/>
              </a:rPr>
              <a:t>Chữ điền, vuông vức, trái xoan, thanh tú, bầu bĩnh, bánh đúc, mặt lưỡi cày, tàn nhang, phúc hậu, cau có, niềm nở…</a:t>
            </a:r>
            <a:endParaRPr lang="en-US" altLang="en-US" sz="2000">
              <a:solidFill>
                <a:schemeClr val="accent1">
                  <a:lumMod val="10000"/>
                </a:schemeClr>
              </a:solidFill>
              <a:sym typeface="+mn-ea"/>
            </a:endParaRPr>
          </a:p>
        </p:txBody>
      </p:sp>
      <p:sp>
        <p:nvSpPr>
          <p:cNvPr id="6" name="Text Box 5"/>
          <p:cNvSpPr txBox="1"/>
          <p:nvPr/>
        </p:nvSpPr>
        <p:spPr>
          <a:xfrm>
            <a:off x="1675765" y="3176270"/>
            <a:ext cx="7385685" cy="1014730"/>
          </a:xfrm>
          <a:prstGeom prst="rect">
            <a:avLst/>
          </a:prstGeom>
          <a:noFill/>
        </p:spPr>
        <p:txBody>
          <a:bodyPr wrap="square" rtlCol="0" anchor="t">
            <a:spAutoFit/>
          </a:bodyPr>
          <a:p>
            <a:pPr>
              <a:buNone/>
            </a:pPr>
            <a:r>
              <a:rPr lang="en-US" altLang="en-US" sz="2000">
                <a:solidFill>
                  <a:schemeClr val="accent1">
                    <a:lumMod val="10000"/>
                  </a:schemeClr>
                </a:solidFill>
                <a:sym typeface="+mn-ea"/>
              </a:rPr>
              <a:t>Trắng mịn, trắng hồng, trắng như trứng gà bóc, hồng hào, nõn nà, bánh mật, nhăn nheo, đen sì, đen đủi, thô ráp, ngăm ngăm, ngăm đen, rám nắng, sần sùi, xanh xao…</a:t>
            </a:r>
            <a:endParaRPr lang="en-US" altLang="en-US" sz="2000">
              <a:solidFill>
                <a:schemeClr val="accent1">
                  <a:lumMod val="10000"/>
                </a:schemeClr>
              </a:solidFill>
              <a:sym typeface="+mn-ea"/>
            </a:endParaRPr>
          </a:p>
        </p:txBody>
      </p:sp>
      <p:sp>
        <p:nvSpPr>
          <p:cNvPr id="7" name="Text Box 6"/>
          <p:cNvSpPr txBox="1"/>
          <p:nvPr/>
        </p:nvSpPr>
        <p:spPr>
          <a:xfrm>
            <a:off x="1714500" y="4191000"/>
            <a:ext cx="7176135" cy="706755"/>
          </a:xfrm>
          <a:prstGeom prst="rect">
            <a:avLst/>
          </a:prstGeom>
          <a:noFill/>
        </p:spPr>
        <p:txBody>
          <a:bodyPr wrap="square" rtlCol="0" anchor="t">
            <a:spAutoFit/>
          </a:bodyPr>
          <a:p>
            <a:pPr>
              <a:buNone/>
            </a:pPr>
            <a:r>
              <a:rPr lang="en-US" altLang="en-US" sz="2000">
                <a:solidFill>
                  <a:schemeClr val="accent1">
                    <a:lumMod val="10000"/>
                  </a:schemeClr>
                </a:solidFill>
                <a:sym typeface="+mn-ea"/>
              </a:rPr>
              <a:t>Cao lớn, mập mạp, thanh mảnh, còm nhom, ốm nhách, </a:t>
            </a:r>
            <a:endParaRPr lang="en-US" altLang="en-US" sz="2000">
              <a:solidFill>
                <a:schemeClr val="accent1">
                  <a:lumMod val="10000"/>
                </a:schemeClr>
              </a:solidFill>
              <a:sym typeface="+mn-ea"/>
            </a:endParaRPr>
          </a:p>
          <a:p>
            <a:pPr>
              <a:buNone/>
            </a:pPr>
            <a:r>
              <a:rPr lang="en-US" altLang="en-US" sz="2000">
                <a:solidFill>
                  <a:schemeClr val="accent1">
                    <a:lumMod val="10000"/>
                  </a:schemeClr>
                </a:solidFill>
                <a:sym typeface="+mn-ea"/>
              </a:rPr>
              <a:t>ục ịch,…</a:t>
            </a:r>
            <a:endParaRPr lang="en-US" altLang="en-US" sz="2000">
              <a:solidFill>
                <a:schemeClr val="accent1">
                  <a:lumMod val="10000"/>
                </a:schemeClr>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2" grpId="1"/>
      <p:bldP spid="4" grpId="1"/>
      <p:bldP spid="5" grpId="1"/>
      <p:bldP spid="6" grpId="1"/>
      <p:bldP spid="7" grpId="1"/>
    </p:bldLst>
  </p:timing>
</p:sld>
</file>

<file path=ppt/theme/theme1.xml><?xml version="1.0" encoding="utf-8"?>
<a:theme xmlns:a="http://schemas.openxmlformats.org/drawingml/2006/main" name="Languages Center by Slidesgo">
  <a:themeElements>
    <a:clrScheme name="Simple Light">
      <a:dk1>
        <a:srgbClr val="0093FC"/>
      </a:dk1>
      <a:lt1>
        <a:srgbClr val="FFFFFF"/>
      </a:lt1>
      <a:dk2>
        <a:srgbClr val="00477D"/>
      </a:dk2>
      <a:lt2>
        <a:srgbClr val="FF52A8"/>
      </a:lt2>
      <a:accent1>
        <a:srgbClr val="FFC2E0"/>
      </a:accent1>
      <a:accent2>
        <a:srgbClr val="002D4F"/>
      </a:accent2>
      <a:accent3>
        <a:srgbClr val="005EA6"/>
      </a:accent3>
      <a:accent4>
        <a:srgbClr val="0093FC"/>
      </a:accent4>
      <a:accent5>
        <a:srgbClr val="0093FC"/>
      </a:accent5>
      <a:accent6>
        <a:srgbClr val="0093FC"/>
      </a:accent6>
      <a:hlink>
        <a:srgbClr val="00477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3415</Words>
  <Application>WPS Presentation</Application>
  <PresentationFormat/>
  <Paragraphs>132</Paragraphs>
  <Slides>10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Arial</vt:lpstr>
      <vt:lpstr>SimSun</vt:lpstr>
      <vt:lpstr>Wingdings</vt:lpstr>
      <vt:lpstr>Arial</vt:lpstr>
      <vt:lpstr>Nunito Black</vt:lpstr>
      <vt:lpstr>Nunito</vt:lpstr>
      <vt:lpstr>Times New Roman</vt:lpstr>
      <vt:lpstr>.VnTime</vt:lpstr>
      <vt:lpstr>Microsoft YaHei</vt:lpstr>
      <vt:lpstr>Arial Unicode MS</vt:lpstr>
      <vt:lpstr>Languages Center by Slidesgo</vt:lpstr>
      <vt:lpstr>PowerPoint 演示文稿</vt:lpstr>
      <vt:lpstr>Luyện từ và câu Tổng kết vốn từ</vt:lpstr>
      <vt:lpstr>1</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Luyện từ và câu Tổng kết vốn từ</dc:title>
  <dc:creator/>
  <cp:lastModifiedBy>Admin</cp:lastModifiedBy>
  <cp:revision>3</cp:revision>
  <dcterms:created xsi:type="dcterms:W3CDTF">2020-12-16T15:34:00Z</dcterms:created>
  <dcterms:modified xsi:type="dcterms:W3CDTF">2020-12-17T01:41:19Z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1033-11.2.0.9747</vt:lpwstr>
  </property>
</Properties>
</file>