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324" r:id="rId3"/>
    <p:sldId id="256" r:id="rId4"/>
    <p:sldId id="265" r:id="rId5"/>
    <p:sldId id="266" r:id="rId6"/>
    <p:sldId id="276"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306BA"/>
    <a:srgbClr val="FF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2181" autoAdjust="0"/>
  </p:normalViewPr>
  <p:slideViewPr>
    <p:cSldViewPr snapToGrid="0">
      <p:cViewPr varScale="1">
        <p:scale>
          <a:sx n="74" d="100"/>
          <a:sy n="74" d="100"/>
        </p:scale>
        <p:origin x="1266" y="5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viewProps" Target="viewProps.xml"/><Relationship Id="rId8" Type="http://schemas.openxmlformats.org/officeDocument/2006/relationships/presProps" Target="presProps.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0" Type="http://schemas.openxmlformats.org/officeDocument/2006/relationships/tableStyles" Target="tableStyles.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E3A17E3-6A89-4095-BD30-16657B828D0B}"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1EA640-BE9C-4D34-8120-74047C17BD65}" type="slidenum">
              <a:rPr lang="en-US" smtClean="0"/>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4" name="Date Placeholder 3"/>
          <p:cNvSpPr>
            <a:spLocks noGrp="1"/>
          </p:cNvSpPr>
          <p:nvPr>
            <p:ph type="dt" sz="half" idx="10"/>
          </p:nvPr>
        </p:nvSpPr>
        <p:spPr/>
        <p:txBody>
          <a:bodyPr/>
          <a:lstStyle/>
          <a:p>
            <a:fld id="{FE3A17E3-6A89-4095-BD30-16657B828D0B}"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1EA640-BE9C-4D34-8120-74047C17BD65}" type="slidenum">
              <a:rPr lang="en-US" smtClean="0"/>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4" name="Date Placeholder 3"/>
          <p:cNvSpPr>
            <a:spLocks noGrp="1"/>
          </p:cNvSpPr>
          <p:nvPr>
            <p:ph type="dt" sz="half" idx="10"/>
          </p:nvPr>
        </p:nvSpPr>
        <p:spPr/>
        <p:txBody>
          <a:bodyPr/>
          <a:lstStyle/>
          <a:p>
            <a:fld id="{FE3A17E3-6A89-4095-BD30-16657B828D0B}"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1EA640-BE9C-4D34-8120-74047C17BD65}" type="slidenum">
              <a:rPr lang="en-US" smtClean="0"/>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4" name="Date Placeholder 3"/>
          <p:cNvSpPr>
            <a:spLocks noGrp="1"/>
          </p:cNvSpPr>
          <p:nvPr>
            <p:ph type="dt" sz="half" idx="10"/>
          </p:nvPr>
        </p:nvSpPr>
        <p:spPr/>
        <p:txBody>
          <a:bodyPr/>
          <a:lstStyle/>
          <a:p>
            <a:fld id="{FE3A17E3-6A89-4095-BD30-16657B828D0B}"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1EA640-BE9C-4D34-8120-74047C17BD65}" type="slidenum">
              <a:rPr lang="en-US" smtClean="0"/>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endParaRPr lang="en-US"/>
          </a:p>
        </p:txBody>
      </p:sp>
      <p:sp>
        <p:nvSpPr>
          <p:cNvPr id="4" name="Date Placeholder 3"/>
          <p:cNvSpPr>
            <a:spLocks noGrp="1"/>
          </p:cNvSpPr>
          <p:nvPr>
            <p:ph type="dt" sz="half" idx="10"/>
          </p:nvPr>
        </p:nvSpPr>
        <p:spPr/>
        <p:txBody>
          <a:bodyPr/>
          <a:lstStyle/>
          <a:p>
            <a:fld id="{FE3A17E3-6A89-4095-BD30-16657B828D0B}"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1EA640-BE9C-4D34-8120-74047C17BD65}" type="slidenum">
              <a:rPr lang="en-US" smtClean="0"/>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5" name="Date Placeholder 4"/>
          <p:cNvSpPr>
            <a:spLocks noGrp="1"/>
          </p:cNvSpPr>
          <p:nvPr>
            <p:ph type="dt" sz="half" idx="10"/>
          </p:nvPr>
        </p:nvSpPr>
        <p:spPr/>
        <p:txBody>
          <a:bodyPr/>
          <a:lstStyle/>
          <a:p>
            <a:fld id="{FE3A17E3-6A89-4095-BD30-16657B828D0B}"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1EA640-BE9C-4D34-8120-74047C17BD65}" type="slidenum">
              <a:rPr lang="en-US" smtClean="0"/>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7" name="Date Placeholder 6"/>
          <p:cNvSpPr>
            <a:spLocks noGrp="1"/>
          </p:cNvSpPr>
          <p:nvPr>
            <p:ph type="dt" sz="half" idx="10"/>
          </p:nvPr>
        </p:nvSpPr>
        <p:spPr/>
        <p:txBody>
          <a:bodyPr/>
          <a:lstStyle/>
          <a:p>
            <a:fld id="{FE3A17E3-6A89-4095-BD30-16657B828D0B}" type="datetimeFigureOut">
              <a:rPr lang="en-US" smtClean="0"/>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81EA640-BE9C-4D34-8120-74047C17BD65}" type="slidenum">
              <a:rPr lang="en-US" smtClean="0"/>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E3A17E3-6A89-4095-BD30-16657B828D0B}" type="datetimeFigureOut">
              <a:rPr lang="en-US" smtClean="0"/>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81EA640-BE9C-4D34-8120-74047C17BD65}" type="slidenum">
              <a:rPr lang="en-US" smtClean="0"/>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3A17E3-6A89-4095-BD30-16657B828D0B}" type="datetimeFigureOut">
              <a:rPr lang="en-US" smtClean="0"/>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81EA640-BE9C-4D34-8120-74047C17BD65}" type="slidenum">
              <a:rPr lang="en-US" smtClean="0"/>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endParaRPr lang="en-US"/>
          </a:p>
        </p:txBody>
      </p:sp>
      <p:sp>
        <p:nvSpPr>
          <p:cNvPr id="5" name="Date Placeholder 4"/>
          <p:cNvSpPr>
            <a:spLocks noGrp="1"/>
          </p:cNvSpPr>
          <p:nvPr>
            <p:ph type="dt" sz="half" idx="10"/>
          </p:nvPr>
        </p:nvSpPr>
        <p:spPr/>
        <p:txBody>
          <a:bodyPr/>
          <a:lstStyle/>
          <a:p>
            <a:fld id="{FE3A17E3-6A89-4095-BD30-16657B828D0B}"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1EA640-BE9C-4D34-8120-74047C17BD65}" type="slidenum">
              <a:rPr lang="en-US" smtClean="0"/>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endParaRPr lang="en-US"/>
          </a:p>
        </p:txBody>
      </p:sp>
      <p:sp>
        <p:nvSpPr>
          <p:cNvPr id="5" name="Date Placeholder 4"/>
          <p:cNvSpPr>
            <a:spLocks noGrp="1"/>
          </p:cNvSpPr>
          <p:nvPr>
            <p:ph type="dt" sz="half" idx="10"/>
          </p:nvPr>
        </p:nvSpPr>
        <p:spPr/>
        <p:txBody>
          <a:bodyPr/>
          <a:lstStyle/>
          <a:p>
            <a:fld id="{FE3A17E3-6A89-4095-BD30-16657B828D0B}"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1EA640-BE9C-4D34-8120-74047C17BD65}" type="slidenum">
              <a:rPr lang="en-US" smtClean="0"/>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1.jpe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0">
          <a:blip r:embed="rId12"/>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3A17E3-6A89-4095-BD30-16657B828D0B}" type="datetimeFigureOut">
              <a:rPr lang="en-US" smtClean="0"/>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1EA640-BE9C-4D34-8120-74047C17BD65}"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2.jpeg"/></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p:cNvGrpSpPr/>
          <p:nvPr/>
        </p:nvGrpSpPr>
        <p:grpSpPr>
          <a:xfrm>
            <a:off x="-2603" y="1"/>
            <a:ext cx="9154356" cy="6857999"/>
            <a:chOff x="-2603" y="1"/>
            <a:chExt cx="9154356" cy="6857999"/>
          </a:xfrm>
        </p:grpSpPr>
        <p:pic>
          <p:nvPicPr>
            <p:cNvPr id="4" name="Picture 3"/>
            <p:cNvPicPr>
              <a:picLocks noChangeAspect="1"/>
            </p:cNvPicPr>
            <p:nvPr/>
          </p:nvPicPr>
          <p:blipFill rotWithShape="1">
            <a:blip r:embed="rId1">
              <a:extLst>
                <a:ext uri="{28A0092B-C50C-407E-A947-70E740481C1C}">
                  <a14:useLocalDpi xmlns:a14="http://schemas.microsoft.com/office/drawing/2010/main" val="0"/>
                </a:ext>
              </a:extLst>
            </a:blip>
            <a:srcRect t="16420"/>
            <a:stretch>
              <a:fillRect/>
            </a:stretch>
          </p:blipFill>
          <p:spPr>
            <a:xfrm>
              <a:off x="-2603" y="3016181"/>
              <a:ext cx="9144000" cy="3841819"/>
            </a:xfrm>
            <a:prstGeom prst="rect">
              <a:avLst/>
            </a:prstGeom>
          </p:spPr>
        </p:pic>
        <p:pic>
          <p:nvPicPr>
            <p:cNvPr id="5" name="Picture 4"/>
            <p:cNvPicPr>
              <a:picLocks noChangeAspect="1"/>
            </p:cNvPicPr>
            <p:nvPr/>
          </p:nvPicPr>
          <p:blipFill rotWithShape="1">
            <a:blip r:embed="rId1">
              <a:extLst>
                <a:ext uri="{28A0092B-C50C-407E-A947-70E740481C1C}">
                  <a14:useLocalDpi xmlns:a14="http://schemas.microsoft.com/office/drawing/2010/main" val="0"/>
                </a:ext>
              </a:extLst>
            </a:blip>
            <a:srcRect t="16420" b="54845"/>
            <a:stretch>
              <a:fillRect/>
            </a:stretch>
          </p:blipFill>
          <p:spPr>
            <a:xfrm>
              <a:off x="7753" y="1"/>
              <a:ext cx="9144000" cy="3016180"/>
            </a:xfrm>
            <a:prstGeom prst="rect">
              <a:avLst/>
            </a:prstGeom>
          </p:spPr>
        </p:pic>
      </p:grpSp>
      <p:sp>
        <p:nvSpPr>
          <p:cNvPr id="9" name="Rectangle 8"/>
          <p:cNvSpPr/>
          <p:nvPr/>
        </p:nvSpPr>
        <p:spPr>
          <a:xfrm>
            <a:off x="7753" y="0"/>
            <a:ext cx="9133644" cy="6858000"/>
          </a:xfrm>
          <a:prstGeom prst="rect">
            <a:avLst/>
          </a:prstGeom>
          <a:solidFill>
            <a:schemeClr val="bg1">
              <a:alpha val="1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270635" y="1698625"/>
            <a:ext cx="7047865" cy="1938020"/>
          </a:xfrm>
          <a:prstGeom prst="rect">
            <a:avLst/>
          </a:prstGeom>
        </p:spPr>
        <p:txBody>
          <a:bodyPr wrap="square">
            <a:spAutoFit/>
          </a:bodyPr>
          <a:lstStyle/>
          <a:p>
            <a:pPr algn="ctr">
              <a:lnSpc>
                <a:spcPct val="150000"/>
              </a:lnSpc>
            </a:pPr>
            <a:r>
              <a:rPr lang="en-US" sz="4000">
                <a:ln w="0"/>
                <a:solidFill>
                  <a:schemeClr val="accent1"/>
                </a:solidFill>
                <a:effectLst>
                  <a:outerShdw blurRad="38100" dist="25400" dir="5400000" algn="ctr" rotWithShape="0">
                    <a:srgbClr val="6E747A">
                      <a:alpha val="43000"/>
                    </a:srgbClr>
                  </a:outerShdw>
                </a:effectLst>
              </a:rPr>
              <a:t>Môn CHÍNH </a:t>
            </a:r>
            <a:r>
              <a:rPr lang="en-US" sz="4000" smtClean="0">
                <a:ln w="0"/>
                <a:solidFill>
                  <a:schemeClr val="accent1"/>
                </a:solidFill>
                <a:effectLst>
                  <a:outerShdw blurRad="38100" dist="25400" dir="5400000" algn="ctr" rotWithShape="0">
                    <a:srgbClr val="6E747A">
                      <a:alpha val="43000"/>
                    </a:srgbClr>
                  </a:outerShdw>
                </a:effectLst>
              </a:rPr>
              <a:t>TẢ</a:t>
            </a:r>
            <a:endParaRPr lang="en-US" sz="4000" smtClean="0">
              <a:ln w="0"/>
              <a:solidFill>
                <a:schemeClr val="accent1"/>
              </a:solidFill>
              <a:effectLst>
                <a:outerShdw blurRad="38100" dist="25400" dir="5400000" algn="ctr" rotWithShape="0">
                  <a:srgbClr val="6E747A">
                    <a:alpha val="43000"/>
                  </a:srgbClr>
                </a:outerShdw>
              </a:effectLst>
            </a:endParaRPr>
          </a:p>
          <a:p>
            <a:pPr algn="ctr">
              <a:lnSpc>
                <a:spcPct val="150000"/>
              </a:lnSpc>
            </a:pPr>
            <a:r>
              <a:rPr lang="en-US" sz="4000" smtClean="0">
                <a:ln w="0"/>
                <a:solidFill>
                  <a:schemeClr val="accent1"/>
                </a:solidFill>
                <a:effectLst>
                  <a:outerShdw blurRad="38100" dist="25400" dir="5400000" algn="ctr" rotWithShape="0">
                    <a:srgbClr val="6E747A">
                      <a:alpha val="43000"/>
                    </a:srgbClr>
                  </a:outerShdw>
                </a:effectLst>
              </a:rPr>
              <a:t>Nghe- viết : Trí dũng song toàn</a:t>
            </a:r>
            <a:endParaRPr lang="en-US" sz="4000" smtClean="0">
              <a:ln w="0"/>
              <a:solidFill>
                <a:schemeClr val="accent1"/>
              </a:solidFill>
              <a:effectLst>
                <a:outerShdw blurRad="38100" dist="25400" dir="5400000" algn="ctr" rotWithShape="0">
                  <a:srgbClr val="6E747A">
                    <a:alpha val="43000"/>
                  </a:srgbClr>
                </a:outerShdw>
              </a:effectLs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9"/>
          <p:cNvSpPr txBox="1">
            <a:spLocks noChangeArrowheads="1"/>
          </p:cNvSpPr>
          <p:nvPr/>
        </p:nvSpPr>
        <p:spPr bwMode="auto">
          <a:xfrm>
            <a:off x="323059" y="288084"/>
            <a:ext cx="8595122" cy="1176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7961" tIns="48981" rIns="97961" bIns="48981">
            <a:spAutoFit/>
          </a:bodyPr>
          <a:lstStyle>
            <a:lvl1pPr defTabSz="1306830">
              <a:spcBef>
                <a:spcPct val="20000"/>
              </a:spcBef>
              <a:buChar char="•"/>
              <a:defRPr sz="4600">
                <a:solidFill>
                  <a:schemeClr val="tx1"/>
                </a:solidFill>
                <a:latin typeface="Arial" panose="020B0604020202020204" pitchFamily="34" charset="0"/>
              </a:defRPr>
            </a:lvl1pPr>
            <a:lvl2pPr marL="1062355" indent="-409575" defTabSz="1306830">
              <a:spcBef>
                <a:spcPct val="20000"/>
              </a:spcBef>
              <a:buChar char="–"/>
              <a:defRPr sz="4000">
                <a:solidFill>
                  <a:schemeClr val="tx1"/>
                </a:solidFill>
                <a:latin typeface="Arial" panose="020B0604020202020204" pitchFamily="34" charset="0"/>
              </a:defRPr>
            </a:lvl2pPr>
            <a:lvl3pPr marL="1633855" indent="-327025" defTabSz="1306830">
              <a:spcBef>
                <a:spcPct val="20000"/>
              </a:spcBef>
              <a:buChar char="•"/>
              <a:defRPr sz="3400">
                <a:solidFill>
                  <a:schemeClr val="tx1"/>
                </a:solidFill>
                <a:latin typeface="Arial" panose="020B0604020202020204" pitchFamily="34" charset="0"/>
              </a:defRPr>
            </a:lvl3pPr>
            <a:lvl4pPr marL="2286000" indent="-327025" defTabSz="1306830">
              <a:spcBef>
                <a:spcPct val="20000"/>
              </a:spcBef>
              <a:buChar char="–"/>
              <a:defRPr sz="2900">
                <a:solidFill>
                  <a:schemeClr val="tx1"/>
                </a:solidFill>
                <a:latin typeface="Arial" panose="020B0604020202020204" pitchFamily="34" charset="0"/>
              </a:defRPr>
            </a:lvl4pPr>
            <a:lvl5pPr marL="2938780" indent="-325755" defTabSz="1306830">
              <a:spcBef>
                <a:spcPct val="20000"/>
              </a:spcBef>
              <a:buChar char="»"/>
              <a:defRPr sz="2900">
                <a:solidFill>
                  <a:schemeClr val="tx1"/>
                </a:solidFill>
                <a:latin typeface="Arial" panose="020B0604020202020204" pitchFamily="34" charset="0"/>
              </a:defRPr>
            </a:lvl5pPr>
            <a:lvl6pPr marL="3395980" indent="-325755" defTabSz="1306830" eaLnBrk="0" fontAlgn="base" hangingPunct="0">
              <a:spcBef>
                <a:spcPct val="20000"/>
              </a:spcBef>
              <a:spcAft>
                <a:spcPct val="0"/>
              </a:spcAft>
              <a:buChar char="»"/>
              <a:defRPr sz="2900">
                <a:solidFill>
                  <a:schemeClr val="tx1"/>
                </a:solidFill>
                <a:latin typeface="Arial" panose="020B0604020202020204" pitchFamily="34" charset="0"/>
              </a:defRPr>
            </a:lvl6pPr>
            <a:lvl7pPr marL="3853180" indent="-325755" defTabSz="1306830" eaLnBrk="0" fontAlgn="base" hangingPunct="0">
              <a:spcBef>
                <a:spcPct val="20000"/>
              </a:spcBef>
              <a:spcAft>
                <a:spcPct val="0"/>
              </a:spcAft>
              <a:buChar char="»"/>
              <a:defRPr sz="2900">
                <a:solidFill>
                  <a:schemeClr val="tx1"/>
                </a:solidFill>
                <a:latin typeface="Arial" panose="020B0604020202020204" pitchFamily="34" charset="0"/>
              </a:defRPr>
            </a:lvl7pPr>
            <a:lvl8pPr marL="4310380" indent="-325755" defTabSz="1306830" eaLnBrk="0" fontAlgn="base" hangingPunct="0">
              <a:spcBef>
                <a:spcPct val="20000"/>
              </a:spcBef>
              <a:spcAft>
                <a:spcPct val="0"/>
              </a:spcAft>
              <a:buChar char="»"/>
              <a:defRPr sz="2900">
                <a:solidFill>
                  <a:schemeClr val="tx1"/>
                </a:solidFill>
                <a:latin typeface="Arial" panose="020B0604020202020204" pitchFamily="34" charset="0"/>
              </a:defRPr>
            </a:lvl8pPr>
            <a:lvl9pPr marL="4767580" indent="-325755" defTabSz="1306830" eaLnBrk="0" fontAlgn="base" hangingPunct="0">
              <a:spcBef>
                <a:spcPct val="20000"/>
              </a:spcBef>
              <a:spcAft>
                <a:spcPct val="0"/>
              </a:spcAft>
              <a:buChar char="»"/>
              <a:defRPr sz="2900">
                <a:solidFill>
                  <a:schemeClr val="tx1"/>
                </a:solidFill>
                <a:latin typeface="Arial" panose="020B0604020202020204" pitchFamily="34" charset="0"/>
              </a:defRPr>
            </a:lvl9pPr>
          </a:lstStyle>
          <a:p>
            <a:pPr algn="ctr">
              <a:spcBef>
                <a:spcPct val="50000"/>
              </a:spcBef>
              <a:buFontTx/>
              <a:buNone/>
            </a:pPr>
            <a:r>
              <a:rPr lang="en-US" altLang="en-US" sz="2800">
                <a:solidFill>
                  <a:srgbClr val="0000FF"/>
                </a:solidFill>
                <a:latin typeface="Times New Roman" panose="02020603050405020304" pitchFamily="18" charset="0"/>
              </a:rPr>
              <a:t>Chính tả</a:t>
            </a:r>
            <a:endParaRPr lang="en-US" altLang="en-US" sz="2800">
              <a:solidFill>
                <a:srgbClr val="0000FF"/>
              </a:solidFill>
              <a:latin typeface="Times New Roman" panose="02020603050405020304" pitchFamily="18" charset="0"/>
            </a:endParaRPr>
          </a:p>
          <a:p>
            <a:pPr algn="ctr">
              <a:spcBef>
                <a:spcPct val="50000"/>
              </a:spcBef>
              <a:buFontTx/>
              <a:buNone/>
            </a:pPr>
            <a:r>
              <a:rPr lang="en-US" altLang="en-US" sz="2800">
                <a:solidFill>
                  <a:srgbClr val="0000FF"/>
                </a:solidFill>
                <a:latin typeface="Times New Roman" panose="02020603050405020304" pitchFamily="18" charset="0"/>
              </a:rPr>
              <a:t>Trí dũng song toàn</a:t>
            </a:r>
            <a:endParaRPr lang="en-US" altLang="en-US" sz="2800" dirty="0">
              <a:solidFill>
                <a:schemeClr val="hlink"/>
              </a:solidFill>
              <a:latin typeface="Times New Roman" panose="02020603050405020304" pitchFamily="18" charset="0"/>
            </a:endParaRPr>
          </a:p>
        </p:txBody>
      </p:sp>
      <p:pic>
        <p:nvPicPr>
          <p:cNvPr id="2" name="Picture 1"/>
          <p:cNvPicPr>
            <a:picLocks noChangeAspect="1"/>
          </p:cNvPicPr>
          <p:nvPr/>
        </p:nvPicPr>
        <p:blipFill rotWithShape="1">
          <a:blip r:embed="rId1"/>
          <a:srcRect l="38409" t="25442" r="12954" b="33326"/>
          <a:stretch>
            <a:fillRect/>
          </a:stretch>
        </p:blipFill>
        <p:spPr>
          <a:xfrm>
            <a:off x="-6360" y="1540163"/>
            <a:ext cx="9150359" cy="4361386"/>
          </a:xfrm>
          <a:prstGeom prst="rect">
            <a:avLst/>
          </a:prstGeom>
        </p:spPr>
      </p:pic>
    </p:spTree>
  </p:cSld>
  <p:clrMapOvr>
    <a:masterClrMapping/>
  </p:clrMapOvr>
  <p:transition>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p:cNvSpPr txBox="1"/>
          <p:nvPr/>
        </p:nvSpPr>
        <p:spPr>
          <a:xfrm>
            <a:off x="180109" y="1552732"/>
            <a:ext cx="8738072" cy="4401205"/>
          </a:xfrm>
          <a:prstGeom prst="rect">
            <a:avLst/>
          </a:prstGeom>
          <a:noFill/>
        </p:spPr>
        <p:txBody>
          <a:bodyPr wrap="square" rtlCol="0">
            <a:spAutoFit/>
          </a:bodyPr>
          <a:lstStyle/>
          <a:p>
            <a:pPr algn="just"/>
            <a:r>
              <a:rPr lang="en-US" sz="2800">
                <a:latin typeface="Times New Roman" panose="02020603050405020304" pitchFamily="18" charset="0"/>
                <a:cs typeface="Times New Roman" panose="02020603050405020304" pitchFamily="18" charset="0"/>
              </a:rPr>
              <a:t>     Thấy </a:t>
            </a:r>
            <a:r>
              <a:rPr lang="en-US" sz="2800" dirty="0" err="1">
                <a:latin typeface="Times New Roman" panose="02020603050405020304" pitchFamily="18" charset="0"/>
                <a:cs typeface="Times New Roman" panose="02020603050405020304" pitchFamily="18" charset="0"/>
              </a:rPr>
              <a:t>sứ</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thần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Việt</a:t>
            </a:r>
            <a:r>
              <a:rPr lang="en-US" sz="2800" dirty="0">
                <a:latin typeface="Times New Roman" panose="02020603050405020304" pitchFamily="18" charset="0"/>
                <a:cs typeface="Times New Roman" panose="02020603050405020304" pitchFamily="18" charset="0"/>
              </a:rPr>
              <a:t> Nam </a:t>
            </a:r>
            <a:r>
              <a:rPr lang="en-US" sz="2800" dirty="0" err="1">
                <a:latin typeface="Times New Roman" panose="02020603050405020304" pitchFamily="18" charset="0"/>
                <a:cs typeface="Times New Roman" panose="02020603050405020304" pitchFamily="18" charset="0"/>
              </a:rPr>
              <a:t>dám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lấy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việc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quân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đội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cả</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triều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đại</a:t>
            </a:r>
            <a:r>
              <a:rPr lang="en-US" sz="2800" dirty="0">
                <a:latin typeface="Times New Roman" panose="02020603050405020304" pitchFamily="18" charset="0"/>
                <a:cs typeface="Times New Roman" panose="02020603050405020304" pitchFamily="18" charset="0"/>
              </a:rPr>
              <a:t> Nam </a:t>
            </a:r>
            <a:r>
              <a:rPr lang="en-US" sz="2800" dirty="0" err="1">
                <a:latin typeface="Times New Roman" panose="02020603050405020304" pitchFamily="18" charset="0"/>
                <a:cs typeface="Times New Roman" panose="02020603050405020304" pitchFamily="18" charset="0"/>
              </a:rPr>
              <a:t>Hán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Tống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Nguyên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đều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thảm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bại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trên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sông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Bạch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Đằng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để</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đối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lại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vua</a:t>
            </a:r>
            <a:r>
              <a:rPr lang="en-US" sz="2800" dirty="0">
                <a:latin typeface="Times New Roman" panose="02020603050405020304" pitchFamily="18" charset="0"/>
                <a:cs typeface="Times New Roman" panose="02020603050405020304" pitchFamily="18" charset="0"/>
              </a:rPr>
              <a:t> Minh </a:t>
            </a:r>
            <a:r>
              <a:rPr lang="en-US" sz="2800" dirty="0" err="1">
                <a:latin typeface="Times New Roman" panose="02020603050405020304" pitchFamily="18" charset="0"/>
                <a:cs typeface="Times New Roman" panose="02020603050405020304" pitchFamily="18" charset="0"/>
              </a:rPr>
              <a:t>giận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quá</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sai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người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ám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hại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ông</a:t>
            </a:r>
            <a:r>
              <a:rPr lang="en-US" sz="2800" dirty="0">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a:p>
            <a:pPr algn="just"/>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hài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Giang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Văn</a:t>
            </a:r>
            <a:r>
              <a:rPr lang="en-US" sz="2800" dirty="0">
                <a:latin typeface="Times New Roman" panose="02020603050405020304" pitchFamily="18" charset="0"/>
                <a:cs typeface="Times New Roman" panose="02020603050405020304" pitchFamily="18" charset="0"/>
              </a:rPr>
              <a:t> Minh </a:t>
            </a:r>
            <a:r>
              <a:rPr lang="en-US" sz="2800" dirty="0" err="1">
                <a:latin typeface="Times New Roman" panose="02020603050405020304" pitchFamily="18" charset="0"/>
                <a:cs typeface="Times New Roman" panose="02020603050405020304" pitchFamily="18" charset="0"/>
              </a:rPr>
              <a:t>được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đưa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về</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nước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Vua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Lê</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Thần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Tông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đến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tận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linh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cữu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ông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khóc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rằng</a:t>
            </a:r>
            <a:r>
              <a:rPr lang="en-US" sz="2800" dirty="0">
                <a:latin typeface="Times New Roman" panose="02020603050405020304" pitchFamily="18" charset="0"/>
                <a:cs typeface="Times New Roman" panose="02020603050405020304" pitchFamily="18" charset="0"/>
              </a:rPr>
              <a:t> :</a:t>
            </a:r>
            <a:endParaRPr lang="en-US" sz="2800" dirty="0">
              <a:latin typeface="Times New Roman" panose="02020603050405020304" pitchFamily="18" charset="0"/>
              <a:cs typeface="Times New Roman" panose="02020603050405020304" pitchFamily="18" charset="0"/>
            </a:endParaRPr>
          </a:p>
          <a:p>
            <a:pPr algn="just"/>
            <a:r>
              <a:rPr lang="en-US" sz="2800" dirty="0">
                <a:latin typeface="Times New Roman" panose="02020603050405020304" pitchFamily="18" charset="0"/>
                <a:cs typeface="Times New Roman" panose="02020603050405020304" pitchFamily="18" charset="0"/>
              </a:rPr>
              <a:t>     - </a:t>
            </a:r>
            <a:r>
              <a:rPr lang="en-US" sz="2800" dirty="0" err="1">
                <a:latin typeface="Times New Roman" panose="02020603050405020304" pitchFamily="18" charset="0"/>
                <a:cs typeface="Times New Roman" panose="02020603050405020304" pitchFamily="18" charset="0"/>
              </a:rPr>
              <a:t>Sứ</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thần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không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làm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nhục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mệnh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vua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xứng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đáng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anh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hùng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thiên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cổ</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Điếu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văn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của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vua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Lê</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còn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có</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câu</a:t>
            </a:r>
            <a:r>
              <a:rPr lang="en-US" sz="2800" dirty="0">
                <a:latin typeface="Times New Roman" panose="02020603050405020304" pitchFamily="18" charset="0"/>
                <a:cs typeface="Times New Roman" panose="02020603050405020304" pitchFamily="18" charset="0"/>
              </a:rPr>
              <a:t>: “Ai </a:t>
            </a:r>
            <a:r>
              <a:rPr lang="en-US" sz="2800" dirty="0" err="1">
                <a:latin typeface="Times New Roman" panose="02020603050405020304" pitchFamily="18" charset="0"/>
                <a:cs typeface="Times New Roman" panose="02020603050405020304" pitchFamily="18" charset="0"/>
              </a:rPr>
              <a:t>cũng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sống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sống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như</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ông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thật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đáng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sống</a:t>
            </a:r>
            <a:r>
              <a:rPr lang="en-US" sz="2800" dirty="0">
                <a:latin typeface="Times New Roman" panose="02020603050405020304" pitchFamily="18" charset="0"/>
                <a:cs typeface="Times New Roman" panose="02020603050405020304" pitchFamily="18" charset="0"/>
              </a:rPr>
              <a:t>. Ai </a:t>
            </a:r>
            <a:r>
              <a:rPr lang="en-US" sz="2800" dirty="0" err="1">
                <a:latin typeface="Times New Roman" panose="02020603050405020304" pitchFamily="18" charset="0"/>
                <a:cs typeface="Times New Roman" panose="02020603050405020304" pitchFamily="18" charset="0"/>
              </a:rPr>
              <a:t>cũng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chết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chết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như</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ông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chết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như</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sống</a:t>
            </a:r>
            <a:r>
              <a:rPr lang="en-US" sz="2800" dirty="0">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p:txBody>
      </p:sp>
      <p:sp>
        <p:nvSpPr>
          <p:cNvPr id="11" name="Text Box 9"/>
          <p:cNvSpPr txBox="1">
            <a:spLocks noChangeArrowheads="1"/>
          </p:cNvSpPr>
          <p:nvPr/>
        </p:nvSpPr>
        <p:spPr bwMode="auto">
          <a:xfrm>
            <a:off x="323059" y="288084"/>
            <a:ext cx="8595122" cy="1176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7961" tIns="48981" rIns="97961" bIns="48981">
            <a:spAutoFit/>
          </a:bodyPr>
          <a:lstStyle>
            <a:lvl1pPr defTabSz="1306830">
              <a:spcBef>
                <a:spcPct val="20000"/>
              </a:spcBef>
              <a:buChar char="•"/>
              <a:defRPr sz="4600">
                <a:solidFill>
                  <a:schemeClr val="tx1"/>
                </a:solidFill>
                <a:latin typeface="Arial" panose="020B0604020202020204" pitchFamily="34" charset="0"/>
              </a:defRPr>
            </a:lvl1pPr>
            <a:lvl2pPr marL="1062355" indent="-409575" defTabSz="1306830">
              <a:spcBef>
                <a:spcPct val="20000"/>
              </a:spcBef>
              <a:buChar char="–"/>
              <a:defRPr sz="4000">
                <a:solidFill>
                  <a:schemeClr val="tx1"/>
                </a:solidFill>
                <a:latin typeface="Arial" panose="020B0604020202020204" pitchFamily="34" charset="0"/>
              </a:defRPr>
            </a:lvl2pPr>
            <a:lvl3pPr marL="1633855" indent="-327025" defTabSz="1306830">
              <a:spcBef>
                <a:spcPct val="20000"/>
              </a:spcBef>
              <a:buChar char="•"/>
              <a:defRPr sz="3400">
                <a:solidFill>
                  <a:schemeClr val="tx1"/>
                </a:solidFill>
                <a:latin typeface="Arial" panose="020B0604020202020204" pitchFamily="34" charset="0"/>
              </a:defRPr>
            </a:lvl3pPr>
            <a:lvl4pPr marL="2286000" indent="-327025" defTabSz="1306830">
              <a:spcBef>
                <a:spcPct val="20000"/>
              </a:spcBef>
              <a:buChar char="–"/>
              <a:defRPr sz="2900">
                <a:solidFill>
                  <a:schemeClr val="tx1"/>
                </a:solidFill>
                <a:latin typeface="Arial" panose="020B0604020202020204" pitchFamily="34" charset="0"/>
              </a:defRPr>
            </a:lvl4pPr>
            <a:lvl5pPr marL="2938780" indent="-325755" defTabSz="1306830">
              <a:spcBef>
                <a:spcPct val="20000"/>
              </a:spcBef>
              <a:buChar char="»"/>
              <a:defRPr sz="2900">
                <a:solidFill>
                  <a:schemeClr val="tx1"/>
                </a:solidFill>
                <a:latin typeface="Arial" panose="020B0604020202020204" pitchFamily="34" charset="0"/>
              </a:defRPr>
            </a:lvl5pPr>
            <a:lvl6pPr marL="3395980" indent="-325755" defTabSz="1306830" eaLnBrk="0" fontAlgn="base" hangingPunct="0">
              <a:spcBef>
                <a:spcPct val="20000"/>
              </a:spcBef>
              <a:spcAft>
                <a:spcPct val="0"/>
              </a:spcAft>
              <a:buChar char="»"/>
              <a:defRPr sz="2900">
                <a:solidFill>
                  <a:schemeClr val="tx1"/>
                </a:solidFill>
                <a:latin typeface="Arial" panose="020B0604020202020204" pitchFamily="34" charset="0"/>
              </a:defRPr>
            </a:lvl6pPr>
            <a:lvl7pPr marL="3853180" indent="-325755" defTabSz="1306830" eaLnBrk="0" fontAlgn="base" hangingPunct="0">
              <a:spcBef>
                <a:spcPct val="20000"/>
              </a:spcBef>
              <a:spcAft>
                <a:spcPct val="0"/>
              </a:spcAft>
              <a:buChar char="»"/>
              <a:defRPr sz="2900">
                <a:solidFill>
                  <a:schemeClr val="tx1"/>
                </a:solidFill>
                <a:latin typeface="Arial" panose="020B0604020202020204" pitchFamily="34" charset="0"/>
              </a:defRPr>
            </a:lvl7pPr>
            <a:lvl8pPr marL="4310380" indent="-325755" defTabSz="1306830" eaLnBrk="0" fontAlgn="base" hangingPunct="0">
              <a:spcBef>
                <a:spcPct val="20000"/>
              </a:spcBef>
              <a:spcAft>
                <a:spcPct val="0"/>
              </a:spcAft>
              <a:buChar char="»"/>
              <a:defRPr sz="2900">
                <a:solidFill>
                  <a:schemeClr val="tx1"/>
                </a:solidFill>
                <a:latin typeface="Arial" panose="020B0604020202020204" pitchFamily="34" charset="0"/>
              </a:defRPr>
            </a:lvl8pPr>
            <a:lvl9pPr marL="4767580" indent="-325755" defTabSz="1306830" eaLnBrk="0" fontAlgn="base" hangingPunct="0">
              <a:spcBef>
                <a:spcPct val="20000"/>
              </a:spcBef>
              <a:spcAft>
                <a:spcPct val="0"/>
              </a:spcAft>
              <a:buChar char="»"/>
              <a:defRPr sz="2900">
                <a:solidFill>
                  <a:schemeClr val="tx1"/>
                </a:solidFill>
                <a:latin typeface="Arial" panose="020B0604020202020204" pitchFamily="34" charset="0"/>
              </a:defRPr>
            </a:lvl9pPr>
          </a:lstStyle>
          <a:p>
            <a:pPr algn="ctr">
              <a:spcBef>
                <a:spcPct val="50000"/>
              </a:spcBef>
              <a:buFontTx/>
              <a:buNone/>
            </a:pPr>
            <a:r>
              <a:rPr lang="en-US" altLang="en-US" sz="2800">
                <a:solidFill>
                  <a:srgbClr val="0000FF"/>
                </a:solidFill>
                <a:latin typeface="Times New Roman" panose="02020603050405020304" pitchFamily="18" charset="0"/>
              </a:rPr>
              <a:t>Chính tả</a:t>
            </a:r>
            <a:endParaRPr lang="en-US" altLang="en-US" sz="2800">
              <a:solidFill>
                <a:srgbClr val="0000FF"/>
              </a:solidFill>
              <a:latin typeface="Times New Roman" panose="02020603050405020304" pitchFamily="18" charset="0"/>
            </a:endParaRPr>
          </a:p>
          <a:p>
            <a:pPr algn="ctr">
              <a:spcBef>
                <a:spcPct val="50000"/>
              </a:spcBef>
              <a:buFontTx/>
              <a:buNone/>
            </a:pPr>
            <a:r>
              <a:rPr lang="en-US" altLang="en-US" sz="2800">
                <a:solidFill>
                  <a:srgbClr val="FF0000"/>
                </a:solidFill>
                <a:latin typeface="Times New Roman" panose="02020603050405020304" pitchFamily="18" charset="0"/>
              </a:rPr>
              <a:t>Trí dũng song toàn</a:t>
            </a:r>
            <a:endParaRPr lang="en-US" altLang="en-US" sz="2800" dirty="0">
              <a:solidFill>
                <a:srgbClr val="FF0000"/>
              </a:solidFill>
              <a:latin typeface="Times New Roman" panose="02020603050405020304" pitchFamily="18" charset="0"/>
            </a:endParaRPr>
          </a:p>
        </p:txBody>
      </p:sp>
    </p:spTree>
  </p:cSld>
  <p:clrMapOvr>
    <a:masterClrMapping/>
  </p:clrMapOvr>
  <p:transition spd="med">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slide(fromBottom)">
                                      <p:cBhvr>
                                        <p:cTn id="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277437" y="1646416"/>
            <a:ext cx="8595122" cy="3885487"/>
          </a:xfrm>
          <a:prstGeom prst="rect">
            <a:avLst/>
          </a:prstGeom>
          <a:noFill/>
        </p:spPr>
        <p:txBody>
          <a:bodyPr wrap="square" rtlCol="0">
            <a:spAutoFit/>
          </a:bodyPr>
          <a:lstStyle/>
          <a:p>
            <a:pPr algn="just">
              <a:lnSpc>
                <a:spcPct val="130000"/>
              </a:lnSpc>
              <a:buAutoNum type="arabicPeriod"/>
            </a:pPr>
            <a:r>
              <a:rPr lang="en-US" sz="2400">
                <a:solidFill>
                  <a:srgbClr val="FF0000"/>
                </a:solidFill>
                <a:latin typeface="Times New Roman" panose="02020603050405020304" pitchFamily="18" charset="0"/>
                <a:cs typeface="Times New Roman" panose="02020603050405020304" pitchFamily="18" charset="0"/>
              </a:rPr>
              <a:t>Bài chính tả nói về điều gì?</a:t>
            </a:r>
            <a:endParaRPr lang="en-US" sz="2400">
              <a:solidFill>
                <a:srgbClr val="FF0000"/>
              </a:solidFill>
              <a:latin typeface="Times New Roman" panose="02020603050405020304" pitchFamily="18" charset="0"/>
              <a:cs typeface="Times New Roman" panose="02020603050405020304" pitchFamily="18" charset="0"/>
            </a:endParaRPr>
          </a:p>
          <a:p>
            <a:pPr algn="just">
              <a:lnSpc>
                <a:spcPct val="130000"/>
              </a:lnSpc>
              <a:buFontTx/>
              <a:buChar char="-"/>
            </a:pPr>
            <a:r>
              <a:rPr lang="en-US" sz="2400">
                <a:latin typeface="Times New Roman" panose="02020603050405020304" pitchFamily="18" charset="0"/>
                <a:cs typeface="Times New Roman" panose="02020603050405020304" pitchFamily="18" charset="0"/>
              </a:rPr>
              <a:t>Đoạn văn kể về sứ thần Giang Văn Minh khảng khái khiến vua nhà Minh tức giận, sai người ám hại ông. Vua Lê Thần Tông khóc thương trước linh cữu ông, ca ngợi ông là anh hùng thiên cổ.</a:t>
            </a:r>
            <a:endParaRPr lang="en-US" sz="2400">
              <a:latin typeface="Times New Roman" panose="02020603050405020304" pitchFamily="18" charset="0"/>
              <a:cs typeface="Times New Roman" panose="02020603050405020304" pitchFamily="18" charset="0"/>
            </a:endParaRPr>
          </a:p>
          <a:p>
            <a:pPr algn="just">
              <a:lnSpc>
                <a:spcPct val="130000"/>
              </a:lnSpc>
            </a:pPr>
            <a:r>
              <a:rPr lang="en-US" sz="2400">
                <a:solidFill>
                  <a:srgbClr val="FF0000"/>
                </a:solidFill>
                <a:latin typeface="Times New Roman" panose="02020603050405020304" pitchFamily="18" charset="0"/>
                <a:cs typeface="Times New Roman" panose="02020603050405020304" pitchFamily="18" charset="0"/>
              </a:rPr>
              <a:t>2. Nêu các danh từ riêng có trong đoạn văn?</a:t>
            </a:r>
            <a:endParaRPr lang="en-US" sz="2400">
              <a:solidFill>
                <a:srgbClr val="FF0000"/>
              </a:solidFill>
              <a:latin typeface="Times New Roman" panose="02020603050405020304" pitchFamily="18" charset="0"/>
              <a:cs typeface="Times New Roman" panose="02020603050405020304" pitchFamily="18" charset="0"/>
            </a:endParaRPr>
          </a:p>
          <a:p>
            <a:pPr algn="just">
              <a:lnSpc>
                <a:spcPct val="130000"/>
              </a:lnSpc>
              <a:buFontTx/>
              <a:buChar char="-"/>
            </a:pPr>
            <a:r>
              <a:rPr lang="en-US" sz="2400">
                <a:latin typeface="Times New Roman" panose="02020603050405020304" pitchFamily="18" charset="0"/>
                <a:cs typeface="Times New Roman" panose="02020603050405020304" pitchFamily="18" charset="0"/>
              </a:rPr>
              <a:t>Việt Nam, Nam Hán, Tống, Nguyên, Bạch Đằng, Minh.</a:t>
            </a:r>
            <a:endParaRPr lang="en-US" sz="2400">
              <a:latin typeface="Times New Roman" panose="02020603050405020304" pitchFamily="18" charset="0"/>
              <a:cs typeface="Times New Roman" panose="02020603050405020304" pitchFamily="18" charset="0"/>
            </a:endParaRPr>
          </a:p>
          <a:p>
            <a:pPr algn="just">
              <a:lnSpc>
                <a:spcPct val="130000"/>
              </a:lnSpc>
            </a:pPr>
            <a:r>
              <a:rPr lang="en-US" sz="2400">
                <a:solidFill>
                  <a:srgbClr val="FF0000"/>
                </a:solidFill>
                <a:latin typeface="Times New Roman" panose="02020603050405020304" pitchFamily="18" charset="0"/>
                <a:cs typeface="Times New Roman" panose="02020603050405020304" pitchFamily="18" charset="0"/>
              </a:rPr>
              <a:t>3. Bài chính tả gồm mấy đoạn?</a:t>
            </a:r>
            <a:endParaRPr lang="en-US" sz="2400">
              <a:solidFill>
                <a:srgbClr val="FF0000"/>
              </a:solidFill>
              <a:latin typeface="Times New Roman" panose="02020603050405020304" pitchFamily="18" charset="0"/>
              <a:cs typeface="Times New Roman" panose="02020603050405020304" pitchFamily="18" charset="0"/>
            </a:endParaRPr>
          </a:p>
          <a:p>
            <a:pPr algn="just">
              <a:lnSpc>
                <a:spcPct val="130000"/>
              </a:lnSpc>
              <a:buFontTx/>
              <a:buChar char="-"/>
            </a:pPr>
            <a:r>
              <a:rPr lang="en-US" sz="2400">
                <a:latin typeface="Times New Roman" panose="02020603050405020304" pitchFamily="18" charset="0"/>
                <a:cs typeface="Times New Roman" panose="02020603050405020304" pitchFamily="18" charset="0"/>
              </a:rPr>
              <a:t>Bài chính tả gồm 2 đoạn.</a:t>
            </a:r>
            <a:endParaRPr lang="en-US" sz="2400">
              <a:latin typeface="Times New Roman" panose="02020603050405020304" pitchFamily="18" charset="0"/>
              <a:cs typeface="Times New Roman" panose="02020603050405020304" pitchFamily="18" charset="0"/>
            </a:endParaRPr>
          </a:p>
        </p:txBody>
      </p:sp>
      <p:sp>
        <p:nvSpPr>
          <p:cNvPr id="12" name="Text Box 9"/>
          <p:cNvSpPr txBox="1">
            <a:spLocks noChangeArrowheads="1"/>
          </p:cNvSpPr>
          <p:nvPr/>
        </p:nvSpPr>
        <p:spPr bwMode="auto">
          <a:xfrm>
            <a:off x="323059" y="288084"/>
            <a:ext cx="8595122" cy="1176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7961" tIns="48981" rIns="97961" bIns="48981">
            <a:spAutoFit/>
          </a:bodyPr>
          <a:lstStyle>
            <a:lvl1pPr defTabSz="1306830">
              <a:spcBef>
                <a:spcPct val="20000"/>
              </a:spcBef>
              <a:buChar char="•"/>
              <a:defRPr sz="4600">
                <a:solidFill>
                  <a:schemeClr val="tx1"/>
                </a:solidFill>
                <a:latin typeface="Arial" panose="020B0604020202020204" pitchFamily="34" charset="0"/>
              </a:defRPr>
            </a:lvl1pPr>
            <a:lvl2pPr marL="1062355" indent="-409575" defTabSz="1306830">
              <a:spcBef>
                <a:spcPct val="20000"/>
              </a:spcBef>
              <a:buChar char="–"/>
              <a:defRPr sz="4000">
                <a:solidFill>
                  <a:schemeClr val="tx1"/>
                </a:solidFill>
                <a:latin typeface="Arial" panose="020B0604020202020204" pitchFamily="34" charset="0"/>
              </a:defRPr>
            </a:lvl2pPr>
            <a:lvl3pPr marL="1633855" indent="-327025" defTabSz="1306830">
              <a:spcBef>
                <a:spcPct val="20000"/>
              </a:spcBef>
              <a:buChar char="•"/>
              <a:defRPr sz="3400">
                <a:solidFill>
                  <a:schemeClr val="tx1"/>
                </a:solidFill>
                <a:latin typeface="Arial" panose="020B0604020202020204" pitchFamily="34" charset="0"/>
              </a:defRPr>
            </a:lvl3pPr>
            <a:lvl4pPr marL="2286000" indent="-327025" defTabSz="1306830">
              <a:spcBef>
                <a:spcPct val="20000"/>
              </a:spcBef>
              <a:buChar char="–"/>
              <a:defRPr sz="2900">
                <a:solidFill>
                  <a:schemeClr val="tx1"/>
                </a:solidFill>
                <a:latin typeface="Arial" panose="020B0604020202020204" pitchFamily="34" charset="0"/>
              </a:defRPr>
            </a:lvl4pPr>
            <a:lvl5pPr marL="2938780" indent="-325755" defTabSz="1306830">
              <a:spcBef>
                <a:spcPct val="20000"/>
              </a:spcBef>
              <a:buChar char="»"/>
              <a:defRPr sz="2900">
                <a:solidFill>
                  <a:schemeClr val="tx1"/>
                </a:solidFill>
                <a:latin typeface="Arial" panose="020B0604020202020204" pitchFamily="34" charset="0"/>
              </a:defRPr>
            </a:lvl5pPr>
            <a:lvl6pPr marL="3395980" indent="-325755" defTabSz="1306830" eaLnBrk="0" fontAlgn="base" hangingPunct="0">
              <a:spcBef>
                <a:spcPct val="20000"/>
              </a:spcBef>
              <a:spcAft>
                <a:spcPct val="0"/>
              </a:spcAft>
              <a:buChar char="»"/>
              <a:defRPr sz="2900">
                <a:solidFill>
                  <a:schemeClr val="tx1"/>
                </a:solidFill>
                <a:latin typeface="Arial" panose="020B0604020202020204" pitchFamily="34" charset="0"/>
              </a:defRPr>
            </a:lvl6pPr>
            <a:lvl7pPr marL="3853180" indent="-325755" defTabSz="1306830" eaLnBrk="0" fontAlgn="base" hangingPunct="0">
              <a:spcBef>
                <a:spcPct val="20000"/>
              </a:spcBef>
              <a:spcAft>
                <a:spcPct val="0"/>
              </a:spcAft>
              <a:buChar char="»"/>
              <a:defRPr sz="2900">
                <a:solidFill>
                  <a:schemeClr val="tx1"/>
                </a:solidFill>
                <a:latin typeface="Arial" panose="020B0604020202020204" pitchFamily="34" charset="0"/>
              </a:defRPr>
            </a:lvl7pPr>
            <a:lvl8pPr marL="4310380" indent="-325755" defTabSz="1306830" eaLnBrk="0" fontAlgn="base" hangingPunct="0">
              <a:spcBef>
                <a:spcPct val="20000"/>
              </a:spcBef>
              <a:spcAft>
                <a:spcPct val="0"/>
              </a:spcAft>
              <a:buChar char="»"/>
              <a:defRPr sz="2900">
                <a:solidFill>
                  <a:schemeClr val="tx1"/>
                </a:solidFill>
                <a:latin typeface="Arial" panose="020B0604020202020204" pitchFamily="34" charset="0"/>
              </a:defRPr>
            </a:lvl8pPr>
            <a:lvl9pPr marL="4767580" indent="-325755" defTabSz="1306830" eaLnBrk="0" fontAlgn="base" hangingPunct="0">
              <a:spcBef>
                <a:spcPct val="20000"/>
              </a:spcBef>
              <a:spcAft>
                <a:spcPct val="0"/>
              </a:spcAft>
              <a:buChar char="»"/>
              <a:defRPr sz="2900">
                <a:solidFill>
                  <a:schemeClr val="tx1"/>
                </a:solidFill>
                <a:latin typeface="Arial" panose="020B0604020202020204" pitchFamily="34" charset="0"/>
              </a:defRPr>
            </a:lvl9pPr>
          </a:lstStyle>
          <a:p>
            <a:pPr algn="ctr">
              <a:spcBef>
                <a:spcPct val="50000"/>
              </a:spcBef>
              <a:buFontTx/>
              <a:buNone/>
            </a:pPr>
            <a:r>
              <a:rPr lang="en-US" altLang="en-US" sz="2800">
                <a:solidFill>
                  <a:srgbClr val="0000FF"/>
                </a:solidFill>
                <a:latin typeface="Times New Roman" panose="02020603050405020304" pitchFamily="18" charset="0"/>
              </a:rPr>
              <a:t>Chính tả</a:t>
            </a:r>
            <a:endParaRPr lang="en-US" altLang="en-US" sz="2800">
              <a:solidFill>
                <a:srgbClr val="0000FF"/>
              </a:solidFill>
              <a:latin typeface="Times New Roman" panose="02020603050405020304" pitchFamily="18" charset="0"/>
            </a:endParaRPr>
          </a:p>
          <a:p>
            <a:pPr algn="ctr">
              <a:spcBef>
                <a:spcPct val="50000"/>
              </a:spcBef>
              <a:buFontTx/>
              <a:buNone/>
            </a:pPr>
            <a:r>
              <a:rPr lang="en-US" altLang="en-US" sz="2800">
                <a:solidFill>
                  <a:srgbClr val="FF0000"/>
                </a:solidFill>
                <a:latin typeface="Times New Roman" panose="02020603050405020304" pitchFamily="18" charset="0"/>
              </a:rPr>
              <a:t>Trí dũng song toàn</a:t>
            </a:r>
            <a:endParaRPr lang="en-US" altLang="en-US" sz="2800" dirty="0">
              <a:solidFill>
                <a:srgbClr val="FF0000"/>
              </a:solidFill>
              <a:latin typeface="Times New Roman" panose="02020603050405020304" pitchFamily="18" charset="0"/>
            </a:endParaRPr>
          </a:p>
        </p:txBody>
      </p:sp>
    </p:spTree>
  </p:cSld>
  <p:clrMapOvr>
    <a:masterClrMapping/>
  </p:clrMapOvr>
  <p:transition spd="med">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slide(fromBottom)">
                                      <p:cBhvr>
                                        <p:cTn id="7" dur="500"/>
                                        <p:tgtEl>
                                          <p:spTgt spid="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10">
                                            <p:txEl>
                                              <p:pRg st="1" end="1"/>
                                            </p:txEl>
                                          </p:spTgt>
                                        </p:tgtEl>
                                        <p:attrNameLst>
                                          <p:attrName>style.visibility</p:attrName>
                                        </p:attrNameLst>
                                      </p:cBhvr>
                                      <p:to>
                                        <p:strVal val="visible"/>
                                      </p:to>
                                    </p:set>
                                    <p:animEffect transition="in" filter="slide(fromBottom)">
                                      <p:cBhvr>
                                        <p:cTn id="12" dur="500"/>
                                        <p:tgtEl>
                                          <p:spTgt spid="1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nodeType="clickEffect">
                                  <p:stCondLst>
                                    <p:cond delay="0"/>
                                  </p:stCondLst>
                                  <p:childTnLst>
                                    <p:set>
                                      <p:cBhvr>
                                        <p:cTn id="16" dur="1" fill="hold">
                                          <p:stCondLst>
                                            <p:cond delay="0"/>
                                          </p:stCondLst>
                                        </p:cTn>
                                        <p:tgtEl>
                                          <p:spTgt spid="10">
                                            <p:txEl>
                                              <p:pRg st="2" end="2"/>
                                            </p:txEl>
                                          </p:spTgt>
                                        </p:tgtEl>
                                        <p:attrNameLst>
                                          <p:attrName>style.visibility</p:attrName>
                                        </p:attrNameLst>
                                      </p:cBhvr>
                                      <p:to>
                                        <p:strVal val="visible"/>
                                      </p:to>
                                    </p:set>
                                    <p:animEffect transition="in" filter="slide(fromBottom)">
                                      <p:cBhvr>
                                        <p:cTn id="17" dur="500"/>
                                        <p:tgtEl>
                                          <p:spTgt spid="10">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nodeType="clickEffect">
                                  <p:stCondLst>
                                    <p:cond delay="0"/>
                                  </p:stCondLst>
                                  <p:childTnLst>
                                    <p:set>
                                      <p:cBhvr>
                                        <p:cTn id="21" dur="1" fill="hold">
                                          <p:stCondLst>
                                            <p:cond delay="0"/>
                                          </p:stCondLst>
                                        </p:cTn>
                                        <p:tgtEl>
                                          <p:spTgt spid="10">
                                            <p:txEl>
                                              <p:pRg st="3" end="3"/>
                                            </p:txEl>
                                          </p:spTgt>
                                        </p:tgtEl>
                                        <p:attrNameLst>
                                          <p:attrName>style.visibility</p:attrName>
                                        </p:attrNameLst>
                                      </p:cBhvr>
                                      <p:to>
                                        <p:strVal val="visible"/>
                                      </p:to>
                                    </p:set>
                                    <p:animEffect transition="in" filter="slide(fromBottom)">
                                      <p:cBhvr>
                                        <p:cTn id="22" dur="500"/>
                                        <p:tgtEl>
                                          <p:spTgt spid="10">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nodeType="clickEffect">
                                  <p:stCondLst>
                                    <p:cond delay="0"/>
                                  </p:stCondLst>
                                  <p:childTnLst>
                                    <p:set>
                                      <p:cBhvr>
                                        <p:cTn id="26" dur="1" fill="hold">
                                          <p:stCondLst>
                                            <p:cond delay="0"/>
                                          </p:stCondLst>
                                        </p:cTn>
                                        <p:tgtEl>
                                          <p:spTgt spid="10">
                                            <p:txEl>
                                              <p:pRg st="4" end="4"/>
                                            </p:txEl>
                                          </p:spTgt>
                                        </p:tgtEl>
                                        <p:attrNameLst>
                                          <p:attrName>style.visibility</p:attrName>
                                        </p:attrNameLst>
                                      </p:cBhvr>
                                      <p:to>
                                        <p:strVal val="visible"/>
                                      </p:to>
                                    </p:set>
                                    <p:animEffect transition="in" filter="slide(fromBottom)">
                                      <p:cBhvr>
                                        <p:cTn id="27" dur="500"/>
                                        <p:tgtEl>
                                          <p:spTgt spid="10">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2" presetClass="entr" presetSubtype="4" fill="hold" nodeType="clickEffect">
                                  <p:stCondLst>
                                    <p:cond delay="0"/>
                                  </p:stCondLst>
                                  <p:childTnLst>
                                    <p:set>
                                      <p:cBhvr>
                                        <p:cTn id="31" dur="1" fill="hold">
                                          <p:stCondLst>
                                            <p:cond delay="0"/>
                                          </p:stCondLst>
                                        </p:cTn>
                                        <p:tgtEl>
                                          <p:spTgt spid="10">
                                            <p:txEl>
                                              <p:pRg st="5" end="5"/>
                                            </p:txEl>
                                          </p:spTgt>
                                        </p:tgtEl>
                                        <p:attrNameLst>
                                          <p:attrName>style.visibility</p:attrName>
                                        </p:attrNameLst>
                                      </p:cBhvr>
                                      <p:to>
                                        <p:strVal val="visible"/>
                                      </p:to>
                                    </p:set>
                                    <p:animEffect transition="in" filter="slide(fromBottom)">
                                      <p:cBhvr>
                                        <p:cTn id="32" dur="500"/>
                                        <p:tgtEl>
                                          <p:spTgt spid="10">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Box 21"/>
          <p:cNvSpPr txBox="1"/>
          <p:nvPr/>
        </p:nvSpPr>
        <p:spPr>
          <a:xfrm>
            <a:off x="685306" y="1799049"/>
            <a:ext cx="3724422" cy="579967"/>
          </a:xfrm>
          <a:prstGeom prst="rect">
            <a:avLst/>
          </a:prstGeom>
          <a:noFill/>
        </p:spPr>
        <p:txBody>
          <a:bodyPr wrap="square" rtlCol="0">
            <a:spAutoFit/>
          </a:bodyPr>
          <a:lstStyle/>
          <a:p>
            <a:pPr algn="just">
              <a:lnSpc>
                <a:spcPct val="150000"/>
              </a:lnSpc>
            </a:pPr>
            <a:r>
              <a:rPr lang="en-US" sz="2400" dirty="0">
                <a:latin typeface="Times New Roman" panose="02020603050405020304" pitchFamily="18" charset="0"/>
                <a:cs typeface="Times New Roman" panose="02020603050405020304" pitchFamily="18" charset="0"/>
              </a:rPr>
              <a:t>2) </a:t>
            </a:r>
            <a:r>
              <a:rPr lang="en-US" sz="2400" dirty="0" err="1">
                <a:latin typeface="Times New Roman" panose="02020603050405020304" pitchFamily="18" charset="0"/>
                <a:cs typeface="Times New Roman" panose="02020603050405020304" pitchFamily="18" charset="0"/>
              </a:rPr>
              <a:t>Tìm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viết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các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từ</a:t>
            </a:r>
            <a:r>
              <a:rPr lang="en-US" sz="2400" dirty="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p:txBody>
      </p:sp>
      <p:sp>
        <p:nvSpPr>
          <p:cNvPr id="37" name="TextBox 36"/>
          <p:cNvSpPr txBox="1"/>
          <p:nvPr/>
        </p:nvSpPr>
        <p:spPr>
          <a:xfrm>
            <a:off x="916537" y="2301342"/>
            <a:ext cx="7512149" cy="579967"/>
          </a:xfrm>
          <a:prstGeom prst="rect">
            <a:avLst/>
          </a:prstGeom>
          <a:noFill/>
        </p:spPr>
        <p:txBody>
          <a:bodyPr wrap="square" rtlCol="0">
            <a:spAutoFit/>
          </a:bodyPr>
          <a:lstStyle/>
          <a:p>
            <a:pPr algn="just">
              <a:lnSpc>
                <a:spcPct val="150000"/>
              </a:lnSpc>
            </a:pPr>
            <a:r>
              <a:rPr lang="en-US" sz="2400" dirty="0">
                <a:latin typeface="Times New Roman" panose="02020603050405020304" pitchFamily="18" charset="0"/>
                <a:cs typeface="Times New Roman" panose="02020603050405020304" pitchFamily="18" charset="0"/>
              </a:rPr>
              <a:t>a) </a:t>
            </a:r>
            <a:r>
              <a:rPr lang="en-US" sz="2400" dirty="0" err="1">
                <a:latin typeface="Times New Roman" panose="02020603050405020304" pitchFamily="18" charset="0"/>
                <a:cs typeface="Times New Roman" panose="02020603050405020304" pitchFamily="18" charset="0"/>
              </a:rPr>
              <a:t>Chứa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tiếng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bắt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đầu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bằng</a:t>
            </a:r>
            <a:r>
              <a:rPr lang="en-US" sz="2400" dirty="0">
                <a:latin typeface="Times New Roman" panose="02020603050405020304" pitchFamily="18" charset="0"/>
                <a:cs typeface="Times New Roman" panose="02020603050405020304" pitchFamily="18" charset="0"/>
              </a:rPr>
              <a:t> </a:t>
            </a:r>
            <a:r>
              <a:rPr lang="en-US" sz="2400" b="1" i="1" dirty="0">
                <a:latin typeface="Times New Roman" panose="02020603050405020304" pitchFamily="18" charset="0"/>
                <a:cs typeface="Times New Roman" panose="02020603050405020304" pitchFamily="18" charset="0"/>
              </a:rPr>
              <a:t>r, d </a:t>
            </a:r>
            <a:r>
              <a:rPr lang="en-US" sz="2400" dirty="0" err="1">
                <a:latin typeface="Times New Roman" panose="02020603050405020304" pitchFamily="18" charset="0"/>
                <a:cs typeface="Times New Roman" panose="02020603050405020304" pitchFamily="18" charset="0"/>
              </a:rPr>
              <a:t>hoặc</a:t>
            </a:r>
            <a:r>
              <a:rPr lang="en-US" sz="2400"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gi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có</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nghĩa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như</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sau</a:t>
            </a:r>
            <a:r>
              <a:rPr lang="en-US" sz="2400" dirty="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p:txBody>
      </p:sp>
      <p:sp>
        <p:nvSpPr>
          <p:cNvPr id="38" name="TextBox 37"/>
          <p:cNvSpPr txBox="1"/>
          <p:nvPr/>
        </p:nvSpPr>
        <p:spPr>
          <a:xfrm>
            <a:off x="1049714" y="2824969"/>
            <a:ext cx="3112477" cy="579967"/>
          </a:xfrm>
          <a:prstGeom prst="rect">
            <a:avLst/>
          </a:prstGeom>
          <a:noFill/>
        </p:spPr>
        <p:txBody>
          <a:bodyPr wrap="square" rtlCol="0">
            <a:spAutoFit/>
          </a:bodyPr>
          <a:lstStyle/>
          <a:p>
            <a:pPr algn="just">
              <a:lnSpc>
                <a:spcPct val="150000"/>
              </a:lnSpc>
            </a:pP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Giữ</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lại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để</a:t>
            </a:r>
            <a:r>
              <a:rPr lang="en-US" sz="2400" dirty="0">
                <a:latin typeface="Times New Roman" panose="02020603050405020304" pitchFamily="18" charset="0"/>
                <a:cs typeface="Times New Roman" panose="02020603050405020304" pitchFamily="18" charset="0"/>
              </a:rPr>
              <a:t> </a:t>
            </a:r>
            <a:r>
              <a:rPr lang="en-US" sz="2400" err="1">
                <a:latin typeface="Times New Roman" panose="02020603050405020304" pitchFamily="18" charset="0"/>
                <a:cs typeface="Times New Roman" panose="02020603050405020304" pitchFamily="18" charset="0"/>
              </a:rPr>
              <a:t>dùng</a:t>
            </a:r>
            <a:r>
              <a:rPr lang="en-US" sz="2400">
                <a:latin typeface="Times New Roman" panose="02020603050405020304" pitchFamily="18" charset="0"/>
                <a:cs typeface="Times New Roman" panose="02020603050405020304" pitchFamily="18" charset="0"/>
              </a:rPr>
              <a:t> sau:</a:t>
            </a:r>
            <a:endParaRPr lang="en-US" sz="2400" dirty="0">
              <a:latin typeface="Times New Roman" panose="02020603050405020304" pitchFamily="18" charset="0"/>
              <a:cs typeface="Times New Roman" panose="02020603050405020304" pitchFamily="18" charset="0"/>
            </a:endParaRPr>
          </a:p>
        </p:txBody>
      </p:sp>
      <p:sp>
        <p:nvSpPr>
          <p:cNvPr id="39" name="TextBox 38"/>
          <p:cNvSpPr txBox="1"/>
          <p:nvPr/>
        </p:nvSpPr>
        <p:spPr>
          <a:xfrm>
            <a:off x="1049714" y="3386008"/>
            <a:ext cx="3112477" cy="579967"/>
          </a:xfrm>
          <a:prstGeom prst="rect">
            <a:avLst/>
          </a:prstGeom>
          <a:noFill/>
        </p:spPr>
        <p:txBody>
          <a:bodyPr wrap="square" rtlCol="0">
            <a:spAutoFit/>
          </a:bodyPr>
          <a:lstStyle/>
          <a:p>
            <a:pPr algn="just">
              <a:lnSpc>
                <a:spcPct val="150000"/>
              </a:lnSpc>
            </a:pP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Biết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rõ</a:t>
            </a:r>
            <a:r>
              <a:rPr lang="en-US" sz="2400" dirty="0">
                <a:latin typeface="Times New Roman" panose="02020603050405020304" pitchFamily="18" charset="0"/>
                <a:cs typeface="Times New Roman" panose="02020603050405020304" pitchFamily="18" charset="0"/>
              </a:rPr>
              <a:t>, </a:t>
            </a:r>
            <a:r>
              <a:rPr lang="en-US" sz="2400" err="1">
                <a:latin typeface="Times New Roman" panose="02020603050405020304" pitchFamily="18" charset="0"/>
                <a:cs typeface="Times New Roman" panose="02020603050405020304" pitchFamily="18" charset="0"/>
              </a:rPr>
              <a:t>thành</a:t>
            </a:r>
            <a:r>
              <a:rPr lang="en-US" sz="2400">
                <a:latin typeface="Times New Roman" panose="02020603050405020304" pitchFamily="18" charset="0"/>
                <a:cs typeface="Times New Roman" panose="02020603050405020304" pitchFamily="18" charset="0"/>
              </a:rPr>
              <a:t> thạo:</a:t>
            </a:r>
            <a:endParaRPr lang="en-US" sz="2400" dirty="0">
              <a:latin typeface="Times New Roman" panose="02020603050405020304" pitchFamily="18" charset="0"/>
              <a:cs typeface="Times New Roman" panose="02020603050405020304" pitchFamily="18" charset="0"/>
            </a:endParaRPr>
          </a:p>
        </p:txBody>
      </p:sp>
      <p:sp>
        <p:nvSpPr>
          <p:cNvPr id="40" name="TextBox 39"/>
          <p:cNvSpPr txBox="1"/>
          <p:nvPr/>
        </p:nvSpPr>
        <p:spPr>
          <a:xfrm>
            <a:off x="1049714" y="3958394"/>
            <a:ext cx="7515672" cy="579967"/>
          </a:xfrm>
          <a:prstGeom prst="rect">
            <a:avLst/>
          </a:prstGeom>
          <a:noFill/>
        </p:spPr>
        <p:txBody>
          <a:bodyPr wrap="square" rtlCol="0">
            <a:spAutoFit/>
          </a:bodyPr>
          <a:lstStyle/>
          <a:p>
            <a:pPr algn="just">
              <a:lnSpc>
                <a:spcPct val="150000"/>
              </a:lnSpc>
            </a:pP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Đồ</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đựng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đan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bằng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nứa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đáy</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phẳng</a:t>
            </a:r>
            <a:r>
              <a:rPr lang="en-US" sz="2400" dirty="0">
                <a:latin typeface="Times New Roman" panose="02020603050405020304" pitchFamily="18" charset="0"/>
                <a:cs typeface="Times New Roman" panose="02020603050405020304" pitchFamily="18" charset="0"/>
              </a:rPr>
              <a:t>, </a:t>
            </a:r>
            <a:r>
              <a:rPr lang="en-US" sz="2400" err="1">
                <a:latin typeface="Times New Roman" panose="02020603050405020304" pitchFamily="18" charset="0"/>
                <a:cs typeface="Times New Roman" panose="02020603050405020304" pitchFamily="18" charset="0"/>
              </a:rPr>
              <a:t>thành</a:t>
            </a:r>
            <a:r>
              <a:rPr lang="en-US" sz="2400">
                <a:latin typeface="Times New Roman" panose="02020603050405020304" pitchFamily="18" charset="0"/>
                <a:cs typeface="Times New Roman" panose="02020603050405020304" pitchFamily="18" charset="0"/>
              </a:rPr>
              <a:t> cao:</a:t>
            </a:r>
            <a:endParaRPr lang="en-US" sz="2400" dirty="0">
              <a:latin typeface="Times New Roman" panose="02020603050405020304" pitchFamily="18" charset="0"/>
              <a:cs typeface="Times New Roman" panose="02020603050405020304" pitchFamily="18" charset="0"/>
            </a:endParaRPr>
          </a:p>
        </p:txBody>
      </p:sp>
      <p:sp>
        <p:nvSpPr>
          <p:cNvPr id="45" name="TextBox 44"/>
          <p:cNvSpPr txBox="1"/>
          <p:nvPr/>
        </p:nvSpPr>
        <p:spPr>
          <a:xfrm>
            <a:off x="3850535" y="2824968"/>
            <a:ext cx="1582620" cy="579967"/>
          </a:xfrm>
          <a:prstGeom prst="rect">
            <a:avLst/>
          </a:prstGeom>
          <a:noFill/>
        </p:spPr>
        <p:txBody>
          <a:bodyPr wrap="square" rtlCol="0">
            <a:spAutoFit/>
          </a:bodyPr>
          <a:lstStyle/>
          <a:p>
            <a:pPr algn="just">
              <a:lnSpc>
                <a:spcPct val="150000"/>
              </a:lnSpc>
            </a:pPr>
            <a:r>
              <a:rPr lang="en-US" sz="2400" b="1" i="1">
                <a:solidFill>
                  <a:srgbClr val="1306BA"/>
                </a:solidFill>
                <a:latin typeface="Times New Roman" panose="02020603050405020304" pitchFamily="18" charset="0"/>
                <a:cs typeface="Times New Roman" panose="02020603050405020304" pitchFamily="18" charset="0"/>
              </a:rPr>
              <a:t>dành dụm,</a:t>
            </a:r>
            <a:endParaRPr lang="en-US" sz="2400" b="1" i="1" dirty="0">
              <a:solidFill>
                <a:srgbClr val="1306BA"/>
              </a:solidFill>
              <a:latin typeface="Times New Roman" panose="02020603050405020304" pitchFamily="18" charset="0"/>
              <a:cs typeface="Times New Roman" panose="02020603050405020304" pitchFamily="18" charset="0"/>
            </a:endParaRPr>
          </a:p>
        </p:txBody>
      </p:sp>
      <p:sp>
        <p:nvSpPr>
          <p:cNvPr id="46" name="TextBox 45"/>
          <p:cNvSpPr txBox="1"/>
          <p:nvPr/>
        </p:nvSpPr>
        <p:spPr>
          <a:xfrm>
            <a:off x="5377011" y="2824967"/>
            <a:ext cx="1392702" cy="579967"/>
          </a:xfrm>
          <a:prstGeom prst="rect">
            <a:avLst/>
          </a:prstGeom>
          <a:noFill/>
        </p:spPr>
        <p:txBody>
          <a:bodyPr wrap="square" rtlCol="0">
            <a:spAutoFit/>
          </a:bodyPr>
          <a:lstStyle/>
          <a:p>
            <a:pPr algn="just">
              <a:lnSpc>
                <a:spcPct val="150000"/>
              </a:lnSpc>
            </a:pPr>
            <a:r>
              <a:rPr lang="en-US" sz="2400" b="1" i="1" dirty="0">
                <a:solidFill>
                  <a:srgbClr val="1306BA"/>
                </a:solidFill>
                <a:latin typeface="Times New Roman" panose="02020603050405020304" pitchFamily="18" charset="0"/>
                <a:cs typeface="Times New Roman" panose="02020603050405020304" pitchFamily="18" charset="0"/>
              </a:rPr>
              <a:t>đ</a:t>
            </a:r>
            <a:r>
              <a:rPr lang="en-US" sz="2400" b="1" i="1">
                <a:solidFill>
                  <a:srgbClr val="1306BA"/>
                </a:solidFill>
                <a:latin typeface="Times New Roman" panose="02020603050405020304" pitchFamily="18" charset="0"/>
                <a:cs typeface="Times New Roman" panose="02020603050405020304" pitchFamily="18" charset="0"/>
              </a:rPr>
              <a:t>ể </a:t>
            </a:r>
            <a:r>
              <a:rPr lang="en-US" sz="2400" b="1" i="1" dirty="0" err="1">
                <a:solidFill>
                  <a:srgbClr val="1306BA"/>
                </a:solidFill>
                <a:latin typeface="Times New Roman" panose="02020603050405020304" pitchFamily="18" charset="0"/>
                <a:cs typeface="Times New Roman" panose="02020603050405020304" pitchFamily="18" charset="0"/>
              </a:rPr>
              <a:t>dành</a:t>
            </a:r>
            <a:endParaRPr lang="en-US" sz="2400" b="1" i="1" dirty="0">
              <a:solidFill>
                <a:srgbClr val="1306BA"/>
              </a:solidFill>
              <a:latin typeface="Times New Roman" panose="02020603050405020304" pitchFamily="18" charset="0"/>
              <a:cs typeface="Times New Roman" panose="02020603050405020304" pitchFamily="18" charset="0"/>
            </a:endParaRPr>
          </a:p>
        </p:txBody>
      </p:sp>
      <p:sp>
        <p:nvSpPr>
          <p:cNvPr id="47" name="TextBox 46"/>
          <p:cNvSpPr txBox="1"/>
          <p:nvPr/>
        </p:nvSpPr>
        <p:spPr>
          <a:xfrm>
            <a:off x="3734040" y="3386007"/>
            <a:ext cx="989582" cy="579967"/>
          </a:xfrm>
          <a:prstGeom prst="rect">
            <a:avLst/>
          </a:prstGeom>
          <a:noFill/>
        </p:spPr>
        <p:txBody>
          <a:bodyPr wrap="square" rtlCol="0">
            <a:spAutoFit/>
          </a:bodyPr>
          <a:lstStyle/>
          <a:p>
            <a:pPr algn="just">
              <a:lnSpc>
                <a:spcPct val="150000"/>
              </a:lnSpc>
            </a:pPr>
            <a:r>
              <a:rPr lang="en-US" sz="2400" b="1" i="1">
                <a:solidFill>
                  <a:srgbClr val="1306BA"/>
                </a:solidFill>
                <a:latin typeface="Times New Roman" panose="02020603050405020304" pitchFamily="18" charset="0"/>
                <a:cs typeface="Times New Roman" panose="02020603050405020304" pitchFamily="18" charset="0"/>
              </a:rPr>
              <a:t>rành,</a:t>
            </a:r>
            <a:endParaRPr lang="en-US" sz="2400" b="1" i="1" dirty="0">
              <a:solidFill>
                <a:srgbClr val="1306BA"/>
              </a:solidFill>
              <a:latin typeface="Times New Roman" panose="02020603050405020304" pitchFamily="18" charset="0"/>
              <a:cs typeface="Times New Roman" panose="02020603050405020304" pitchFamily="18" charset="0"/>
            </a:endParaRPr>
          </a:p>
        </p:txBody>
      </p:sp>
      <p:sp>
        <p:nvSpPr>
          <p:cNvPr id="48" name="TextBox 47"/>
          <p:cNvSpPr txBox="1"/>
          <p:nvPr/>
        </p:nvSpPr>
        <p:spPr>
          <a:xfrm>
            <a:off x="4567114" y="3378427"/>
            <a:ext cx="1311812" cy="579967"/>
          </a:xfrm>
          <a:prstGeom prst="rect">
            <a:avLst/>
          </a:prstGeom>
          <a:noFill/>
        </p:spPr>
        <p:txBody>
          <a:bodyPr wrap="square" rtlCol="0">
            <a:spAutoFit/>
          </a:bodyPr>
          <a:lstStyle/>
          <a:p>
            <a:pPr algn="just">
              <a:lnSpc>
                <a:spcPct val="150000"/>
              </a:lnSpc>
            </a:pPr>
            <a:r>
              <a:rPr lang="en-US" sz="2400" b="1" i="1">
                <a:solidFill>
                  <a:srgbClr val="1306BA"/>
                </a:solidFill>
                <a:latin typeface="Times New Roman" panose="02020603050405020304" pitchFamily="18" charset="0"/>
                <a:cs typeface="Times New Roman" panose="02020603050405020304" pitchFamily="18" charset="0"/>
              </a:rPr>
              <a:t>rành </a:t>
            </a:r>
            <a:r>
              <a:rPr lang="en-US" sz="2400" b="1" i="1" dirty="0" err="1">
                <a:solidFill>
                  <a:srgbClr val="1306BA"/>
                </a:solidFill>
                <a:latin typeface="Times New Roman" panose="02020603050405020304" pitchFamily="18" charset="0"/>
                <a:cs typeface="Times New Roman" panose="02020603050405020304" pitchFamily="18" charset="0"/>
              </a:rPr>
              <a:t>rẽ</a:t>
            </a:r>
            <a:endParaRPr lang="en-US" sz="2400" b="1" i="1" dirty="0">
              <a:solidFill>
                <a:srgbClr val="1306BA"/>
              </a:solidFill>
              <a:latin typeface="Times New Roman" panose="02020603050405020304" pitchFamily="18" charset="0"/>
              <a:cs typeface="Times New Roman" panose="02020603050405020304" pitchFamily="18" charset="0"/>
            </a:endParaRPr>
          </a:p>
        </p:txBody>
      </p:sp>
      <p:sp>
        <p:nvSpPr>
          <p:cNvPr id="49" name="TextBox 48"/>
          <p:cNvSpPr txBox="1"/>
          <p:nvPr/>
        </p:nvSpPr>
        <p:spPr>
          <a:xfrm>
            <a:off x="7363139" y="3959436"/>
            <a:ext cx="1670470" cy="579967"/>
          </a:xfrm>
          <a:prstGeom prst="rect">
            <a:avLst/>
          </a:prstGeom>
          <a:noFill/>
        </p:spPr>
        <p:txBody>
          <a:bodyPr wrap="square" rtlCol="0">
            <a:spAutoFit/>
          </a:bodyPr>
          <a:lstStyle/>
          <a:p>
            <a:pPr algn="just">
              <a:lnSpc>
                <a:spcPct val="150000"/>
              </a:lnSpc>
            </a:pPr>
            <a:r>
              <a:rPr lang="en-US" sz="2400" b="1" i="1" dirty="0">
                <a:solidFill>
                  <a:srgbClr val="1306BA"/>
                </a:solidFill>
                <a:latin typeface="Times New Roman" panose="02020603050405020304" pitchFamily="18" charset="0"/>
                <a:cs typeface="Times New Roman" panose="02020603050405020304" pitchFamily="18" charset="0"/>
              </a:rPr>
              <a:t>c</a:t>
            </a:r>
            <a:r>
              <a:rPr lang="en-US" sz="2400" b="1" i="1">
                <a:solidFill>
                  <a:srgbClr val="1306BA"/>
                </a:solidFill>
                <a:latin typeface="Times New Roman" panose="02020603050405020304" pitchFamily="18" charset="0"/>
                <a:cs typeface="Times New Roman" panose="02020603050405020304" pitchFamily="18" charset="0"/>
              </a:rPr>
              <a:t>ái </a:t>
            </a:r>
            <a:r>
              <a:rPr lang="en-US" sz="2400" b="1" i="1" dirty="0" err="1">
                <a:solidFill>
                  <a:srgbClr val="1306BA"/>
                </a:solidFill>
                <a:latin typeface="Times New Roman" panose="02020603050405020304" pitchFamily="18" charset="0"/>
                <a:cs typeface="Times New Roman" panose="02020603050405020304" pitchFamily="18" charset="0"/>
              </a:rPr>
              <a:t>giành</a:t>
            </a:r>
            <a:endParaRPr lang="en-US" sz="2400" b="1" i="1" dirty="0">
              <a:solidFill>
                <a:srgbClr val="1306BA"/>
              </a:solidFill>
              <a:latin typeface="Times New Roman" panose="02020603050405020304" pitchFamily="18" charset="0"/>
              <a:cs typeface="Times New Roman" panose="02020603050405020304" pitchFamily="18" charset="0"/>
            </a:endParaRPr>
          </a:p>
        </p:txBody>
      </p:sp>
    </p:spTree>
  </p:cSld>
  <p:clrMapOvr>
    <a:masterClrMapping/>
  </p:clrMapOvr>
  <p:transition spd="med">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slide(fromBottom)">
                                      <p:cBhvr>
                                        <p:cTn id="7" dur="500"/>
                                        <p:tgtEl>
                                          <p:spTgt spid="22"/>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37"/>
                                        </p:tgtEl>
                                        <p:attrNameLst>
                                          <p:attrName>style.visibility</p:attrName>
                                        </p:attrNameLst>
                                      </p:cBhvr>
                                      <p:to>
                                        <p:strVal val="visible"/>
                                      </p:to>
                                    </p:set>
                                    <p:animEffect transition="in" filter="slide(fromBottom)">
                                      <p:cBhvr>
                                        <p:cTn id="12" dur="500"/>
                                        <p:tgtEl>
                                          <p:spTgt spid="37"/>
                                        </p:tgtEl>
                                      </p:cBhvr>
                                    </p:animEffect>
                                  </p:childTnLst>
                                </p:cTn>
                              </p:par>
                              <p:par>
                                <p:cTn id="13" presetID="12" presetClass="entr" presetSubtype="4" fill="hold" grpId="0" nodeType="withEffect">
                                  <p:stCondLst>
                                    <p:cond delay="0"/>
                                  </p:stCondLst>
                                  <p:iterate type="lt">
                                    <p:tmPct val="0"/>
                                  </p:iterate>
                                  <p:childTnLst>
                                    <p:set>
                                      <p:cBhvr>
                                        <p:cTn id="14" dur="1" fill="hold">
                                          <p:stCondLst>
                                            <p:cond delay="0"/>
                                          </p:stCondLst>
                                        </p:cTn>
                                        <p:tgtEl>
                                          <p:spTgt spid="38"/>
                                        </p:tgtEl>
                                        <p:attrNameLst>
                                          <p:attrName>style.visibility</p:attrName>
                                        </p:attrNameLst>
                                      </p:cBhvr>
                                      <p:to>
                                        <p:strVal val="visible"/>
                                      </p:to>
                                    </p:set>
                                    <p:animEffect transition="in" filter="slide(fromBottom)">
                                      <p:cBhvr>
                                        <p:cTn id="15" dur="500"/>
                                        <p:tgtEl>
                                          <p:spTgt spid="38"/>
                                        </p:tgtEl>
                                      </p:cBhvr>
                                    </p:animEffect>
                                  </p:childTnLst>
                                </p:cTn>
                              </p:par>
                              <p:par>
                                <p:cTn id="16" presetID="12" presetClass="entr" presetSubtype="4" fill="hold" grpId="0" nodeType="withEffect">
                                  <p:stCondLst>
                                    <p:cond delay="0"/>
                                  </p:stCondLst>
                                  <p:iterate type="lt">
                                    <p:tmPct val="0"/>
                                  </p:iterate>
                                  <p:childTnLst>
                                    <p:set>
                                      <p:cBhvr>
                                        <p:cTn id="17" dur="1" fill="hold">
                                          <p:stCondLst>
                                            <p:cond delay="0"/>
                                          </p:stCondLst>
                                        </p:cTn>
                                        <p:tgtEl>
                                          <p:spTgt spid="39"/>
                                        </p:tgtEl>
                                        <p:attrNameLst>
                                          <p:attrName>style.visibility</p:attrName>
                                        </p:attrNameLst>
                                      </p:cBhvr>
                                      <p:to>
                                        <p:strVal val="visible"/>
                                      </p:to>
                                    </p:set>
                                    <p:animEffect transition="in" filter="slide(fromBottom)">
                                      <p:cBhvr>
                                        <p:cTn id="18" dur="500"/>
                                        <p:tgtEl>
                                          <p:spTgt spid="39"/>
                                        </p:tgtEl>
                                      </p:cBhvr>
                                    </p:animEffect>
                                  </p:childTnLst>
                                </p:cTn>
                              </p:par>
                              <p:par>
                                <p:cTn id="19" presetID="12" presetClass="entr" presetSubtype="4" fill="hold" grpId="0" nodeType="withEffect">
                                  <p:stCondLst>
                                    <p:cond delay="0"/>
                                  </p:stCondLst>
                                  <p:iterate type="lt">
                                    <p:tmPct val="0"/>
                                  </p:iterate>
                                  <p:childTnLst>
                                    <p:set>
                                      <p:cBhvr>
                                        <p:cTn id="20" dur="1" fill="hold">
                                          <p:stCondLst>
                                            <p:cond delay="0"/>
                                          </p:stCondLst>
                                        </p:cTn>
                                        <p:tgtEl>
                                          <p:spTgt spid="40"/>
                                        </p:tgtEl>
                                        <p:attrNameLst>
                                          <p:attrName>style.visibility</p:attrName>
                                        </p:attrNameLst>
                                      </p:cBhvr>
                                      <p:to>
                                        <p:strVal val="visible"/>
                                      </p:to>
                                    </p:set>
                                    <p:animEffect transition="in" filter="slide(fromBottom)">
                                      <p:cBhvr>
                                        <p:cTn id="21" dur="500"/>
                                        <p:tgtEl>
                                          <p:spTgt spid="40"/>
                                        </p:tgtEl>
                                      </p:cBhvr>
                                    </p:animEffect>
                                  </p:childTnLst>
                                </p:cTn>
                              </p:par>
                            </p:childTnLst>
                          </p:cTn>
                        </p:par>
                      </p:childTnLst>
                    </p:cTn>
                  </p:par>
                  <p:par>
                    <p:cTn id="22" fill="hold">
                      <p:stCondLst>
                        <p:cond delay="indefinite"/>
                      </p:stCondLst>
                      <p:childTnLst>
                        <p:par>
                          <p:cTn id="23" fill="hold">
                            <p:stCondLst>
                              <p:cond delay="0"/>
                            </p:stCondLst>
                            <p:childTnLst>
                              <p:par>
                                <p:cTn id="24" presetID="20" presetClass="emph" presetSubtype="0" fill="hold" grpId="1" nodeType="clickEffect">
                                  <p:stCondLst>
                                    <p:cond delay="0"/>
                                  </p:stCondLst>
                                  <p:iterate type="lt">
                                    <p:tmPct val="10000"/>
                                  </p:iterate>
                                  <p:childTnLst>
                                    <p:set>
                                      <p:cBhvr override="childStyle">
                                        <p:cTn id="25" dur="500" autoRev="1" fill="hold"/>
                                        <p:tgtEl>
                                          <p:spTgt spid="38"/>
                                        </p:tgtEl>
                                        <p:attrNameLst>
                                          <p:attrName>style.color</p:attrName>
                                        </p:attrNameLst>
                                      </p:cBhvr>
                                      <p:to>
                                        <p:clrVal>
                                          <a:srgbClr val="D648D6"/>
                                        </p:clrVal>
                                      </p:to>
                                    </p:set>
                                    <p:set>
                                      <p:cBhvr>
                                        <p:cTn id="26" dur="500" autoRev="1" fill="hold"/>
                                        <p:tgtEl>
                                          <p:spTgt spid="38"/>
                                        </p:tgtEl>
                                        <p:attrNameLst>
                                          <p:attrName>fillcolor</p:attrName>
                                        </p:attrNameLst>
                                      </p:cBhvr>
                                      <p:to>
                                        <p:clrVal>
                                          <a:srgbClr val="D648D6"/>
                                        </p:clrVal>
                                      </p:to>
                                    </p:set>
                                    <p:set>
                                      <p:cBhvr>
                                        <p:cTn id="27" dur="500" autoRev="1" fill="hold"/>
                                        <p:tgtEl>
                                          <p:spTgt spid="38"/>
                                        </p:tgtEl>
                                        <p:attrNameLst>
                                          <p:attrName>fill.type</p:attrName>
                                        </p:attrNameLst>
                                      </p:cBhvr>
                                      <p:to>
                                        <p:strVal val="solid"/>
                                      </p:to>
                                    </p:set>
                                  </p:childTnLst>
                                </p:cTn>
                              </p:par>
                            </p:childTnLst>
                          </p:cTn>
                        </p:par>
                      </p:childTnLst>
                    </p:cTn>
                  </p:par>
                  <p:par>
                    <p:cTn id="28" fill="hold">
                      <p:stCondLst>
                        <p:cond delay="indefinite"/>
                      </p:stCondLst>
                      <p:childTnLst>
                        <p:par>
                          <p:cTn id="29" fill="hold">
                            <p:stCondLst>
                              <p:cond delay="0"/>
                            </p:stCondLst>
                            <p:childTnLst>
                              <p:par>
                                <p:cTn id="30" presetID="23" presetClass="entr" presetSubtype="16" fill="hold" grpId="0" nodeType="clickEffect">
                                  <p:stCondLst>
                                    <p:cond delay="0"/>
                                  </p:stCondLst>
                                  <p:childTnLst>
                                    <p:set>
                                      <p:cBhvr>
                                        <p:cTn id="31" dur="1" fill="hold">
                                          <p:stCondLst>
                                            <p:cond delay="0"/>
                                          </p:stCondLst>
                                        </p:cTn>
                                        <p:tgtEl>
                                          <p:spTgt spid="45"/>
                                        </p:tgtEl>
                                        <p:attrNameLst>
                                          <p:attrName>style.visibility</p:attrName>
                                        </p:attrNameLst>
                                      </p:cBhvr>
                                      <p:to>
                                        <p:strVal val="visible"/>
                                      </p:to>
                                    </p:set>
                                    <p:anim calcmode="lin" valueType="num">
                                      <p:cBhvr>
                                        <p:cTn id="32" dur="500" fill="hold"/>
                                        <p:tgtEl>
                                          <p:spTgt spid="45"/>
                                        </p:tgtEl>
                                        <p:attrNameLst>
                                          <p:attrName>ppt_w</p:attrName>
                                        </p:attrNameLst>
                                      </p:cBhvr>
                                      <p:tavLst>
                                        <p:tav tm="0">
                                          <p:val>
                                            <p:fltVal val="0"/>
                                          </p:val>
                                        </p:tav>
                                        <p:tav tm="100000">
                                          <p:val>
                                            <p:strVal val="#ppt_w"/>
                                          </p:val>
                                        </p:tav>
                                      </p:tavLst>
                                    </p:anim>
                                    <p:anim calcmode="lin" valueType="num">
                                      <p:cBhvr>
                                        <p:cTn id="33" dur="500" fill="hold"/>
                                        <p:tgtEl>
                                          <p:spTgt spid="45"/>
                                        </p:tgtEl>
                                        <p:attrNameLst>
                                          <p:attrName>ppt_h</p:attrName>
                                        </p:attrNameLst>
                                      </p:cBhvr>
                                      <p:tavLst>
                                        <p:tav tm="0">
                                          <p:val>
                                            <p:fltVal val="0"/>
                                          </p:val>
                                        </p:tav>
                                        <p:tav tm="100000">
                                          <p:val>
                                            <p:strVal val="#ppt_h"/>
                                          </p:val>
                                        </p:tav>
                                      </p:tavLst>
                                    </p:anim>
                                  </p:childTnLst>
                                </p:cTn>
                              </p:par>
                            </p:childTnLst>
                          </p:cTn>
                        </p:par>
                      </p:childTnLst>
                    </p:cTn>
                  </p:par>
                  <p:par>
                    <p:cTn id="34" fill="hold">
                      <p:stCondLst>
                        <p:cond delay="indefinite"/>
                      </p:stCondLst>
                      <p:childTnLst>
                        <p:par>
                          <p:cTn id="35" fill="hold">
                            <p:stCondLst>
                              <p:cond delay="0"/>
                            </p:stCondLst>
                            <p:childTnLst>
                              <p:par>
                                <p:cTn id="36" presetID="23" presetClass="entr" presetSubtype="16" fill="hold" grpId="0" nodeType="clickEffect">
                                  <p:stCondLst>
                                    <p:cond delay="0"/>
                                  </p:stCondLst>
                                  <p:childTnLst>
                                    <p:set>
                                      <p:cBhvr>
                                        <p:cTn id="37" dur="1" fill="hold">
                                          <p:stCondLst>
                                            <p:cond delay="0"/>
                                          </p:stCondLst>
                                        </p:cTn>
                                        <p:tgtEl>
                                          <p:spTgt spid="46"/>
                                        </p:tgtEl>
                                        <p:attrNameLst>
                                          <p:attrName>style.visibility</p:attrName>
                                        </p:attrNameLst>
                                      </p:cBhvr>
                                      <p:to>
                                        <p:strVal val="visible"/>
                                      </p:to>
                                    </p:set>
                                    <p:anim calcmode="lin" valueType="num">
                                      <p:cBhvr>
                                        <p:cTn id="38" dur="500" fill="hold"/>
                                        <p:tgtEl>
                                          <p:spTgt spid="46"/>
                                        </p:tgtEl>
                                        <p:attrNameLst>
                                          <p:attrName>ppt_w</p:attrName>
                                        </p:attrNameLst>
                                      </p:cBhvr>
                                      <p:tavLst>
                                        <p:tav tm="0">
                                          <p:val>
                                            <p:fltVal val="0"/>
                                          </p:val>
                                        </p:tav>
                                        <p:tav tm="100000">
                                          <p:val>
                                            <p:strVal val="#ppt_w"/>
                                          </p:val>
                                        </p:tav>
                                      </p:tavLst>
                                    </p:anim>
                                    <p:anim calcmode="lin" valueType="num">
                                      <p:cBhvr>
                                        <p:cTn id="39" dur="500" fill="hold"/>
                                        <p:tgtEl>
                                          <p:spTgt spid="46"/>
                                        </p:tgtEl>
                                        <p:attrNameLst>
                                          <p:attrName>ppt_h</p:attrName>
                                        </p:attrNameLst>
                                      </p:cBhvr>
                                      <p:tavLst>
                                        <p:tav tm="0">
                                          <p:val>
                                            <p:fltVal val="0"/>
                                          </p:val>
                                        </p:tav>
                                        <p:tav tm="100000">
                                          <p:val>
                                            <p:strVal val="#ppt_h"/>
                                          </p:val>
                                        </p:tav>
                                      </p:tavLst>
                                    </p:anim>
                                  </p:childTnLst>
                                </p:cTn>
                              </p:par>
                            </p:childTnLst>
                          </p:cTn>
                        </p:par>
                      </p:childTnLst>
                    </p:cTn>
                  </p:par>
                  <p:par>
                    <p:cTn id="40" fill="hold">
                      <p:stCondLst>
                        <p:cond delay="indefinite"/>
                      </p:stCondLst>
                      <p:childTnLst>
                        <p:par>
                          <p:cTn id="41" fill="hold">
                            <p:stCondLst>
                              <p:cond delay="0"/>
                            </p:stCondLst>
                            <p:childTnLst>
                              <p:par>
                                <p:cTn id="42" presetID="20" presetClass="emph" presetSubtype="0" fill="hold" grpId="1" nodeType="clickEffect">
                                  <p:stCondLst>
                                    <p:cond delay="0"/>
                                  </p:stCondLst>
                                  <p:iterate type="lt">
                                    <p:tmPct val="10000"/>
                                  </p:iterate>
                                  <p:childTnLst>
                                    <p:set>
                                      <p:cBhvr override="childStyle">
                                        <p:cTn id="43" dur="500" autoRev="1" fill="hold"/>
                                        <p:tgtEl>
                                          <p:spTgt spid="39"/>
                                        </p:tgtEl>
                                        <p:attrNameLst>
                                          <p:attrName>style.color</p:attrName>
                                        </p:attrNameLst>
                                      </p:cBhvr>
                                      <p:to>
                                        <p:clrVal>
                                          <a:srgbClr val="D648D6"/>
                                        </p:clrVal>
                                      </p:to>
                                    </p:set>
                                    <p:set>
                                      <p:cBhvr>
                                        <p:cTn id="44" dur="500" autoRev="1" fill="hold"/>
                                        <p:tgtEl>
                                          <p:spTgt spid="39"/>
                                        </p:tgtEl>
                                        <p:attrNameLst>
                                          <p:attrName>fillcolor</p:attrName>
                                        </p:attrNameLst>
                                      </p:cBhvr>
                                      <p:to>
                                        <p:clrVal>
                                          <a:srgbClr val="D648D6"/>
                                        </p:clrVal>
                                      </p:to>
                                    </p:set>
                                    <p:set>
                                      <p:cBhvr>
                                        <p:cTn id="45" dur="500" autoRev="1" fill="hold"/>
                                        <p:tgtEl>
                                          <p:spTgt spid="39"/>
                                        </p:tgtEl>
                                        <p:attrNameLst>
                                          <p:attrName>fill.type</p:attrName>
                                        </p:attrNameLst>
                                      </p:cBhvr>
                                      <p:to>
                                        <p:strVal val="solid"/>
                                      </p:to>
                                    </p:set>
                                  </p:childTnLst>
                                </p:cTn>
                              </p:par>
                            </p:childTnLst>
                          </p:cTn>
                        </p:par>
                      </p:childTnLst>
                    </p:cTn>
                  </p:par>
                  <p:par>
                    <p:cTn id="46" fill="hold">
                      <p:stCondLst>
                        <p:cond delay="indefinite"/>
                      </p:stCondLst>
                      <p:childTnLst>
                        <p:par>
                          <p:cTn id="47" fill="hold">
                            <p:stCondLst>
                              <p:cond delay="0"/>
                            </p:stCondLst>
                            <p:childTnLst>
                              <p:par>
                                <p:cTn id="48" presetID="23" presetClass="entr" presetSubtype="16" fill="hold" grpId="0" nodeType="clickEffect">
                                  <p:stCondLst>
                                    <p:cond delay="0"/>
                                  </p:stCondLst>
                                  <p:childTnLst>
                                    <p:set>
                                      <p:cBhvr>
                                        <p:cTn id="49" dur="1" fill="hold">
                                          <p:stCondLst>
                                            <p:cond delay="0"/>
                                          </p:stCondLst>
                                        </p:cTn>
                                        <p:tgtEl>
                                          <p:spTgt spid="47"/>
                                        </p:tgtEl>
                                        <p:attrNameLst>
                                          <p:attrName>style.visibility</p:attrName>
                                        </p:attrNameLst>
                                      </p:cBhvr>
                                      <p:to>
                                        <p:strVal val="visible"/>
                                      </p:to>
                                    </p:set>
                                    <p:anim calcmode="lin" valueType="num">
                                      <p:cBhvr>
                                        <p:cTn id="50" dur="500" fill="hold"/>
                                        <p:tgtEl>
                                          <p:spTgt spid="47"/>
                                        </p:tgtEl>
                                        <p:attrNameLst>
                                          <p:attrName>ppt_w</p:attrName>
                                        </p:attrNameLst>
                                      </p:cBhvr>
                                      <p:tavLst>
                                        <p:tav tm="0">
                                          <p:val>
                                            <p:fltVal val="0"/>
                                          </p:val>
                                        </p:tav>
                                        <p:tav tm="100000">
                                          <p:val>
                                            <p:strVal val="#ppt_w"/>
                                          </p:val>
                                        </p:tav>
                                      </p:tavLst>
                                    </p:anim>
                                    <p:anim calcmode="lin" valueType="num">
                                      <p:cBhvr>
                                        <p:cTn id="51" dur="500" fill="hold"/>
                                        <p:tgtEl>
                                          <p:spTgt spid="47"/>
                                        </p:tgtEl>
                                        <p:attrNameLst>
                                          <p:attrName>ppt_h</p:attrName>
                                        </p:attrNameLst>
                                      </p:cBhvr>
                                      <p:tavLst>
                                        <p:tav tm="0">
                                          <p:val>
                                            <p:fltVal val="0"/>
                                          </p:val>
                                        </p:tav>
                                        <p:tav tm="100000">
                                          <p:val>
                                            <p:strVal val="#ppt_h"/>
                                          </p:val>
                                        </p:tav>
                                      </p:tavLst>
                                    </p:anim>
                                  </p:childTnLst>
                                </p:cTn>
                              </p:par>
                            </p:childTnLst>
                          </p:cTn>
                        </p:par>
                      </p:childTnLst>
                    </p:cTn>
                  </p:par>
                  <p:par>
                    <p:cTn id="52" fill="hold">
                      <p:stCondLst>
                        <p:cond delay="indefinite"/>
                      </p:stCondLst>
                      <p:childTnLst>
                        <p:par>
                          <p:cTn id="53" fill="hold">
                            <p:stCondLst>
                              <p:cond delay="0"/>
                            </p:stCondLst>
                            <p:childTnLst>
                              <p:par>
                                <p:cTn id="54" presetID="23" presetClass="entr" presetSubtype="16" fill="hold" grpId="0" nodeType="clickEffect">
                                  <p:stCondLst>
                                    <p:cond delay="0"/>
                                  </p:stCondLst>
                                  <p:childTnLst>
                                    <p:set>
                                      <p:cBhvr>
                                        <p:cTn id="55" dur="1" fill="hold">
                                          <p:stCondLst>
                                            <p:cond delay="0"/>
                                          </p:stCondLst>
                                        </p:cTn>
                                        <p:tgtEl>
                                          <p:spTgt spid="48"/>
                                        </p:tgtEl>
                                        <p:attrNameLst>
                                          <p:attrName>style.visibility</p:attrName>
                                        </p:attrNameLst>
                                      </p:cBhvr>
                                      <p:to>
                                        <p:strVal val="visible"/>
                                      </p:to>
                                    </p:set>
                                    <p:anim calcmode="lin" valueType="num">
                                      <p:cBhvr>
                                        <p:cTn id="56" dur="500" fill="hold"/>
                                        <p:tgtEl>
                                          <p:spTgt spid="48"/>
                                        </p:tgtEl>
                                        <p:attrNameLst>
                                          <p:attrName>ppt_w</p:attrName>
                                        </p:attrNameLst>
                                      </p:cBhvr>
                                      <p:tavLst>
                                        <p:tav tm="0">
                                          <p:val>
                                            <p:fltVal val="0"/>
                                          </p:val>
                                        </p:tav>
                                        <p:tav tm="100000">
                                          <p:val>
                                            <p:strVal val="#ppt_w"/>
                                          </p:val>
                                        </p:tav>
                                      </p:tavLst>
                                    </p:anim>
                                    <p:anim calcmode="lin" valueType="num">
                                      <p:cBhvr>
                                        <p:cTn id="57" dur="500" fill="hold"/>
                                        <p:tgtEl>
                                          <p:spTgt spid="48"/>
                                        </p:tgtEl>
                                        <p:attrNameLst>
                                          <p:attrName>ppt_h</p:attrName>
                                        </p:attrNameLst>
                                      </p:cBhvr>
                                      <p:tavLst>
                                        <p:tav tm="0">
                                          <p:val>
                                            <p:fltVal val="0"/>
                                          </p:val>
                                        </p:tav>
                                        <p:tav tm="100000">
                                          <p:val>
                                            <p:strVal val="#ppt_h"/>
                                          </p:val>
                                        </p:tav>
                                      </p:tavLst>
                                    </p:anim>
                                  </p:childTnLst>
                                </p:cTn>
                              </p:par>
                            </p:childTnLst>
                          </p:cTn>
                        </p:par>
                      </p:childTnLst>
                    </p:cTn>
                  </p:par>
                  <p:par>
                    <p:cTn id="58" fill="hold">
                      <p:stCondLst>
                        <p:cond delay="indefinite"/>
                      </p:stCondLst>
                      <p:childTnLst>
                        <p:par>
                          <p:cTn id="59" fill="hold">
                            <p:stCondLst>
                              <p:cond delay="0"/>
                            </p:stCondLst>
                            <p:childTnLst>
                              <p:par>
                                <p:cTn id="60" presetID="20" presetClass="emph" presetSubtype="0" fill="hold" grpId="1" nodeType="clickEffect">
                                  <p:stCondLst>
                                    <p:cond delay="0"/>
                                  </p:stCondLst>
                                  <p:iterate type="lt">
                                    <p:tmPct val="10000"/>
                                  </p:iterate>
                                  <p:childTnLst>
                                    <p:set>
                                      <p:cBhvr override="childStyle">
                                        <p:cTn id="61" dur="500" autoRev="1" fill="hold"/>
                                        <p:tgtEl>
                                          <p:spTgt spid="40"/>
                                        </p:tgtEl>
                                        <p:attrNameLst>
                                          <p:attrName>style.color</p:attrName>
                                        </p:attrNameLst>
                                      </p:cBhvr>
                                      <p:to>
                                        <p:clrVal>
                                          <a:srgbClr val="D648D6"/>
                                        </p:clrVal>
                                      </p:to>
                                    </p:set>
                                    <p:set>
                                      <p:cBhvr>
                                        <p:cTn id="62" dur="500" autoRev="1" fill="hold"/>
                                        <p:tgtEl>
                                          <p:spTgt spid="40"/>
                                        </p:tgtEl>
                                        <p:attrNameLst>
                                          <p:attrName>fillcolor</p:attrName>
                                        </p:attrNameLst>
                                      </p:cBhvr>
                                      <p:to>
                                        <p:clrVal>
                                          <a:srgbClr val="D648D6"/>
                                        </p:clrVal>
                                      </p:to>
                                    </p:set>
                                    <p:set>
                                      <p:cBhvr>
                                        <p:cTn id="63" dur="500" autoRev="1" fill="hold"/>
                                        <p:tgtEl>
                                          <p:spTgt spid="40"/>
                                        </p:tgtEl>
                                        <p:attrNameLst>
                                          <p:attrName>fill.type</p:attrName>
                                        </p:attrNameLst>
                                      </p:cBhvr>
                                      <p:to>
                                        <p:strVal val="solid"/>
                                      </p:to>
                                    </p:set>
                                  </p:childTnLst>
                                </p:cTn>
                              </p:par>
                            </p:childTnLst>
                          </p:cTn>
                        </p:par>
                      </p:childTnLst>
                    </p:cTn>
                  </p:par>
                  <p:par>
                    <p:cTn id="64" fill="hold">
                      <p:stCondLst>
                        <p:cond delay="indefinite"/>
                      </p:stCondLst>
                      <p:childTnLst>
                        <p:par>
                          <p:cTn id="65" fill="hold">
                            <p:stCondLst>
                              <p:cond delay="0"/>
                            </p:stCondLst>
                            <p:childTnLst>
                              <p:par>
                                <p:cTn id="66" presetID="23" presetClass="entr" presetSubtype="16" fill="hold" grpId="0" nodeType="clickEffect">
                                  <p:stCondLst>
                                    <p:cond delay="0"/>
                                  </p:stCondLst>
                                  <p:childTnLst>
                                    <p:set>
                                      <p:cBhvr>
                                        <p:cTn id="67" dur="1" fill="hold">
                                          <p:stCondLst>
                                            <p:cond delay="0"/>
                                          </p:stCondLst>
                                        </p:cTn>
                                        <p:tgtEl>
                                          <p:spTgt spid="49"/>
                                        </p:tgtEl>
                                        <p:attrNameLst>
                                          <p:attrName>style.visibility</p:attrName>
                                        </p:attrNameLst>
                                      </p:cBhvr>
                                      <p:to>
                                        <p:strVal val="visible"/>
                                      </p:to>
                                    </p:set>
                                    <p:anim calcmode="lin" valueType="num">
                                      <p:cBhvr>
                                        <p:cTn id="68" dur="500" fill="hold"/>
                                        <p:tgtEl>
                                          <p:spTgt spid="49"/>
                                        </p:tgtEl>
                                        <p:attrNameLst>
                                          <p:attrName>ppt_w</p:attrName>
                                        </p:attrNameLst>
                                      </p:cBhvr>
                                      <p:tavLst>
                                        <p:tav tm="0">
                                          <p:val>
                                            <p:fltVal val="0"/>
                                          </p:val>
                                        </p:tav>
                                        <p:tav tm="100000">
                                          <p:val>
                                            <p:strVal val="#ppt_w"/>
                                          </p:val>
                                        </p:tav>
                                      </p:tavLst>
                                    </p:anim>
                                    <p:anim calcmode="lin" valueType="num">
                                      <p:cBhvr>
                                        <p:cTn id="69" dur="500" fill="hold"/>
                                        <p:tgtEl>
                                          <p:spTgt spid="49"/>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37" grpId="0"/>
      <p:bldP spid="38" grpId="0"/>
      <p:bldP spid="38" grpId="1"/>
      <p:bldP spid="39" grpId="0"/>
      <p:bldP spid="39" grpId="1"/>
      <p:bldP spid="40" grpId="0"/>
      <p:bldP spid="40" grpId="1"/>
      <p:bldP spid="45" grpId="0"/>
      <p:bldP spid="46" grpId="0"/>
      <p:bldP spid="47" grpId="0"/>
      <p:bldP spid="48" grpId="0"/>
      <p:bldP spid="49" grpId="0"/>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1148</Words>
  <Application>WPS Presentation</Application>
  <PresentationFormat>On-screen Show (4:3)</PresentationFormat>
  <Paragraphs>43</Paragraphs>
  <Slides>5</Slides>
  <Notes>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5</vt:i4>
      </vt:variant>
    </vt:vector>
  </HeadingPairs>
  <TitlesOfParts>
    <vt:vector size="14" baseType="lpstr">
      <vt:lpstr>Arial</vt:lpstr>
      <vt:lpstr>SimSun</vt:lpstr>
      <vt:lpstr>Wingdings</vt:lpstr>
      <vt:lpstr>Times New Roman</vt:lpstr>
      <vt:lpstr>Calibri</vt:lpstr>
      <vt:lpstr>Microsoft YaHei</vt:lpstr>
      <vt:lpstr>Arial Unicode MS</vt:lpstr>
      <vt:lpstr>Calibri Light</vt:lpstr>
      <vt:lpstr>Office Theme</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Admin</cp:lastModifiedBy>
  <cp:revision>79</cp:revision>
  <dcterms:created xsi:type="dcterms:W3CDTF">2017-11-24T09:12:00Z</dcterms:created>
  <dcterms:modified xsi:type="dcterms:W3CDTF">2021-03-02T05:15:59Z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1033-11.2.0.9984</vt:lpwstr>
  </property>
</Properties>
</file>