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60" r:id="rId5"/>
    <p:sldId id="278" r:id="rId6"/>
    <p:sldId id="279" r:id="rId7"/>
    <p:sldId id="280" r:id="rId8"/>
    <p:sldId id="281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B1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2181" autoAdjust="0"/>
  </p:normalViewPr>
  <p:slideViewPr>
    <p:cSldViewPr snapToGrid="0">
      <p:cViewPr varScale="1">
        <p:scale>
          <a:sx n="54" d="100"/>
          <a:sy n="54" d="100"/>
        </p:scale>
        <p:origin x="-16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G_1575"/>
          <p:cNvPicPr>
            <a:picLocks noChangeAspect="1" noChangeArrowheads="1"/>
          </p:cNvPicPr>
          <p:nvPr/>
        </p:nvPicPr>
        <p:blipFill>
          <a:blip r:embed="rId2">
            <a:lum bright="6000" contrast="-12000"/>
          </a:blip>
          <a:srcRect l="2489" t="10753"/>
          <a:stretch>
            <a:fillRect/>
          </a:stretch>
        </p:blipFill>
        <p:spPr bwMode="auto">
          <a:xfrm>
            <a:off x="39856" y="39856"/>
            <a:ext cx="12192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560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6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5596" y="2213700"/>
            <a:ext cx="7874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rgbClr val="002060"/>
                </a:solidFill>
              </a:rPr>
              <a:t>a</a:t>
            </a:r>
            <a:r>
              <a:rPr lang="en-US" sz="3200" dirty="0" smtClean="0">
                <a:solidFill>
                  <a:srgbClr val="002060"/>
                </a:solidFill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</a:rPr>
              <a:t>Thế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9087" y="1531938"/>
            <a:ext cx="115681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>
                <a:solidFill>
                  <a:srgbClr val="002060"/>
                </a:solidFill>
              </a:rPr>
              <a:t>1. </a:t>
            </a:r>
            <a:r>
              <a:rPr lang="en-US" sz="3200" dirty="0" err="1">
                <a:solidFill>
                  <a:srgbClr val="002060"/>
                </a:solidFill>
              </a:rPr>
              <a:t>Dựa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thức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học</a:t>
            </a:r>
            <a:r>
              <a:rPr lang="en-US" sz="3200" dirty="0">
                <a:solidFill>
                  <a:srgbClr val="002060"/>
                </a:solidFill>
              </a:rPr>
              <a:t> ở </a:t>
            </a:r>
            <a:r>
              <a:rPr lang="en-US" sz="3200" dirty="0" err="1">
                <a:solidFill>
                  <a:srgbClr val="002060"/>
                </a:solidFill>
              </a:rPr>
              <a:t>lớp</a:t>
            </a:r>
            <a:r>
              <a:rPr lang="en-US" sz="3200" dirty="0">
                <a:solidFill>
                  <a:srgbClr val="002060"/>
                </a:solidFill>
              </a:rPr>
              <a:t> 4,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hỏi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sau</a:t>
            </a:r>
            <a:r>
              <a:rPr lang="en-US" sz="32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67459" y="2825174"/>
            <a:ext cx="1123485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rgbClr val="002060"/>
                </a:solidFill>
              </a:rPr>
              <a:t>b) </a:t>
            </a:r>
            <a:r>
              <a:rPr lang="en-US" sz="3200" dirty="0" err="1">
                <a:solidFill>
                  <a:srgbClr val="002060"/>
                </a:solidFill>
              </a:rPr>
              <a:t>Tính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hiện</a:t>
            </a:r>
            <a:r>
              <a:rPr lang="en-US" sz="3200" dirty="0">
                <a:solidFill>
                  <a:srgbClr val="002060"/>
                </a:solidFill>
              </a:rPr>
              <a:t> qua </a:t>
            </a:r>
            <a:r>
              <a:rPr lang="en-US" sz="3200" dirty="0" err="1">
                <a:solidFill>
                  <a:srgbClr val="002060"/>
                </a:solidFill>
              </a:rPr>
              <a:t>những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4213" y="3509672"/>
            <a:ext cx="98948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solidFill>
                  <a:srgbClr val="002060"/>
                </a:solidFill>
              </a:rPr>
              <a:t>c) </a:t>
            </a:r>
            <a:r>
              <a:rPr lang="en-US" sz="3200" dirty="0" err="1">
                <a:solidFill>
                  <a:srgbClr val="002060"/>
                </a:solidFill>
              </a:rPr>
              <a:t>Bài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cấu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tạo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2216610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6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5856" y="1862000"/>
            <a:ext cx="7874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 smtClean="0">
                <a:solidFill>
                  <a:srgbClr val="C00000"/>
                </a:solidFill>
              </a:rPr>
              <a:t>) </a:t>
            </a:r>
            <a:r>
              <a:rPr lang="en-US" sz="2800" dirty="0" err="1" smtClean="0">
                <a:solidFill>
                  <a:srgbClr val="C00000"/>
                </a:solidFill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văn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chuyện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9087" y="1334986"/>
            <a:ext cx="115681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2060"/>
                </a:solidFill>
              </a:rPr>
              <a:t>1. </a:t>
            </a:r>
            <a:r>
              <a:rPr lang="en-US" sz="2800" dirty="0" err="1">
                <a:solidFill>
                  <a:srgbClr val="002060"/>
                </a:solidFill>
              </a:rPr>
              <a:t>Dựa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thức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ở </a:t>
            </a:r>
            <a:r>
              <a:rPr lang="en-US" sz="2800" dirty="0" err="1">
                <a:solidFill>
                  <a:srgbClr val="002060"/>
                </a:solidFill>
              </a:rPr>
              <a:t>lớp</a:t>
            </a:r>
            <a:r>
              <a:rPr lang="en-US" sz="2800" dirty="0">
                <a:solidFill>
                  <a:srgbClr val="002060"/>
                </a:solidFill>
              </a:rPr>
              <a:t> 4, </a:t>
            </a: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hãy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câu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hỏi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sau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77719" y="2965854"/>
            <a:ext cx="1123485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C00000"/>
                </a:solidFill>
              </a:rPr>
              <a:t>b) </a:t>
            </a:r>
            <a:r>
              <a:rPr lang="en-US" sz="2800" dirty="0" err="1">
                <a:solidFill>
                  <a:srgbClr val="C00000"/>
                </a:solidFill>
              </a:rPr>
              <a:t>Tính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của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nhân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vật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được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hiện</a:t>
            </a:r>
            <a:r>
              <a:rPr lang="en-US" sz="2800" dirty="0">
                <a:solidFill>
                  <a:srgbClr val="C00000"/>
                </a:solidFill>
              </a:rPr>
              <a:t> qua </a:t>
            </a:r>
            <a:r>
              <a:rPr lang="en-US" sz="2800" dirty="0" err="1">
                <a:solidFill>
                  <a:srgbClr val="C00000"/>
                </a:solidFill>
              </a:rPr>
              <a:t>những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mặt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9543" y="3827496"/>
            <a:ext cx="98948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C00000"/>
                </a:solidFill>
              </a:rPr>
              <a:t>c) </a:t>
            </a:r>
            <a:r>
              <a:rPr lang="en-US" sz="2800" dirty="0" err="1">
                <a:solidFill>
                  <a:srgbClr val="C00000"/>
                </a:solidFill>
              </a:rPr>
              <a:t>Bài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văn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chuyện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có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cấu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tạo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như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72779" y="2434959"/>
            <a:ext cx="607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>
                <a:solidFill>
                  <a:srgbClr val="0000CC"/>
                </a:solidFill>
              </a:rPr>
              <a:t>Kể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lại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một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chuỗi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sự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việc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có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đầu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có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cuối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072841" y="2439314"/>
            <a:ext cx="63301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>
                <a:solidFill>
                  <a:srgbClr val="0000CC"/>
                </a:solidFill>
              </a:rPr>
              <a:t>Liên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quan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đến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một</a:t>
            </a:r>
            <a:r>
              <a:rPr lang="en-US" sz="2800" b="1" dirty="0">
                <a:solidFill>
                  <a:srgbClr val="0000CC"/>
                </a:solidFill>
              </a:rPr>
              <a:t> hay </a:t>
            </a:r>
            <a:r>
              <a:rPr lang="en-US" sz="2800" b="1" dirty="0" err="1">
                <a:solidFill>
                  <a:srgbClr val="0000CC"/>
                </a:solidFill>
              </a:rPr>
              <a:t>một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số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nhân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vật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61279" y="2813101"/>
            <a:ext cx="67162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>
                <a:solidFill>
                  <a:srgbClr val="0000CC"/>
                </a:solidFill>
              </a:rPr>
              <a:t>Mỗi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câu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chuyện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nói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một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điều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có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nghĩa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58399" y="3610779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err="1">
                <a:solidFill>
                  <a:srgbClr val="0000CC"/>
                </a:solidFill>
              </a:rPr>
              <a:t>Hành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động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của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nhân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vật</a:t>
            </a:r>
            <a:r>
              <a:rPr lang="en-US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493979" y="3593508"/>
            <a:ext cx="37972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err="1">
                <a:solidFill>
                  <a:srgbClr val="0000CC"/>
                </a:solidFill>
              </a:rPr>
              <a:t>Lời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nói</a:t>
            </a:r>
            <a:r>
              <a:rPr lang="en-US" sz="2400" b="1" dirty="0">
                <a:solidFill>
                  <a:srgbClr val="0000CC"/>
                </a:solidFill>
              </a:rPr>
              <a:t>, ý </a:t>
            </a:r>
            <a:r>
              <a:rPr lang="en-US" sz="2400" b="1" dirty="0" err="1">
                <a:solidFill>
                  <a:srgbClr val="0000CC"/>
                </a:solidFill>
              </a:rPr>
              <a:t>nghĩ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của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nhân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vật</a:t>
            </a:r>
            <a:r>
              <a:rPr lang="en-US" sz="2400" b="1" dirty="0">
                <a:solidFill>
                  <a:srgbClr val="0000CC"/>
                </a:solidFill>
              </a:rPr>
              <a:t>.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7073386" y="3606129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err="1">
                <a:solidFill>
                  <a:srgbClr val="0000CC"/>
                </a:solidFill>
              </a:rPr>
              <a:t>Những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đặc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điểm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ngoại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hình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tiêu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biểu</a:t>
            </a:r>
            <a:r>
              <a:rPr lang="en-US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8796" y="4501660"/>
            <a:ext cx="9762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Môû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ñaàu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chuyeän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(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tröïc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tieáp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hoaëc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giaùn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tieáp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).</a:t>
            </a:r>
          </a:p>
          <a:p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Dieãn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bieán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chuyeän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(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thaân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baøi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).</a:t>
            </a:r>
          </a:p>
          <a:p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Keát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thuùc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chuyeän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(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khoâng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môû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roäng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hoaëc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môû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VNI Times" pitchFamily="2" charset="0"/>
              </a:rPr>
              <a:t>roäng</a:t>
            </a:r>
            <a:r>
              <a:rPr lang="en-US" sz="3200" dirty="0" smtClean="0">
                <a:solidFill>
                  <a:srgbClr val="0033CC"/>
                </a:solidFill>
                <a:latin typeface="VNI Times" pitchFamily="2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1901922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6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73740" y="1561499"/>
            <a:ext cx="11197878" cy="90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2.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chuyện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chọn</a:t>
            </a:r>
            <a:r>
              <a:rPr lang="en-US" sz="2800" b="1" dirty="0"/>
              <a:t> ý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2030" y="196940"/>
            <a:ext cx="11380763" cy="636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>
                <a:latin typeface="Times New Roman" pitchFamily="18" charset="0"/>
              </a:rPr>
              <a:t>                                                            </a:t>
            </a:r>
            <a:r>
              <a:rPr lang="en-US" sz="2000" b="1" dirty="0"/>
              <a:t>Ai </a:t>
            </a:r>
            <a:r>
              <a:rPr lang="en-US" sz="2000" b="1" dirty="0" err="1"/>
              <a:t>giỏi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?</a:t>
            </a:r>
            <a:br>
              <a:rPr lang="en-US" sz="2000" b="1" dirty="0"/>
            </a:br>
            <a:r>
              <a:rPr lang="en-US" sz="2000" dirty="0"/>
              <a:t>   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, </a:t>
            </a:r>
            <a:r>
              <a:rPr lang="en-US" sz="2000" dirty="0" err="1"/>
              <a:t>Thỏ</a:t>
            </a:r>
            <a:r>
              <a:rPr lang="en-US" sz="2000" dirty="0"/>
              <a:t>, </a:t>
            </a:r>
            <a:r>
              <a:rPr lang="en-US" sz="2000" dirty="0" err="1"/>
              <a:t>Nhím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nổi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minh,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.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giỏi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chưa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dịp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.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chịu</a:t>
            </a:r>
            <a:r>
              <a:rPr lang="en-US" sz="2000" dirty="0"/>
              <a:t> </a:t>
            </a:r>
            <a:r>
              <a:rPr lang="en-US" sz="2000" dirty="0" err="1"/>
              <a:t>ai</a:t>
            </a:r>
            <a:r>
              <a:rPr lang="en-US" sz="2000" dirty="0"/>
              <a:t>. </a:t>
            </a:r>
            <a:r>
              <a:rPr lang="en-US" sz="2000" dirty="0" err="1"/>
              <a:t>Mấy</a:t>
            </a:r>
            <a:r>
              <a:rPr lang="en-US" sz="2000" dirty="0"/>
              <a:t> </a:t>
            </a:r>
            <a:r>
              <a:rPr lang="en-US" sz="2000" dirty="0" err="1"/>
              <a:t>cậu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,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luôn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chục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đậu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: Ai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lâu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thắng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Thỏ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dè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nữa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,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 </a:t>
            </a:r>
            <a:r>
              <a:rPr lang="en-US" sz="2000" dirty="0" err="1"/>
              <a:t>ngày</a:t>
            </a:r>
            <a:r>
              <a:rPr lang="en-US" sz="2000" dirty="0"/>
              <a:t>. </a:t>
            </a:r>
            <a:r>
              <a:rPr lang="en-US" sz="2000" dirty="0" err="1"/>
              <a:t>Nhím</a:t>
            </a:r>
            <a:r>
              <a:rPr lang="en-US" sz="2000" dirty="0"/>
              <a:t> </a:t>
            </a:r>
            <a:r>
              <a:rPr lang="en-US" sz="2000" dirty="0" err="1"/>
              <a:t>cứ</a:t>
            </a:r>
            <a:r>
              <a:rPr lang="en-US" sz="2000" dirty="0"/>
              <a:t> 3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, </a:t>
            </a:r>
            <a:r>
              <a:rPr lang="en-US" sz="2000" dirty="0" err="1"/>
              <a:t>được</a:t>
            </a:r>
            <a:r>
              <a:rPr lang="en-US" sz="2000" dirty="0"/>
              <a:t> 60 </a:t>
            </a:r>
            <a:r>
              <a:rPr lang="en-US" sz="2000" dirty="0" err="1"/>
              <a:t>ngày</a:t>
            </a:r>
            <a:r>
              <a:rPr lang="en-US" sz="2000" dirty="0"/>
              <a:t>.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6 </a:t>
            </a:r>
            <a:r>
              <a:rPr lang="en-US" sz="2000" dirty="0" err="1"/>
              <a:t>hạt</a:t>
            </a:r>
            <a:r>
              <a:rPr lang="en-US" sz="2000" dirty="0"/>
              <a:t>.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túi</a:t>
            </a:r>
            <a:r>
              <a:rPr lang="en-US" sz="2000" dirty="0"/>
              <a:t>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rỗng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    Sang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61,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    - </a:t>
            </a:r>
            <a:r>
              <a:rPr lang="en-US" sz="2000" dirty="0" err="1"/>
              <a:t>Nhím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lâu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giỏi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!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chịu</a:t>
            </a:r>
            <a:r>
              <a:rPr lang="en-US" sz="2000" dirty="0"/>
              <a:t>. </a:t>
            </a:r>
            <a:r>
              <a:rPr lang="en-US" sz="2000" dirty="0" err="1"/>
              <a:t>Cậu</a:t>
            </a:r>
            <a:r>
              <a:rPr lang="en-US" sz="2000" dirty="0"/>
              <a:t> </a:t>
            </a:r>
            <a:r>
              <a:rPr lang="en-US" sz="2000" dirty="0" err="1"/>
              <a:t>ta</a:t>
            </a:r>
            <a:r>
              <a:rPr lang="en-US" sz="2000" dirty="0"/>
              <a:t> </a:t>
            </a:r>
            <a:r>
              <a:rPr lang="en-US" sz="2000" dirty="0" err="1"/>
              <a:t>kêu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    - </a:t>
            </a:r>
            <a:r>
              <a:rPr lang="en-US" sz="2000" dirty="0" err="1"/>
              <a:t>Tôi</a:t>
            </a:r>
            <a:r>
              <a:rPr lang="en-US" sz="2000" dirty="0"/>
              <a:t> </a:t>
            </a:r>
            <a:r>
              <a:rPr lang="en-US" sz="2000" dirty="0" err="1"/>
              <a:t>vẫn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!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    -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túi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rỗng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?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thủng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Thỏ</a:t>
            </a:r>
            <a:r>
              <a:rPr lang="en-US" sz="2000" dirty="0"/>
              <a:t>, </a:t>
            </a:r>
            <a:r>
              <a:rPr lang="en-US" sz="2000" dirty="0" err="1"/>
              <a:t>Nhím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trỏ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đậu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vít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giàn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    - </a:t>
            </a:r>
            <a:r>
              <a:rPr lang="en-US" sz="2000" dirty="0" err="1"/>
              <a:t>Đây</a:t>
            </a:r>
            <a:r>
              <a:rPr lang="en-US" sz="2000" dirty="0"/>
              <a:t> ! </a:t>
            </a:r>
            <a:r>
              <a:rPr lang="en-US" sz="2000" dirty="0" err="1"/>
              <a:t>Tôi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 18 </a:t>
            </a:r>
            <a:r>
              <a:rPr lang="en-US" sz="2000" dirty="0" err="1"/>
              <a:t>hạt</a:t>
            </a:r>
            <a:r>
              <a:rPr lang="en-US" sz="2000" dirty="0"/>
              <a:t>.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nữa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tôi</a:t>
            </a:r>
            <a:r>
              <a:rPr lang="en-US" sz="2000" dirty="0"/>
              <a:t> </a:t>
            </a:r>
            <a:r>
              <a:rPr lang="en-US" sz="2000" dirty="0" err="1"/>
              <a:t>đấy</a:t>
            </a:r>
            <a:r>
              <a:rPr lang="en-US" sz="2000" dirty="0"/>
              <a:t> !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chịu</a:t>
            </a:r>
            <a:r>
              <a:rPr lang="en-US" sz="2000" dirty="0"/>
              <a:t>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giỏi</a:t>
            </a:r>
            <a:r>
              <a:rPr lang="en-US" sz="2000" dirty="0"/>
              <a:t>. </a:t>
            </a:r>
            <a:r>
              <a:rPr lang="en-US" sz="2000" dirty="0" err="1"/>
              <a:t>Giỏi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,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mấy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mãi</a:t>
            </a:r>
            <a:r>
              <a:rPr lang="en-US" sz="2000" dirty="0"/>
              <a:t> </a:t>
            </a:r>
            <a:r>
              <a:rPr lang="en-US" sz="2000" dirty="0" err="1"/>
              <a:t>mãi</a:t>
            </a:r>
            <a:r>
              <a:rPr lang="en-US" sz="2000" dirty="0"/>
              <a:t> </a:t>
            </a:r>
            <a:r>
              <a:rPr lang="en-US" sz="2000" dirty="0" err="1"/>
              <a:t>vẫn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                                                                                               </a:t>
            </a:r>
            <a:r>
              <a:rPr lang="en-US" sz="2000" i="1" dirty="0"/>
              <a:t>Theo </a:t>
            </a:r>
            <a:r>
              <a:rPr lang="en-US" sz="2000" b="1" dirty="0" err="1"/>
              <a:t>Phong</a:t>
            </a:r>
            <a:r>
              <a:rPr lang="en-US" sz="2000" b="1" dirty="0"/>
              <a:t> Thu</a:t>
            </a:r>
          </a:p>
        </p:txBody>
      </p:sp>
    </p:spTree>
    <p:extLst>
      <p:ext uri="{BB962C8B-B14F-4D97-AF65-F5344CB8AC3E}">
        <p14:creationId xmlns=""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6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4" descr="IMG_1575"/>
          <p:cNvPicPr>
            <a:picLocks noChangeAspect="1" noChangeArrowheads="1"/>
          </p:cNvPicPr>
          <p:nvPr/>
        </p:nvPicPr>
        <p:blipFill>
          <a:blip r:embed="rId4">
            <a:lum bright="6000" contrast="-12000"/>
          </a:blip>
          <a:srcRect l="2489" t="1075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6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249" y="2405579"/>
            <a:ext cx="11071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 Times" pitchFamily="2" charset="0"/>
              </a:rPr>
              <a:t>- </a:t>
            </a:r>
            <a:r>
              <a:rPr lang="en-US" sz="2800" dirty="0" err="1" smtClean="0">
                <a:latin typeface="VNI Times" pitchFamily="2" charset="0"/>
              </a:rPr>
              <a:t>Trình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töï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caâu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chuyeän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dieãn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ra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nhö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theá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naøo</a:t>
            </a:r>
            <a:r>
              <a:rPr lang="en-US" sz="2800" dirty="0" smtClean="0">
                <a:latin typeface="VNI Times" pitchFamily="2" charset="0"/>
              </a:rPr>
              <a:t> ?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Môû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ñaàu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chuyeän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(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tröïc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tieáp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hoaëc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giaùn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tieáp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).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Giôùi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thieäu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nhaân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vaät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ñeàu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noåi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tieáng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thoâng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minh,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nhanh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trí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Dieãn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bieán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chuyeän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(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thaân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baøi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).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Dieãn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bieán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caâu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chuyeän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cuoäc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giöõa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nhaân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vaät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Keát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thuùc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chuyeän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(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khoâng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môû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roäng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hoaëc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môû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VNI Times" pitchFamily="2" charset="0"/>
              </a:rPr>
              <a:t>roäng</a:t>
            </a:r>
            <a:r>
              <a:rPr lang="en-US" sz="2800" dirty="0" smtClean="0">
                <a:solidFill>
                  <a:srgbClr val="BE02B1"/>
                </a:solidFill>
                <a:latin typeface="VNI Times" pitchFamily="2" charset="0"/>
              </a:rPr>
              <a:t>).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Keát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thuùc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chuyeän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vieäc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keát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luaän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ai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ngöôøi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gioûi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giang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thoâng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minh.</a:t>
            </a:r>
            <a:endParaRPr lang="en-US" sz="2800" dirty="0">
              <a:solidFill>
                <a:srgbClr val="0033CC"/>
              </a:solidFill>
              <a:latin typeface="VNI Times" pitchFamily="2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73740" y="1561499"/>
            <a:ext cx="11197878" cy="90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2.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chuyện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chọn</a:t>
            </a:r>
            <a:r>
              <a:rPr lang="en-US" sz="2800" b="1" dirty="0"/>
              <a:t> ý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6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55100" y="2439267"/>
            <a:ext cx="8763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/>
              <a:t>1.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?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539538" y="2921934"/>
            <a:ext cx="1362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CC"/>
                </a:solidFill>
              </a:rPr>
              <a:t>b) Ba</a:t>
            </a:r>
            <a:r>
              <a:rPr lang="en-US" sz="2800"/>
              <a:t>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450388" y="2921934"/>
            <a:ext cx="1362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CC"/>
                </a:solidFill>
              </a:rPr>
              <a:t>a) </a:t>
            </a:r>
            <a:r>
              <a:rPr lang="en-US" sz="2800" dirty="0" err="1">
                <a:solidFill>
                  <a:srgbClr val="0000CC"/>
                </a:solidFill>
              </a:rPr>
              <a:t>Hai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055100" y="3357516"/>
            <a:ext cx="99599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/>
              <a:t>2.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qua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?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305925" y="3810459"/>
            <a:ext cx="18478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CC"/>
                </a:solidFill>
              </a:rPr>
              <a:t>a) </a:t>
            </a:r>
            <a:r>
              <a:rPr lang="en-US" sz="2800" dirty="0" err="1">
                <a:solidFill>
                  <a:srgbClr val="0000CC"/>
                </a:solidFill>
              </a:rPr>
              <a:t>Lời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nói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323638" y="3810459"/>
            <a:ext cx="29527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CC"/>
                </a:solidFill>
              </a:rPr>
              <a:t>b) Hành động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60302" y="4320164"/>
            <a:ext cx="911066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/>
              <a:t>3.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?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322392" y="5322821"/>
            <a:ext cx="84439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CC"/>
                </a:solidFill>
              </a:rPr>
              <a:t>b) </a:t>
            </a:r>
            <a:r>
              <a:rPr lang="en-US" sz="2800" dirty="0" err="1">
                <a:solidFill>
                  <a:srgbClr val="0000CC"/>
                </a:solidFill>
              </a:rPr>
              <a:t>Khuyên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người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tiết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kiệm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336460" y="4813116"/>
            <a:ext cx="85963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00CC"/>
                </a:solidFill>
              </a:rPr>
              <a:t>a) </a:t>
            </a:r>
            <a:r>
              <a:rPr lang="en-US" sz="2800" dirty="0" err="1">
                <a:solidFill>
                  <a:srgbClr val="0000CC"/>
                </a:solidFill>
              </a:rPr>
              <a:t>Khen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ngợi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sóc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thông</a:t>
            </a:r>
            <a:r>
              <a:rPr lang="en-US" sz="2800" dirty="0">
                <a:solidFill>
                  <a:srgbClr val="0000CC"/>
                </a:solidFill>
              </a:rPr>
              <a:t> minh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có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tài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trồng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cây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gieo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hạt</a:t>
            </a:r>
            <a:r>
              <a:rPr 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31246" y="2913338"/>
            <a:ext cx="172878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33CC"/>
                </a:solidFill>
              </a:rPr>
              <a:t>c) </a:t>
            </a:r>
            <a:r>
              <a:rPr lang="en-US" sz="2800" dirty="0" err="1">
                <a:solidFill>
                  <a:srgbClr val="0033CC"/>
                </a:solidFill>
              </a:rPr>
              <a:t>Bốn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63613" y="3829509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33CC"/>
                </a:solidFill>
              </a:rPr>
              <a:t>c) </a:t>
            </a:r>
            <a:r>
              <a:rPr lang="en-US" sz="2800" dirty="0" err="1">
                <a:solidFill>
                  <a:srgbClr val="0033CC"/>
                </a:solidFill>
              </a:rPr>
              <a:t>Cả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lời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nói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và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hành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động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22392" y="5832628"/>
            <a:ext cx="85201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0033CC"/>
                </a:solidFill>
              </a:rPr>
              <a:t>c) </a:t>
            </a:r>
            <a:r>
              <a:rPr lang="en-US" sz="2800" dirty="0" err="1">
                <a:solidFill>
                  <a:srgbClr val="0033CC"/>
                </a:solidFill>
              </a:rPr>
              <a:t>Khuyên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người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ta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biết</a:t>
            </a:r>
            <a:r>
              <a:rPr lang="en-US" sz="2800" dirty="0">
                <a:solidFill>
                  <a:srgbClr val="0033CC"/>
                </a:solidFill>
              </a:rPr>
              <a:t> lo </a:t>
            </a:r>
            <a:r>
              <a:rPr lang="en-US" sz="2800" dirty="0" err="1">
                <a:solidFill>
                  <a:srgbClr val="0033CC"/>
                </a:solidFill>
              </a:rPr>
              <a:t>xa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và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chăm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chỉ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làm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việc</a:t>
            </a:r>
            <a:r>
              <a:rPr lang="en-US" sz="28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73740" y="1561499"/>
            <a:ext cx="11197878" cy="90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/>
              <a:t>2.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chuyện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chọn</a:t>
            </a:r>
            <a:r>
              <a:rPr lang="en-US" sz="2800" b="1" dirty="0"/>
              <a:t> ý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63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63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63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63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63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63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43496" y="2554010"/>
            <a:ext cx="862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6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48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586</Words>
  <Application>Microsoft Office PowerPoint</Application>
  <PresentationFormat>Custom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W10-PRO</cp:lastModifiedBy>
  <cp:revision>93</cp:revision>
  <dcterms:created xsi:type="dcterms:W3CDTF">2017-11-24T09:12:01Z</dcterms:created>
  <dcterms:modified xsi:type="dcterms:W3CDTF">2018-01-24T11:35:03Z</dcterms:modified>
</cp:coreProperties>
</file>