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2"/>
  </p:notesMasterIdLst>
  <p:sldIdLst>
    <p:sldId id="269" r:id="rId3"/>
    <p:sldId id="267" r:id="rId4"/>
    <p:sldId id="268" r:id="rId5"/>
    <p:sldId id="256" r:id="rId6"/>
    <p:sldId id="262" r:id="rId7"/>
    <p:sldId id="263" r:id="rId8"/>
    <p:sldId id="265" r:id="rId9"/>
    <p:sldId id="264" r:id="rId10"/>
    <p:sldId id="270" r:id="rId11"/>
    <p:sldId id="273" r:id="rId12"/>
    <p:sldId id="271" r:id="rId13"/>
    <p:sldId id="274" r:id="rId14"/>
    <p:sldId id="285" r:id="rId15"/>
    <p:sldId id="275" r:id="rId16"/>
    <p:sldId id="276" r:id="rId17"/>
    <p:sldId id="287" r:id="rId18"/>
    <p:sldId id="280" r:id="rId19"/>
    <p:sldId id="282" r:id="rId20"/>
    <p:sldId id="283" r:id="rId21"/>
  </p:sldIdLst>
  <p:sldSz cx="9144000" cy="6858000" type="screen4x3"/>
  <p:notesSz cx="6858000" cy="9144000"/>
  <p:embeddedFontLst>
    <p:embeddedFont>
      <p:font typeface="#9Slide03 Quicksand Medium" panose="00000600000000000000" pitchFamily="2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C4A7-0119-4D8F-90E5-DAF306ABAF9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74BE-1B3C-4DCF-B41C-25AC9A9B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7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21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6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95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7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9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8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3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98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8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0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5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slide" Target="slide3.xml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7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microsoft.com/office/2007/relationships/hdphoto" Target="../media/hdphoto3.wdp"/><Relationship Id="rId26" Type="http://schemas.openxmlformats.org/officeDocument/2006/relationships/image" Target="../media/image10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5.png"/><Relationship Id="rId25" Type="http://schemas.openxmlformats.org/officeDocument/2006/relationships/image" Target="../media/image9.png"/><Relationship Id="rId33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slide" Target="slide5.xml"/><Relationship Id="rId24" Type="http://schemas.microsoft.com/office/2007/relationships/hdphoto" Target="../media/hdphoto6.wdp"/><Relationship Id="rId32" Type="http://schemas.openxmlformats.org/officeDocument/2006/relationships/image" Target="../media/image20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.png"/><Relationship Id="rId23" Type="http://schemas.openxmlformats.org/officeDocument/2006/relationships/image" Target="../media/image8.png"/><Relationship Id="rId28" Type="http://schemas.openxmlformats.org/officeDocument/2006/relationships/image" Target="../media/image12.png"/><Relationship Id="rId10" Type="http://schemas.microsoft.com/office/2007/relationships/hdphoto" Target="../media/hdphoto8.wdp"/><Relationship Id="rId19" Type="http://schemas.openxmlformats.org/officeDocument/2006/relationships/image" Target="../media/image6.png"/><Relationship Id="rId31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openxmlformats.org/officeDocument/2006/relationships/slide" Target="slide7.xml"/><Relationship Id="rId22" Type="http://schemas.microsoft.com/office/2007/relationships/hdphoto" Target="../media/hdphoto5.wdp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8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470" y="3111211"/>
            <a:ext cx="7381060" cy="144562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</a:b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CHÀO MỪNG CÁC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THẦY CÔ 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ĐẾN VỚI TIẾT HỌC VẦN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LỚP 1A6</a:t>
            </a:r>
            <a:b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GVCN: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Lê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Quỳnh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Trâm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96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8" y="-17992"/>
            <a:ext cx="9236748" cy="6854012"/>
          </a:xfrm>
        </p:spPr>
      </p:pic>
      <p:sp>
        <p:nvSpPr>
          <p:cNvPr id="2" name="TextBox 1"/>
          <p:cNvSpPr txBox="1"/>
          <p:nvPr/>
        </p:nvSpPr>
        <p:spPr>
          <a:xfrm>
            <a:off x="1091519" y="5086539"/>
            <a:ext cx="21860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  </a:t>
            </a:r>
            <a:r>
              <a:rPr lang="en-US" sz="6600" b="1" dirty="0" err="1">
                <a:latin typeface="#9Slide03 Quicksand Medium" panose="00000600000000000000" pitchFamily="2" charset="0"/>
              </a:rPr>
              <a:t>đ</a:t>
            </a:r>
            <a:r>
              <a:rPr lang="en-US" sz="66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êm</a:t>
            </a:r>
            <a:r>
              <a:rPr lang="en-US" sz="66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endParaRPr lang="en-US" sz="6600" b="1" dirty="0">
              <a:latin typeface="#9Slide03 Quicksand Medium" panose="00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951" y="225905"/>
            <a:ext cx="4511040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5141" y="2685914"/>
            <a:ext cx="2572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#9Slide03 Quicksand Medium" panose="00000600000000000000" pitchFamily="2" charset="0"/>
            </a:endParaRPr>
          </a:p>
        </p:txBody>
      </p:sp>
      <p:grpSp>
        <p:nvGrpSpPr>
          <p:cNvPr id="11" name="Group 34"/>
          <p:cNvGrpSpPr/>
          <p:nvPr/>
        </p:nvGrpSpPr>
        <p:grpSpPr>
          <a:xfrm>
            <a:off x="5004951" y="1640232"/>
            <a:ext cx="2504286" cy="1558241"/>
            <a:chOff x="990601" y="4419600"/>
            <a:chExt cx="2528336" cy="1698486"/>
          </a:xfrm>
        </p:grpSpPr>
        <p:grpSp>
          <p:nvGrpSpPr>
            <p:cNvPr id="12" name="Group 9"/>
            <p:cNvGrpSpPr/>
            <p:nvPr/>
          </p:nvGrpSpPr>
          <p:grpSpPr>
            <a:xfrm>
              <a:off x="990601" y="4419600"/>
              <a:ext cx="2528336" cy="1656347"/>
              <a:chOff x="3810000" y="1447800"/>
              <a:chExt cx="2221871" cy="1524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grpSp>
          <p:nvGrpSpPr>
            <p:cNvPr id="13" name="Group 33"/>
            <p:cNvGrpSpPr/>
            <p:nvPr/>
          </p:nvGrpSpPr>
          <p:grpSpPr>
            <a:xfrm>
              <a:off x="2631757" y="5410200"/>
              <a:ext cx="416243" cy="707886"/>
              <a:chOff x="2631757" y="5410200"/>
              <a:chExt cx="416243" cy="70788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631757" y="5410200"/>
                <a:ext cx="1385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4000" b="1" dirty="0">
                  <a:solidFill>
                    <a:srgbClr val="FF0000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67000" y="5638800"/>
                <a:ext cx="381000" cy="381000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CC"/>
                  </a:solidFill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5668794" y="1695681"/>
            <a:ext cx="2747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êm</a:t>
            </a:r>
            <a:endParaRPr lang="en-US" sz="4400" dirty="0">
              <a:latin typeface="#9Slide03 Quicksand Medium" panose="000006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93515" y="2429032"/>
            <a:ext cx="950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ê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24753" y="2465122"/>
            <a:ext cx="65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2" y="1734848"/>
            <a:ext cx="4476748" cy="3391088"/>
          </a:xfrm>
          <a:prstGeom prst="rect">
            <a:avLst/>
          </a:prstGeom>
        </p:spPr>
      </p:pic>
      <p:grpSp>
        <p:nvGrpSpPr>
          <p:cNvPr id="22" name="Group 34"/>
          <p:cNvGrpSpPr/>
          <p:nvPr/>
        </p:nvGrpSpPr>
        <p:grpSpPr>
          <a:xfrm>
            <a:off x="4975866" y="3430391"/>
            <a:ext cx="2504286" cy="1616691"/>
            <a:chOff x="990601" y="4419600"/>
            <a:chExt cx="2528336" cy="1762197"/>
          </a:xfrm>
        </p:grpSpPr>
        <p:grpSp>
          <p:nvGrpSpPr>
            <p:cNvPr id="23" name="Group 9"/>
            <p:cNvGrpSpPr/>
            <p:nvPr/>
          </p:nvGrpSpPr>
          <p:grpSpPr>
            <a:xfrm>
              <a:off x="990601" y="4419600"/>
              <a:ext cx="2528336" cy="1656347"/>
              <a:chOff x="3810000" y="1447800"/>
              <a:chExt cx="2221871" cy="1524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schemeClr val="tx1"/>
                    </a:solidFill>
                    <a:latin typeface="#9Slide03 Quicksand Medium" panose="00000600000000000000" pitchFamily="2" charset="0"/>
                  </a:rPr>
                  <a:t>đ</a:t>
                </a:r>
                <a:r>
                  <a:rPr lang="en-US" sz="4800" dirty="0" err="1">
                    <a:solidFill>
                      <a:srgbClr val="FF0000"/>
                    </a:solidFill>
                    <a:latin typeface="#9Slide03 Quicksand Medium" panose="00000600000000000000" pitchFamily="2" charset="0"/>
                  </a:rPr>
                  <a:t>êm</a:t>
                </a:r>
                <a:endParaRPr lang="en-US" sz="4800" dirty="0">
                  <a:solidFill>
                    <a:srgbClr val="FF0000"/>
                  </a:solidFill>
                  <a:latin typeface="#9Slide03 Quicksand Medium" panose="00000600000000000000" pitchFamily="2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#9Slide03 Quicksand Medium" panose="00000600000000000000" pitchFamily="2" charset="0"/>
                  </a:rPr>
                  <a:t>đ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>
                    <a:solidFill>
                      <a:srgbClr val="FF0000"/>
                    </a:solidFill>
                    <a:latin typeface="#9Slide03 Quicksand Medium" panose="00000600000000000000" pitchFamily="2" charset="0"/>
                  </a:rPr>
                  <a:t>êm</a:t>
                </a:r>
                <a:endParaRPr lang="en-US" sz="4800" dirty="0">
                  <a:solidFill>
                    <a:srgbClr val="FF0000"/>
                  </a:solidFill>
                  <a:latin typeface="#9Slide03 Quicksand Medium" panose="00000600000000000000" pitchFamily="2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631757" y="5410200"/>
              <a:ext cx="186505" cy="771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  <a:latin typeface="#9Slide03 Quicksand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8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012"/>
          </a:xfrm>
        </p:spPr>
      </p:pic>
      <p:sp>
        <p:nvSpPr>
          <p:cNvPr id="53" name="TextBox 52"/>
          <p:cNvSpPr txBox="1"/>
          <p:nvPr/>
        </p:nvSpPr>
        <p:spPr>
          <a:xfrm>
            <a:off x="2815737" y="235615"/>
            <a:ext cx="4511040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Medium" panose="00000600000000000000" pitchFamily="2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81099" y="4693906"/>
            <a:ext cx="275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#9Slide03 Quicksand Medium" panose="00000600000000000000" pitchFamily="2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ếp</a:t>
            </a:r>
            <a:r>
              <a:rPr lang="en-US" sz="5400" b="1" dirty="0">
                <a:latin typeface="#9Slide03 Quicksand Medium" panose="00000600000000000000" pitchFamily="2" charset="0"/>
              </a:rPr>
              <a:t> </a:t>
            </a:r>
            <a:r>
              <a:rPr lang="en-US" sz="5400" b="1" dirty="0" err="1">
                <a:latin typeface="#9Slide03 Quicksand Medium" panose="00000600000000000000" pitchFamily="2" charset="0"/>
              </a:rPr>
              <a:t>lửa</a:t>
            </a:r>
            <a:endParaRPr lang="en-US" sz="5400" b="1" dirty="0">
              <a:latin typeface="#9Slide03 Quicksand Medium" panose="00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7" y="1436356"/>
            <a:ext cx="4876800" cy="3257550"/>
          </a:xfrm>
          <a:prstGeom prst="rect">
            <a:avLst/>
          </a:prstGeom>
        </p:spPr>
      </p:pic>
      <p:grpSp>
        <p:nvGrpSpPr>
          <p:cNvPr id="18" name="Group 9"/>
          <p:cNvGrpSpPr/>
          <p:nvPr/>
        </p:nvGrpSpPr>
        <p:grpSpPr>
          <a:xfrm>
            <a:off x="5775412" y="3550797"/>
            <a:ext cx="2402749" cy="1578301"/>
            <a:chOff x="3810000" y="1447800"/>
            <a:chExt cx="2209800" cy="1524000"/>
          </a:xfrm>
        </p:grpSpPr>
        <p:sp>
          <p:nvSpPr>
            <p:cNvPr id="19" name="Rectangle 18"/>
            <p:cNvSpPr/>
            <p:nvPr/>
          </p:nvSpPr>
          <p:spPr>
            <a:xfrm>
              <a:off x="3810000" y="1447800"/>
              <a:ext cx="2209800" cy="8382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#9Slide03 Quicksand Medium" panose="00000600000000000000" pitchFamily="2" charset="0"/>
                </a:rPr>
                <a:t>b</a:t>
              </a:r>
              <a:r>
                <a:rPr lang="en-US" sz="480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ếp</a:t>
              </a:r>
              <a:endParaRPr lang="en-US" sz="4800" dirty="0">
                <a:solidFill>
                  <a:srgbClr val="FF0000"/>
                </a:solidFill>
                <a:latin typeface="#9Slide03 Quicksand Medium" panose="00000600000000000000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#9Slide03 Quicksand Medium" panose="00000600000000000000" pitchFamily="2" charset="0"/>
                </a:rPr>
                <a:t>b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#9Slide03 Quicksand Medium" panose="00000600000000000000" pitchFamily="2" charset="0"/>
                  <a:cs typeface="Times New Roman" pitchFamily="18" charset="0"/>
                </a:rPr>
                <a:t>êp</a:t>
              </a:r>
              <a:endParaRPr lang="en-US" sz="48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itchFamily="18" charset="0"/>
              </a:endParaRPr>
            </a:p>
          </p:txBody>
        </p:sp>
      </p:grpSp>
      <p:grpSp>
        <p:nvGrpSpPr>
          <p:cNvPr id="26" name="Group 9"/>
          <p:cNvGrpSpPr/>
          <p:nvPr/>
        </p:nvGrpSpPr>
        <p:grpSpPr>
          <a:xfrm>
            <a:off x="5775412" y="1640231"/>
            <a:ext cx="2402750" cy="1519581"/>
            <a:chOff x="3810000" y="1447800"/>
            <a:chExt cx="2221871" cy="1524000"/>
          </a:xfrm>
        </p:grpSpPr>
        <p:sp>
          <p:nvSpPr>
            <p:cNvPr id="31" name="Rectangle 30"/>
            <p:cNvSpPr/>
            <p:nvPr/>
          </p:nvSpPr>
          <p:spPr>
            <a:xfrm>
              <a:off x="3822071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êp</a:t>
              </a:r>
              <a:endParaRPr lang="en-US" sz="4800" dirty="0">
                <a:solidFill>
                  <a:srgbClr val="FF0000"/>
                </a:solidFill>
                <a:latin typeface="#9Slide03 Quicksand Medium" panose="00000600000000000000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ê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#9Slide03 Quicksand Medium" panose="00000600000000000000" pitchFamily="2" charset="0"/>
                  <a:cs typeface="Times New Roman" pitchFamily="18" charset="0"/>
                </a:rPr>
                <a:t>p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09649" y="5581087"/>
            <a:ext cx="275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#9Slide03 Quicksand Medium" panose="00000600000000000000" pitchFamily="2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ếp</a:t>
            </a:r>
            <a:endParaRPr lang="en-US" sz="5400" b="1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47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262307"/>
            <a:ext cx="8386330" cy="51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1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8439" y="218915"/>
            <a:ext cx="5772150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28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2020 </a:t>
            </a:r>
          </a:p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300" y="1490264"/>
            <a:ext cx="5772150" cy="108490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solidFill>
                  <a:srgbClr val="7030A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42: </a:t>
            </a:r>
            <a:r>
              <a:rPr lang="en-US" sz="4400" dirty="0" err="1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êm</a:t>
            </a:r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êp</a:t>
            </a:r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120" y="3957638"/>
            <a:ext cx="3868340" cy="823912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>
                <a:latin typeface="#9Slide03 Quicksand Medium" panose="00000600000000000000" pitchFamily="2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êm</a:t>
            </a:r>
            <a:r>
              <a:rPr lang="en-US" sz="6600" dirty="0">
                <a:latin typeface="#9Slide03 Quicksand Medium" panose="00000600000000000000" pitchFamily="2" charset="0"/>
              </a:rPr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19600" y="4014788"/>
            <a:ext cx="3887391" cy="823912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>
                <a:latin typeface="#9Slide03 Quicksand Medium" panose="00000600000000000000" pitchFamily="2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ếp</a:t>
            </a:r>
            <a:r>
              <a:rPr lang="en-US" sz="6600" dirty="0">
                <a:latin typeface="#9Slide03 Quicksand Medium" panose="00000600000000000000" pitchFamily="2" charset="0"/>
              </a:rPr>
              <a:t> </a:t>
            </a:r>
            <a:r>
              <a:rPr lang="en-US" sz="6600" dirty="0" err="1">
                <a:latin typeface="#9Slide03 Quicksand Medium" panose="00000600000000000000" pitchFamily="2" charset="0"/>
              </a:rPr>
              <a:t>lửa</a:t>
            </a:r>
            <a:r>
              <a:rPr lang="en-US" sz="6600" dirty="0">
                <a:latin typeface="#9Slide03 Quicksand Medium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176" y="1946419"/>
            <a:ext cx="5513534" cy="2690236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Thư</a:t>
            </a:r>
            <a:r>
              <a:rPr lang="en-US" sz="96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7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`</a:t>
            </a:r>
            <a:endParaRPr lang="en-US" dirty="0"/>
          </a:p>
        </p:txBody>
      </p:sp>
      <p:pic>
        <p:nvPicPr>
          <p:cNvPr id="4" name="Freeze Dance - Freeze Song - Freeze Dance for Kids - Music for Kids - The Kiboom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8340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67235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Hái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quả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trên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cây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xếp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rổ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#9Slide03 Quicksand Medium" panose="00000600000000000000" pitchFamily="2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#9Slide03 Quicksand Medium" panose="00000600000000000000" pitchFamily="2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70309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8" y="755346"/>
            <a:ext cx="7750629" cy="4591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5256351"/>
            <a:ext cx="1331459" cy="157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25" y="5259012"/>
            <a:ext cx="1912162" cy="1598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5" y="5521008"/>
            <a:ext cx="1522687" cy="1336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98" y="5347064"/>
            <a:ext cx="1534361" cy="15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6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648018"/>
            <a:ext cx="2362200" cy="1325563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#9Slide03 Quicksand Medium" panose="00000600000000000000" pitchFamily="2" charset="0"/>
              </a:rPr>
              <a:t>Tập</a:t>
            </a:r>
            <a:r>
              <a:rPr lang="en-US" sz="4400" dirty="0">
                <a:latin typeface="#9Slide03 Quicksand Medium" panose="00000600000000000000" pitchFamily="2" charset="0"/>
              </a:rPr>
              <a:t> </a:t>
            </a:r>
            <a:r>
              <a:rPr lang="en-US" sz="4400" dirty="0" err="1">
                <a:latin typeface="#9Slide03 Quicksand Medium" panose="00000600000000000000" pitchFamily="2" charset="0"/>
              </a:rPr>
              <a:t>viết</a:t>
            </a:r>
            <a:endParaRPr lang="en-US" sz="4400" dirty="0">
              <a:latin typeface="#9Slide03 Quicksand Medium" panose="00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2582636"/>
            <a:ext cx="8753475" cy="15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1725613"/>
            <a:ext cx="5314950" cy="3406774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Dặn</a:t>
            </a:r>
            <a:r>
              <a:rPr lang="en-US" sz="9600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dò</a:t>
            </a:r>
            <a:endParaRPr lang="en-US" sz="96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7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1096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382" y="1026878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85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3610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10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287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2950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3585127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390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542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95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847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999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390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11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44083" y="160583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2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942" y="1603934"/>
            <a:ext cx="7466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#9Slide03 Quicksand Medium" panose="00000600000000000000" pitchFamily="2" charset="0"/>
              </a:rPr>
              <a:t>Đọc</a:t>
            </a:r>
            <a:r>
              <a:rPr lang="en-US" sz="4800" b="1" dirty="0">
                <a:latin typeface="#9Slide03 Quicksand Medium" panose="00000600000000000000" pitchFamily="2" charset="0"/>
              </a:rPr>
              <a:t> to </a:t>
            </a:r>
            <a:r>
              <a:rPr lang="en-US" sz="4800" b="1" dirty="0" err="1">
                <a:latin typeface="#9Slide03 Quicksand Medium" panose="00000600000000000000" pitchFamily="2" charset="0"/>
              </a:rPr>
              <a:t>các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tiếng</a:t>
            </a:r>
            <a:r>
              <a:rPr lang="en-US" sz="4800" b="1" dirty="0">
                <a:latin typeface="#9Slide03 Quicksand Medium" panose="00000600000000000000" pitchFamily="2" charset="0"/>
              </a:rPr>
              <a:t>, </a:t>
            </a:r>
            <a:r>
              <a:rPr lang="en-US" sz="4800" b="1" dirty="0" err="1">
                <a:latin typeface="#9Slide03 Quicksand Medium" panose="00000600000000000000" pitchFamily="2" charset="0"/>
              </a:rPr>
              <a:t>từ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sau</a:t>
            </a:r>
            <a:r>
              <a:rPr lang="en-US" sz="4800" b="1" dirty="0">
                <a:latin typeface="#9Slide03 Quicksand Medium" panose="00000600000000000000" pitchFamily="2" charset="0"/>
              </a:rPr>
              <a:t>: </a:t>
            </a:r>
          </a:p>
          <a:p>
            <a:pPr algn="ctr"/>
            <a:r>
              <a:rPr lang="en-US" sz="4800" b="1" dirty="0" err="1">
                <a:latin typeface="#9Slide03 Quicksand Medium" panose="00000600000000000000" pitchFamily="2" charset="0"/>
              </a:rPr>
              <a:t>Kem</a:t>
            </a:r>
            <a:r>
              <a:rPr lang="en-US" sz="4800" b="1" dirty="0">
                <a:latin typeface="#9Slide03 Quicksand Medium" panose="00000600000000000000" pitchFamily="2" charset="0"/>
              </a:rPr>
              <a:t>, </a:t>
            </a:r>
            <a:r>
              <a:rPr lang="en-US" sz="4800" b="1" dirty="0" err="1">
                <a:latin typeface="#9Slide03 Quicksand Medium" panose="00000600000000000000" pitchFamily="2" charset="0"/>
              </a:rPr>
              <a:t>dép</a:t>
            </a:r>
            <a:r>
              <a:rPr lang="en-US" sz="4800" b="1" dirty="0">
                <a:latin typeface="#9Slide03 Quicksand Medium" panose="00000600000000000000" pitchFamily="2" charset="0"/>
              </a:rPr>
              <a:t>, </a:t>
            </a:r>
            <a:r>
              <a:rPr lang="en-US" sz="4800" b="1" dirty="0" err="1">
                <a:latin typeface="#9Slide03 Quicksand Medium" panose="00000600000000000000" pitchFamily="2" charset="0"/>
              </a:rPr>
              <a:t>lễ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phép</a:t>
            </a:r>
            <a:r>
              <a:rPr lang="en-US" sz="4800" b="1" dirty="0">
                <a:latin typeface="#9Slide03 Quicksand Medium" panose="00000600000000000000" pitchFamily="2" charset="0"/>
              </a:rPr>
              <a:t>, </a:t>
            </a:r>
            <a:r>
              <a:rPr lang="en-US" sz="4800" b="1" dirty="0" err="1">
                <a:latin typeface="#9Slide03 Quicksand Medium" panose="00000600000000000000" pitchFamily="2" charset="0"/>
              </a:rPr>
              <a:t>cá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chép</a:t>
            </a:r>
            <a:r>
              <a:rPr lang="en-US" sz="4800" b="1" dirty="0">
                <a:latin typeface="#9Slide03 Quicksand Medium" panose="00000600000000000000" pitchFamily="2" charset="0"/>
              </a:rPr>
              <a:t>, </a:t>
            </a:r>
            <a:r>
              <a:rPr lang="en-US" sz="4800" b="1" dirty="0" err="1">
                <a:latin typeface="#9Slide03 Quicksand Medium" panose="00000600000000000000" pitchFamily="2" charset="0"/>
              </a:rPr>
              <a:t>xem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ti</a:t>
            </a:r>
            <a:r>
              <a:rPr lang="en-US" sz="4800" b="1" dirty="0">
                <a:latin typeface="#9Slide03 Quicksand Medium" panose="00000600000000000000" pitchFamily="2" charset="0"/>
              </a:rPr>
              <a:t> vi, </a:t>
            </a:r>
            <a:r>
              <a:rPr lang="en-US" sz="4800" b="1" dirty="0" err="1">
                <a:latin typeface="#9Slide03 Quicksand Medium" panose="00000600000000000000" pitchFamily="2" charset="0"/>
              </a:rPr>
              <a:t>ngõ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 smtClean="0">
                <a:latin typeface="#9Slide03 Quicksand Medium" panose="00000600000000000000" pitchFamily="2" charset="0"/>
              </a:rPr>
              <a:t>hẹp</a:t>
            </a:r>
            <a:endParaRPr lang="en-US" sz="4800" b="1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0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1298" y="2213478"/>
            <a:ext cx="5847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#9Slide03 Quicksand Medium" panose="00000600000000000000" pitchFamily="2" charset="0"/>
              </a:rPr>
              <a:t>Tìm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các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tiếng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có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chứa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vần</a:t>
            </a:r>
            <a:r>
              <a:rPr lang="en-US" sz="4800" b="1" dirty="0">
                <a:latin typeface="#9Slide03 Quicksand Medium" panose="00000600000000000000" pitchFamily="2" charset="0"/>
              </a:rPr>
              <a:t> </a:t>
            </a:r>
            <a:r>
              <a:rPr lang="en-US" sz="4800" b="1" dirty="0" err="1">
                <a:latin typeface="#9Slide03 Quicksand Medium" panose="00000600000000000000" pitchFamily="2" charset="0"/>
              </a:rPr>
              <a:t>em</a:t>
            </a:r>
            <a:r>
              <a:rPr lang="en-US" sz="4800" b="1" dirty="0">
                <a:latin typeface="#9Slide03 Quicksand Medium" panose="00000600000000000000" pitchFamily="2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4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07510" y="2558987"/>
            <a:ext cx="5847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#9Slide03 Quicksand Medium" panose="00000600000000000000" pitchFamily="2" charset="0"/>
              </a:rPr>
              <a:t>Tìm</a:t>
            </a:r>
            <a:r>
              <a:rPr lang="en-US" sz="4400" b="1" dirty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>
                <a:latin typeface="#9Slide03 Quicksand Medium" panose="00000600000000000000" pitchFamily="2" charset="0"/>
              </a:rPr>
              <a:t>tiếng</a:t>
            </a:r>
            <a:r>
              <a:rPr lang="en-US" sz="4400" b="1" dirty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>
                <a:latin typeface="#9Slide03 Quicksand Medium" panose="00000600000000000000" pitchFamily="2" charset="0"/>
              </a:rPr>
              <a:t>có</a:t>
            </a:r>
            <a:r>
              <a:rPr lang="en-US" sz="4400" b="1" dirty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>
                <a:latin typeface="#9Slide03 Quicksand Medium" panose="00000600000000000000" pitchFamily="2" charset="0"/>
              </a:rPr>
              <a:t>chứa</a:t>
            </a:r>
            <a:r>
              <a:rPr lang="en-US" sz="4400" b="1" dirty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>
                <a:latin typeface="#9Slide03 Quicksand Medium" panose="00000600000000000000" pitchFamily="2" charset="0"/>
              </a:rPr>
              <a:t>vần</a:t>
            </a:r>
            <a:r>
              <a:rPr lang="en-US" sz="4400" b="1" dirty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>
                <a:latin typeface="#9Slide03 Quicksand Medium" panose="00000600000000000000" pitchFamily="2" charset="0"/>
              </a:rPr>
              <a:t>ep.</a:t>
            </a:r>
            <a:endParaRPr lang="en-US" sz="4400" b="1" dirty="0">
              <a:latin typeface="#9Slide03 Quicksand Medium" panose="00000600000000000000" pitchFamily="2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" y="548060"/>
            <a:ext cx="8250055" cy="4715435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673" y="941906"/>
            <a:ext cx="75139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#9Slide03 Quicksand Medium" panose="00000600000000000000" pitchFamily="2" charset="0"/>
              </a:rPr>
              <a:t>Đọc</a:t>
            </a:r>
            <a:r>
              <a:rPr lang="en-US" sz="3600" b="1" dirty="0">
                <a:latin typeface="#9Slide03 Quicksand Medium" panose="00000600000000000000" pitchFamily="2" charset="0"/>
              </a:rPr>
              <a:t> to </a:t>
            </a:r>
            <a:r>
              <a:rPr lang="en-US" sz="3600" b="1" dirty="0" err="1">
                <a:latin typeface="#9Slide03 Quicksand Medium" panose="00000600000000000000" pitchFamily="2" charset="0"/>
              </a:rPr>
              <a:t>đọc</a:t>
            </a:r>
            <a:r>
              <a:rPr lang="en-US" sz="3600" b="1" dirty="0">
                <a:latin typeface="#9Slide03 Quicksand Medium" panose="00000600000000000000" pitchFamily="2" charset="0"/>
              </a:rPr>
              <a:t> </a:t>
            </a:r>
            <a:r>
              <a:rPr lang="en-US" sz="3600" b="1" dirty="0" err="1">
                <a:latin typeface="#9Slide03 Quicksand Medium" panose="00000600000000000000" pitchFamily="2" charset="0"/>
              </a:rPr>
              <a:t>văn</a:t>
            </a:r>
            <a:r>
              <a:rPr lang="en-US" sz="3600" b="1" dirty="0">
                <a:latin typeface="#9Slide03 Quicksand Medium" panose="00000600000000000000" pitchFamily="2" charset="0"/>
              </a:rPr>
              <a:t> </a:t>
            </a:r>
            <a:r>
              <a:rPr lang="en-US" sz="3600" b="1" dirty="0" err="1">
                <a:latin typeface="#9Slide03 Quicksand Medium" panose="00000600000000000000" pitchFamily="2" charset="0"/>
              </a:rPr>
              <a:t>sau</a:t>
            </a:r>
            <a:r>
              <a:rPr lang="en-US" sz="3600" b="1" dirty="0">
                <a:latin typeface="#9Slide03 Quicksand Medium" panose="00000600000000000000" pitchFamily="2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vẽ</a:t>
            </a:r>
          </a:p>
          <a:p>
            <a:pPr lvl="1"/>
            <a:r>
              <a:rPr lang="en-US" sz="3200" b="1" dirty="0" err="1">
                <a:latin typeface="#9Slide03 Quicksand Medium" panose="00000600000000000000" pitchFamily="2" charset="0"/>
              </a:rPr>
              <a:t>Cá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chép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gà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nhép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thi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vẽ</a:t>
            </a:r>
            <a:r>
              <a:rPr lang="en-US" sz="3200" b="1" dirty="0">
                <a:latin typeface="#9Slide03 Quicksand Medium" panose="00000600000000000000" pitchFamily="2" charset="0"/>
              </a:rPr>
              <a:t>. </a:t>
            </a:r>
          </a:p>
          <a:p>
            <a:pPr lvl="1"/>
            <a:r>
              <a:rPr lang="en-US" sz="3200" b="1" dirty="0" err="1">
                <a:latin typeface="#9Slide03 Quicksand Medium" panose="00000600000000000000" pitchFamily="2" charset="0"/>
              </a:rPr>
              <a:t>Cá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chép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vẽ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nó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làm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vua</a:t>
            </a:r>
            <a:r>
              <a:rPr lang="en-US" sz="3200" b="1" dirty="0">
                <a:latin typeface="#9Slide03 Quicksand Medium" panose="00000600000000000000" pitchFamily="2" charset="0"/>
              </a:rPr>
              <a:t>. </a:t>
            </a:r>
            <a:r>
              <a:rPr lang="en-US" sz="3200" b="1" dirty="0" err="1">
                <a:latin typeface="#9Slide03 Quicksand Medium" panose="00000600000000000000" pitchFamily="2" charset="0"/>
              </a:rPr>
              <a:t>Gà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nhép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vẽ</a:t>
            </a:r>
            <a:endParaRPr lang="en-US" sz="3200" b="1" dirty="0">
              <a:latin typeface="#9Slide03 Quicksand Medium" panose="00000600000000000000" pitchFamily="2" charset="0"/>
            </a:endParaRPr>
          </a:p>
          <a:p>
            <a:pPr lvl="1"/>
            <a:r>
              <a:rPr lang="en-US" sz="3200" b="1" dirty="0" err="1">
                <a:latin typeface="#9Slide03 Quicksand Medium" panose="00000600000000000000" pitchFamily="2" charset="0"/>
              </a:rPr>
              <a:t>gà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mẹ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chăm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lũ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gà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em</a:t>
            </a:r>
            <a:r>
              <a:rPr lang="en-US" sz="3200" b="1" dirty="0">
                <a:latin typeface="#9Slide03 Quicksand Medium" panose="00000600000000000000" pitchFamily="2" charset="0"/>
              </a:rPr>
              <a:t>. </a:t>
            </a:r>
          </a:p>
          <a:p>
            <a:pPr lvl="1"/>
            <a:r>
              <a:rPr lang="en-US" sz="3200" b="1" dirty="0" err="1">
                <a:latin typeface="#9Slide03 Quicksand Medium" panose="00000600000000000000" pitchFamily="2" charset="0"/>
              </a:rPr>
              <a:t>Cô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cò</a:t>
            </a:r>
            <a:r>
              <a:rPr lang="en-US" sz="3200" b="1" dirty="0">
                <a:latin typeface="#9Slide03 Quicksand Medium" panose="00000600000000000000" pitchFamily="2" charset="0"/>
              </a:rPr>
              <a:t>,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chú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trắm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chấm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thi</a:t>
            </a:r>
            <a:r>
              <a:rPr lang="en-US" sz="3200" b="1" dirty="0">
                <a:latin typeface="#9Slide03 Quicksand Medium" panose="00000600000000000000" pitchFamily="2" charset="0"/>
              </a:rPr>
              <a:t>. </a:t>
            </a:r>
            <a:r>
              <a:rPr lang="en-US" sz="3200" b="1" dirty="0" err="1">
                <a:latin typeface="#9Slide03 Quicksand Medium" panose="00000600000000000000" pitchFamily="2" charset="0"/>
              </a:rPr>
              <a:t>Họ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cho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là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gà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nhép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vẽ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vừa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đẹp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vừa</a:t>
            </a:r>
            <a:r>
              <a:rPr lang="en-US" sz="3200" b="1" dirty="0">
                <a:latin typeface="#9Slide03 Quicksand Medium" panose="00000600000000000000" pitchFamily="2" charset="0"/>
              </a:rPr>
              <a:t> </a:t>
            </a:r>
            <a:r>
              <a:rPr lang="en-US" sz="3200" b="1" dirty="0" err="1">
                <a:latin typeface="#9Slide03 Quicksand Medium" panose="00000600000000000000" pitchFamily="2" charset="0"/>
              </a:rPr>
              <a:t>có</a:t>
            </a:r>
            <a:r>
              <a:rPr lang="en-US" sz="3200" b="1" dirty="0">
                <a:latin typeface="#9Slide03 Quicksand Medium" panose="00000600000000000000" pitchFamily="2" charset="0"/>
              </a:rPr>
              <a:t> ý </a:t>
            </a:r>
            <a:r>
              <a:rPr lang="en-US" sz="3200" b="1" dirty="0" err="1">
                <a:latin typeface="#9Slide03 Quicksand Medium" panose="00000600000000000000" pitchFamily="2" charset="0"/>
              </a:rPr>
              <a:t>nghĩa</a:t>
            </a:r>
            <a:r>
              <a:rPr lang="en-US" sz="3200" b="1" dirty="0">
                <a:latin typeface="UTM Avo" panose="02040603050506020204" pitchFamily="18" charset="0"/>
              </a:rPr>
              <a:t>. </a:t>
            </a:r>
          </a:p>
          <a:p>
            <a:pPr lvl="1"/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57300" y="3099786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7237" y="3510908"/>
            <a:ext cx="2329076" cy="156965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 err="1">
                <a:solidFill>
                  <a:srgbClr val="008000"/>
                </a:solidFill>
                <a:latin typeface="#9Slide03 Quicksand Medium" panose="00000600000000000000" pitchFamily="2" charset="0"/>
              </a:rPr>
              <a:t>êm</a:t>
            </a:r>
            <a:r>
              <a:rPr lang="en-US" sz="9750" dirty="0">
                <a:solidFill>
                  <a:srgbClr val="008000"/>
                </a:solidFill>
                <a:latin typeface="#9Slide03 Quicksand Medium" panose="00000600000000000000" pitchFamily="2" charset="0"/>
              </a:rPr>
              <a:t> </a:t>
            </a:r>
          </a:p>
        </p:txBody>
      </p:sp>
      <p:sp>
        <p:nvSpPr>
          <p:cNvPr id="11" name="Oval 10"/>
          <p:cNvSpPr/>
          <p:nvPr/>
        </p:nvSpPr>
        <p:spPr>
          <a:xfrm>
            <a:off x="4957354" y="2914649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2247" y="3406405"/>
            <a:ext cx="2133057" cy="156965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 err="1">
                <a:solidFill>
                  <a:srgbClr val="008000"/>
                </a:solidFill>
                <a:latin typeface="#9Slide03 Quicksand Medium" panose="00000600000000000000" pitchFamily="2" charset="0"/>
              </a:rPr>
              <a:t>êp</a:t>
            </a:r>
            <a:endParaRPr lang="en-US" sz="9750" dirty="0">
              <a:solidFill>
                <a:srgbClr val="008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8439" y="218915"/>
            <a:ext cx="5772150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28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2020 </a:t>
            </a:r>
          </a:p>
          <a:p>
            <a:pPr algn="ctr" defTabSz="685800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300" y="1490264"/>
            <a:ext cx="5772150" cy="1000268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42: </a:t>
            </a:r>
            <a:r>
              <a:rPr lang="en-US" sz="4400" dirty="0" err="1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êm</a:t>
            </a:r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êp</a:t>
            </a:r>
            <a:r>
              <a:rPr lang="en-US" sz="44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65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832</TotalTime>
  <Words>240</Words>
  <Application>Microsoft Office PowerPoint</Application>
  <PresentationFormat>On-screen Show (4:3)</PresentationFormat>
  <Paragraphs>55</Paragraphs>
  <Slides>19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#9Slide03 Quicksand Medium</vt:lpstr>
      <vt:lpstr>Times New Roman</vt:lpstr>
      <vt:lpstr>Arial</vt:lpstr>
      <vt:lpstr>HP001 4 hàng</vt:lpstr>
      <vt:lpstr>UTM Avo</vt:lpstr>
      <vt:lpstr>Calibri Light</vt:lpstr>
      <vt:lpstr>.VnAvant</vt:lpstr>
      <vt:lpstr>Calibri</vt:lpstr>
      <vt:lpstr>Office Theme</vt:lpstr>
      <vt:lpstr>1_Office Theme</vt:lpstr>
      <vt:lpstr>  CHÀO MỪNG CÁC THẦY CÔ   ĐẾN VỚI TIẾT HỌC VẦN LỚP 1A6 GVCN: Lê Long Quỳnh Trâm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`</vt:lpstr>
      <vt:lpstr>PowerPoint Presentation</vt:lpstr>
      <vt:lpstr>Tập viết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71</cp:revision>
  <dcterms:created xsi:type="dcterms:W3CDTF">2019-07-27T13:25:38Z</dcterms:created>
  <dcterms:modified xsi:type="dcterms:W3CDTF">2021-09-03T16:44:26Z</dcterms:modified>
</cp:coreProperties>
</file>