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71" r:id="rId4"/>
    <p:sldId id="257" r:id="rId5"/>
    <p:sldId id="265" r:id="rId6"/>
    <p:sldId id="266" r:id="rId7"/>
    <p:sldId id="267" r:id="rId8"/>
    <p:sldId id="268" r:id="rId9"/>
    <p:sldId id="258" r:id="rId10"/>
    <p:sldId id="259" r:id="rId11"/>
    <p:sldId id="269" r:id="rId12"/>
    <p:sldId id="260" r:id="rId13"/>
    <p:sldId id="261" r:id="rId14"/>
    <p:sldId id="262" r:id="rId15"/>
    <p:sldId id="263" r:id="rId16"/>
    <p:sldId id="264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Calibri Light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D6E90-D0C0-46DA-AE90-E15BA2ACF410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AAD68-802A-4204-91A5-D2E7C0842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1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9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79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05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61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5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200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493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3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26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9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95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9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52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209800" y="2131486"/>
            <a:ext cx="77724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121908" tIns="60954" rIns="121908" bIns="6095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895600" y="3886200"/>
            <a:ext cx="64008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121908" tIns="60954" rIns="121908" bIns="6095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913130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65" y="0"/>
            <a:ext cx="1165167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553688" y="1692336"/>
            <a:ext cx="9067800" cy="1969766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CON ĐẾN VỚI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6586" y="146957"/>
            <a:ext cx="649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TIỂU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ĐOÀN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QUẬN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LONG </a:t>
            </a:r>
            <a:r>
              <a:rPr lang="en-US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BIÊN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37392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5" y="732155"/>
            <a:ext cx="10861675" cy="5382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32765"/>
            <a:ext cx="10860405" cy="5851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50" y="676910"/>
            <a:ext cx="10005695" cy="552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65" y="541020"/>
            <a:ext cx="10444480" cy="589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45" y="604520"/>
            <a:ext cx="11170920" cy="545973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8132445" y="1414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Rectangles 5"/>
          <p:cNvSpPr/>
          <p:nvPr/>
        </p:nvSpPr>
        <p:spPr>
          <a:xfrm>
            <a:off x="9345930" y="1414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Rectangles 6"/>
          <p:cNvSpPr/>
          <p:nvPr/>
        </p:nvSpPr>
        <p:spPr>
          <a:xfrm>
            <a:off x="10462260" y="1414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s 7"/>
          <p:cNvSpPr/>
          <p:nvPr/>
        </p:nvSpPr>
        <p:spPr>
          <a:xfrm>
            <a:off x="8132445" y="25063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s 8"/>
          <p:cNvSpPr/>
          <p:nvPr/>
        </p:nvSpPr>
        <p:spPr>
          <a:xfrm>
            <a:off x="10462260" y="25063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9345930" y="25063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8132445" y="360870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45930" y="360870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10462260" y="360870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8132445" y="4716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Rectangles 14"/>
          <p:cNvSpPr/>
          <p:nvPr/>
        </p:nvSpPr>
        <p:spPr>
          <a:xfrm>
            <a:off x="9345930" y="4716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0462260" y="4716145"/>
            <a:ext cx="648970" cy="648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5590"/>
            <a:ext cx="10742295" cy="595185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907790" y="4537710"/>
            <a:ext cx="618490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" name="Rectangles 5"/>
          <p:cNvSpPr/>
          <p:nvPr/>
        </p:nvSpPr>
        <p:spPr>
          <a:xfrm>
            <a:off x="4653915" y="4537710"/>
            <a:ext cx="618490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7" name="Rectangles 6"/>
          <p:cNvSpPr/>
          <p:nvPr/>
        </p:nvSpPr>
        <p:spPr>
          <a:xfrm>
            <a:off x="5407660" y="4537710"/>
            <a:ext cx="618490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s 7"/>
          <p:cNvSpPr/>
          <p:nvPr/>
        </p:nvSpPr>
        <p:spPr>
          <a:xfrm>
            <a:off x="6434455" y="4537710"/>
            <a:ext cx="648335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s 8"/>
          <p:cNvSpPr/>
          <p:nvPr/>
        </p:nvSpPr>
        <p:spPr>
          <a:xfrm>
            <a:off x="5656580" y="5374005"/>
            <a:ext cx="648335" cy="7086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9814" y="2184673"/>
            <a:ext cx="9535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Kính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chúc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mạnh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khỏe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hạnh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phúc</a:t>
            </a:r>
            <a:r>
              <a:rPr lang="en-US" sz="45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en-US" sz="45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1" y="1943100"/>
            <a:ext cx="10213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 tập phép cộng phép trừ trong phạm vi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143191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+ 20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36</a:t>
            </a:r>
          </a:p>
        </p:txBody>
      </p:sp>
    </p:spTree>
    <p:extLst>
      <p:ext uri="{BB962C8B-B14F-4D97-AF65-F5344CB8AC3E}">
        <p14:creationId xmlns:p14="http://schemas.microsoft.com/office/powerpoint/2010/main" val="26571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99 - 21 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85</a:t>
            </a:r>
          </a:p>
        </p:txBody>
      </p:sp>
    </p:spTree>
    <p:extLst>
      <p:ext uri="{BB962C8B-B14F-4D97-AF65-F5344CB8AC3E}">
        <p14:creationId xmlns:p14="http://schemas.microsoft.com/office/powerpoint/2010/main" val="28003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51</a:t>
            </a:r>
          </a:p>
        </p:txBody>
      </p:sp>
    </p:spTree>
    <p:extLst>
      <p:ext uri="{BB962C8B-B14F-4D97-AF65-F5344CB8AC3E}">
        <p14:creationId xmlns:p14="http://schemas.microsoft.com/office/powerpoint/2010/main" val="36656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55" y="926465"/>
            <a:ext cx="11219815" cy="47555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37560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337560" y="275780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75985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819775" y="2757805"/>
            <a:ext cx="110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502650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502650" y="275780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908030" y="217424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908030" y="266890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926205" y="3962400"/>
            <a:ext cx="1325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926205" y="454596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712710" y="3962400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7712710" y="4545965"/>
            <a:ext cx="789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965" y="615950"/>
            <a:ext cx="10775315" cy="536130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2130425" y="4851400"/>
            <a:ext cx="745490" cy="7607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" name="Rectangles 5"/>
          <p:cNvSpPr/>
          <p:nvPr/>
        </p:nvSpPr>
        <p:spPr>
          <a:xfrm>
            <a:off x="2980055" y="4866640"/>
            <a:ext cx="596265" cy="7747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" name="Rectangles 6"/>
          <p:cNvSpPr/>
          <p:nvPr/>
        </p:nvSpPr>
        <p:spPr>
          <a:xfrm>
            <a:off x="3665855" y="4851400"/>
            <a:ext cx="745490" cy="7899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Rectangles 7"/>
          <p:cNvSpPr/>
          <p:nvPr/>
        </p:nvSpPr>
        <p:spPr>
          <a:xfrm>
            <a:off x="4693920" y="4866005"/>
            <a:ext cx="750570" cy="8375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" name="Rectangles 8"/>
          <p:cNvSpPr/>
          <p:nvPr/>
        </p:nvSpPr>
        <p:spPr>
          <a:xfrm>
            <a:off x="7548245" y="4851400"/>
            <a:ext cx="745490" cy="7899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s 9"/>
          <p:cNvSpPr/>
          <p:nvPr/>
        </p:nvSpPr>
        <p:spPr>
          <a:xfrm>
            <a:off x="8398510" y="4866005"/>
            <a:ext cx="640080" cy="79883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144000" y="4850765"/>
            <a:ext cx="716280" cy="8147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10156825" y="4850765"/>
            <a:ext cx="745490" cy="8147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2"/>
          <p:cNvSpPr>
            <a:spLocks noChangeArrowheads="1"/>
          </p:cNvSpPr>
          <p:nvPr/>
        </p:nvSpPr>
        <p:spPr bwMode="auto">
          <a:xfrm>
            <a:off x="2661558" y="2277836"/>
            <a:ext cx="6846207" cy="1998855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</a:rPr>
              <a:t>NGHỈ</a:t>
            </a:r>
            <a:r>
              <a:rPr lang="en-US" sz="6600" b="1" dirty="0" smtClean="0">
                <a:solidFill>
                  <a:schemeClr val="bg1"/>
                </a:solidFill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</a:rPr>
              <a:t>GIẢI</a:t>
            </a:r>
            <a:r>
              <a:rPr lang="en-US" sz="6600" b="1" dirty="0" smtClean="0">
                <a:solidFill>
                  <a:schemeClr val="bg1"/>
                </a:solidFill>
              </a:rPr>
              <a:t> LAO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151</Words>
  <Application>Microsoft Office PowerPoint</Application>
  <PresentationFormat>Custom</PresentationFormat>
  <Paragraphs>63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Times New Roman</vt:lpstr>
      <vt:lpstr>Calibri</vt:lpstr>
      <vt:lpstr>Calibri Light</vt:lpstr>
      <vt:lpstr>1_Default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</cp:lastModifiedBy>
  <cp:revision>8</cp:revision>
  <dcterms:created xsi:type="dcterms:W3CDTF">2020-10-01T10:23:28Z</dcterms:created>
  <dcterms:modified xsi:type="dcterms:W3CDTF">2021-09-04T15:11:18Z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