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3" r:id="rId2"/>
  </p:sldMasterIdLst>
  <p:notesMasterIdLst>
    <p:notesMasterId r:id="rId20"/>
  </p:notesMasterIdLst>
  <p:sldIdLst>
    <p:sldId id="292" r:id="rId3"/>
    <p:sldId id="283" r:id="rId4"/>
    <p:sldId id="287" r:id="rId5"/>
    <p:sldId id="324" r:id="rId6"/>
    <p:sldId id="285" r:id="rId7"/>
    <p:sldId id="325" r:id="rId8"/>
    <p:sldId id="286" r:id="rId9"/>
    <p:sldId id="327" r:id="rId10"/>
    <p:sldId id="326" r:id="rId11"/>
    <p:sldId id="307" r:id="rId12"/>
    <p:sldId id="328" r:id="rId13"/>
    <p:sldId id="329" r:id="rId14"/>
    <p:sldId id="330" r:id="rId15"/>
    <p:sldId id="331" r:id="rId16"/>
    <p:sldId id="332" r:id="rId17"/>
    <p:sldId id="308" r:id="rId18"/>
    <p:sldId id="33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C6CA3A-6CEA-4623-B6BF-0FED7BE93EBF}" v="145" dt="2021-08-17T08:20:31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ếu Phạm Văn" userId="cbc5512fc0d5d692" providerId="LiveId" clId="{17C6CA3A-6CEA-4623-B6BF-0FED7BE93EBF}"/>
    <pc:docChg chg="undo custSel addSld delSld modSld sldOrd">
      <pc:chgData name="Hiếu Phạm Văn" userId="cbc5512fc0d5d692" providerId="LiveId" clId="{17C6CA3A-6CEA-4623-B6BF-0FED7BE93EBF}" dt="2021-08-17T08:20:35.751" v="236" actId="14100"/>
      <pc:docMkLst>
        <pc:docMk/>
      </pc:docMkLst>
      <pc:sldChg chg="modSp">
        <pc:chgData name="Hiếu Phạm Văn" userId="cbc5512fc0d5d692" providerId="LiveId" clId="{17C6CA3A-6CEA-4623-B6BF-0FED7BE93EBF}" dt="2021-08-17T08:15:55.805" v="16" actId="20577"/>
        <pc:sldMkLst>
          <pc:docMk/>
          <pc:sldMk cId="2620584816" sldId="283"/>
        </pc:sldMkLst>
        <pc:spChg chg="mod">
          <ac:chgData name="Hiếu Phạm Văn" userId="cbc5512fc0d5d692" providerId="LiveId" clId="{17C6CA3A-6CEA-4623-B6BF-0FED7BE93EBF}" dt="2021-08-17T08:15:55.805" v="16" actId="20577"/>
          <ac:spMkLst>
            <pc:docMk/>
            <pc:sldMk cId="2620584816" sldId="283"/>
            <ac:spMk id="5" creationId="{B26A0242-FE36-4597-8067-383070936161}"/>
          </ac:spMkLst>
        </pc:spChg>
      </pc:sldChg>
      <pc:sldChg chg="modSp mod">
        <pc:chgData name="Hiếu Phạm Văn" userId="cbc5512fc0d5d692" providerId="LiveId" clId="{17C6CA3A-6CEA-4623-B6BF-0FED7BE93EBF}" dt="2021-08-17T08:20:35.751" v="236" actId="14100"/>
        <pc:sldMkLst>
          <pc:docMk/>
          <pc:sldMk cId="3785627485" sldId="285"/>
        </pc:sldMkLst>
        <pc:spChg chg="mod">
          <ac:chgData name="Hiếu Phạm Văn" userId="cbc5512fc0d5d692" providerId="LiveId" clId="{17C6CA3A-6CEA-4623-B6BF-0FED7BE93EBF}" dt="2021-08-17T08:20:13.327" v="232" actId="207"/>
          <ac:spMkLst>
            <pc:docMk/>
            <pc:sldMk cId="3785627485" sldId="285"/>
            <ac:spMk id="5" creationId="{2CF8C1BC-CA56-4EFE-BD0C-A0719A2D0D4C}"/>
          </ac:spMkLst>
        </pc:spChg>
        <pc:spChg chg="mod">
          <ac:chgData name="Hiếu Phạm Văn" userId="cbc5512fc0d5d692" providerId="LiveId" clId="{17C6CA3A-6CEA-4623-B6BF-0FED7BE93EBF}" dt="2021-08-17T08:20:35.751" v="236" actId="14100"/>
          <ac:spMkLst>
            <pc:docMk/>
            <pc:sldMk cId="3785627485" sldId="285"/>
            <ac:spMk id="6" creationId="{D759E39C-EF03-46F1-BB73-D97A69ED41AF}"/>
          </ac:spMkLst>
        </pc:spChg>
      </pc:sldChg>
      <pc:sldChg chg="modSp ord">
        <pc:chgData name="Hiếu Phạm Văn" userId="cbc5512fc0d5d692" providerId="LiveId" clId="{17C6CA3A-6CEA-4623-B6BF-0FED7BE93EBF}" dt="2021-08-17T08:16:29.142" v="65" actId="20577"/>
        <pc:sldMkLst>
          <pc:docMk/>
          <pc:sldMk cId="3539286810" sldId="286"/>
        </pc:sldMkLst>
        <pc:spChg chg="mod">
          <ac:chgData name="Hiếu Phạm Văn" userId="cbc5512fc0d5d692" providerId="LiveId" clId="{17C6CA3A-6CEA-4623-B6BF-0FED7BE93EBF}" dt="2021-08-17T08:16:29.142" v="65" actId="20577"/>
          <ac:spMkLst>
            <pc:docMk/>
            <pc:sldMk cId="3539286810" sldId="286"/>
            <ac:spMk id="6" creationId="{AB1C8C4B-C06B-41F6-BAC3-DF4601B3400B}"/>
          </ac:spMkLst>
        </pc:spChg>
      </pc:sldChg>
      <pc:sldChg chg="del ord">
        <pc:chgData name="Hiếu Phạm Văn" userId="cbc5512fc0d5d692" providerId="LiveId" clId="{17C6CA3A-6CEA-4623-B6BF-0FED7BE93EBF}" dt="2021-08-17T08:18:35.882" v="148" actId="2696"/>
        <pc:sldMkLst>
          <pc:docMk/>
          <pc:sldMk cId="2186144957" sldId="296"/>
        </pc:sldMkLst>
      </pc:sldChg>
      <pc:sldChg chg="modSp mod ord">
        <pc:chgData name="Hiếu Phạm Văn" userId="cbc5512fc0d5d692" providerId="LiveId" clId="{17C6CA3A-6CEA-4623-B6BF-0FED7BE93EBF}" dt="2021-08-17T08:17:42.832" v="76"/>
        <pc:sldMkLst>
          <pc:docMk/>
          <pc:sldMk cId="1833506164" sldId="307"/>
        </pc:sldMkLst>
        <pc:spChg chg="mod">
          <ac:chgData name="Hiếu Phạm Văn" userId="cbc5512fc0d5d692" providerId="LiveId" clId="{17C6CA3A-6CEA-4623-B6BF-0FED7BE93EBF}" dt="2021-08-17T08:17:23.087" v="72" actId="2711"/>
          <ac:spMkLst>
            <pc:docMk/>
            <pc:sldMk cId="1833506164" sldId="307"/>
            <ac:spMk id="3" creationId="{B840BBE4-ACF4-4F9A-AC18-86E677E27B1C}"/>
          </ac:spMkLst>
        </pc:spChg>
        <pc:spChg chg="mod">
          <ac:chgData name="Hiếu Phạm Văn" userId="cbc5512fc0d5d692" providerId="LiveId" clId="{17C6CA3A-6CEA-4623-B6BF-0FED7BE93EBF}" dt="2021-08-17T08:17:34.273" v="74" actId="123"/>
          <ac:spMkLst>
            <pc:docMk/>
            <pc:sldMk cId="1833506164" sldId="307"/>
            <ac:spMk id="12" creationId="{C169B737-EC30-47B3-AC31-F13656B96046}"/>
          </ac:spMkLst>
        </pc:spChg>
      </pc:sldChg>
      <pc:sldChg chg="ord">
        <pc:chgData name="Hiếu Phạm Văn" userId="cbc5512fc0d5d692" providerId="LiveId" clId="{17C6CA3A-6CEA-4623-B6BF-0FED7BE93EBF}" dt="2021-08-17T08:18:02.705" v="88"/>
        <pc:sldMkLst>
          <pc:docMk/>
          <pc:sldMk cId="534199029" sldId="308"/>
        </pc:sldMkLst>
      </pc:sldChg>
      <pc:sldChg chg="ord">
        <pc:chgData name="Hiếu Phạm Văn" userId="cbc5512fc0d5d692" providerId="LiveId" clId="{17C6CA3A-6CEA-4623-B6BF-0FED7BE93EBF}" dt="2021-08-17T08:16:11.975" v="22"/>
        <pc:sldMkLst>
          <pc:docMk/>
          <pc:sldMk cId="3550492148" sldId="325"/>
        </pc:sldMkLst>
      </pc:sldChg>
      <pc:sldChg chg="ord">
        <pc:chgData name="Hiếu Phạm Văn" userId="cbc5512fc0d5d692" providerId="LiveId" clId="{17C6CA3A-6CEA-4623-B6BF-0FED7BE93EBF}" dt="2021-08-17T08:17:05.299" v="71"/>
        <pc:sldMkLst>
          <pc:docMk/>
          <pc:sldMk cId="1298421888" sldId="326"/>
        </pc:sldMkLst>
      </pc:sldChg>
      <pc:sldChg chg="modSp ord">
        <pc:chgData name="Hiếu Phạm Văn" userId="cbc5512fc0d5d692" providerId="LiveId" clId="{17C6CA3A-6CEA-4623-B6BF-0FED7BE93EBF}" dt="2021-08-17T08:16:56.027" v="69"/>
        <pc:sldMkLst>
          <pc:docMk/>
          <pc:sldMk cId="143169278" sldId="327"/>
        </pc:sldMkLst>
        <pc:spChg chg="mod">
          <ac:chgData name="Hiếu Phạm Văn" userId="cbc5512fc0d5d692" providerId="LiveId" clId="{17C6CA3A-6CEA-4623-B6BF-0FED7BE93EBF}" dt="2021-08-17T08:16:45.819" v="67" actId="123"/>
          <ac:spMkLst>
            <pc:docMk/>
            <pc:sldMk cId="143169278" sldId="327"/>
            <ac:spMk id="6" creationId="{D759E39C-EF03-46F1-BB73-D97A69ED41AF}"/>
          </ac:spMkLst>
        </pc:spChg>
      </pc:sldChg>
      <pc:sldChg chg="modSp ord modAnim">
        <pc:chgData name="Hiếu Phạm Văn" userId="cbc5512fc0d5d692" providerId="LiveId" clId="{17C6CA3A-6CEA-4623-B6BF-0FED7BE93EBF}" dt="2021-08-17T08:19:54.305" v="231" actId="20577"/>
        <pc:sldMkLst>
          <pc:docMk/>
          <pc:sldMk cId="2668479666" sldId="328"/>
        </pc:sldMkLst>
        <pc:spChg chg="mod">
          <ac:chgData name="Hiếu Phạm Văn" userId="cbc5512fc0d5d692" providerId="LiveId" clId="{17C6CA3A-6CEA-4623-B6BF-0FED7BE93EBF}" dt="2021-08-17T08:19:54.305" v="231" actId="20577"/>
          <ac:spMkLst>
            <pc:docMk/>
            <pc:sldMk cId="2668479666" sldId="328"/>
            <ac:spMk id="5" creationId="{60C27E58-E091-44CC-8914-1A0A84231556}"/>
          </ac:spMkLst>
        </pc:spChg>
      </pc:sldChg>
      <pc:sldChg chg="ord">
        <pc:chgData name="Hiếu Phạm Văn" userId="cbc5512fc0d5d692" providerId="LiveId" clId="{17C6CA3A-6CEA-4623-B6BF-0FED7BE93EBF}" dt="2021-08-17T08:17:51.617" v="80"/>
        <pc:sldMkLst>
          <pc:docMk/>
          <pc:sldMk cId="3253423342" sldId="329"/>
        </pc:sldMkLst>
      </pc:sldChg>
      <pc:sldChg chg="modSp mod ord">
        <pc:chgData name="Hiếu Phạm Văn" userId="cbc5512fc0d5d692" providerId="LiveId" clId="{17C6CA3A-6CEA-4623-B6BF-0FED7BE93EBF}" dt="2021-08-17T08:19:32.641" v="154" actId="2711"/>
        <pc:sldMkLst>
          <pc:docMk/>
          <pc:sldMk cId="1269441354" sldId="330"/>
        </pc:sldMkLst>
        <pc:spChg chg="mod">
          <ac:chgData name="Hiếu Phạm Văn" userId="cbc5512fc0d5d692" providerId="LiveId" clId="{17C6CA3A-6CEA-4623-B6BF-0FED7BE93EBF}" dt="2021-08-17T08:19:10.893" v="151" actId="2711"/>
          <ac:spMkLst>
            <pc:docMk/>
            <pc:sldMk cId="1269441354" sldId="330"/>
            <ac:spMk id="3" creationId="{B840BBE4-ACF4-4F9A-AC18-86E677E27B1C}"/>
          </ac:spMkLst>
        </pc:spChg>
        <pc:spChg chg="mod">
          <ac:chgData name="Hiếu Phạm Văn" userId="cbc5512fc0d5d692" providerId="LiveId" clId="{17C6CA3A-6CEA-4623-B6BF-0FED7BE93EBF}" dt="2021-08-17T08:19:32.641" v="154" actId="2711"/>
          <ac:spMkLst>
            <pc:docMk/>
            <pc:sldMk cId="1269441354" sldId="330"/>
            <ac:spMk id="12" creationId="{C169B737-EC30-47B3-AC31-F13656B96046}"/>
          </ac:spMkLst>
        </pc:spChg>
        <pc:picChg chg="mod">
          <ac:chgData name="Hiếu Phạm Văn" userId="cbc5512fc0d5d692" providerId="LiveId" clId="{17C6CA3A-6CEA-4623-B6BF-0FED7BE93EBF}" dt="2021-08-17T08:19:26.421" v="153" actId="1076"/>
          <ac:picMkLst>
            <pc:docMk/>
            <pc:sldMk cId="1269441354" sldId="330"/>
            <ac:picMk id="2" creationId="{E6399BFA-C98A-4D94-9354-1AC665F61968}"/>
          </ac:picMkLst>
        </pc:picChg>
      </pc:sldChg>
      <pc:sldChg chg="ord">
        <pc:chgData name="Hiếu Phạm Văn" userId="cbc5512fc0d5d692" providerId="LiveId" clId="{17C6CA3A-6CEA-4623-B6BF-0FED7BE93EBF}" dt="2021-08-17T08:17:57.526" v="84"/>
        <pc:sldMkLst>
          <pc:docMk/>
          <pc:sldMk cId="206389267" sldId="331"/>
        </pc:sldMkLst>
      </pc:sldChg>
      <pc:sldChg chg="ord">
        <pc:chgData name="Hiếu Phạm Văn" userId="cbc5512fc0d5d692" providerId="LiveId" clId="{17C6CA3A-6CEA-4623-B6BF-0FED7BE93EBF}" dt="2021-08-17T08:18:00.233" v="86"/>
        <pc:sldMkLst>
          <pc:docMk/>
          <pc:sldMk cId="3212858498" sldId="332"/>
        </pc:sldMkLst>
      </pc:sldChg>
      <pc:sldChg chg="del">
        <pc:chgData name="Hiếu Phạm Văn" userId="cbc5512fc0d5d692" providerId="LiveId" clId="{17C6CA3A-6CEA-4623-B6BF-0FED7BE93EBF}" dt="2021-08-17T08:12:29.986" v="0" actId="2696"/>
        <pc:sldMkLst>
          <pc:docMk/>
          <pc:sldMk cId="2513960399" sldId="333"/>
        </pc:sldMkLst>
      </pc:sldChg>
      <pc:sldChg chg="delSp modSp mod ord">
        <pc:chgData name="Hiếu Phạm Văn" userId="cbc5512fc0d5d692" providerId="LiveId" clId="{17C6CA3A-6CEA-4623-B6BF-0FED7BE93EBF}" dt="2021-08-17T08:18:31.188" v="147" actId="1076"/>
        <pc:sldMkLst>
          <pc:docMk/>
          <pc:sldMk cId="2466965243" sldId="334"/>
        </pc:sldMkLst>
        <pc:spChg chg="mod">
          <ac:chgData name="Hiếu Phạm Văn" userId="cbc5512fc0d5d692" providerId="LiveId" clId="{17C6CA3A-6CEA-4623-B6BF-0FED7BE93EBF}" dt="2021-08-17T08:18:31.188" v="147" actId="1076"/>
          <ac:spMkLst>
            <pc:docMk/>
            <pc:sldMk cId="2466965243" sldId="334"/>
            <ac:spMk id="109572" creationId="{00000000-0000-0000-0000-000000000000}"/>
          </ac:spMkLst>
        </pc:spChg>
        <pc:picChg chg="del">
          <ac:chgData name="Hiếu Phạm Văn" userId="cbc5512fc0d5d692" providerId="LiveId" clId="{17C6CA3A-6CEA-4623-B6BF-0FED7BE93EBF}" dt="2021-08-17T08:18:18.106" v="144" actId="21"/>
          <ac:picMkLst>
            <pc:docMk/>
            <pc:sldMk cId="2466965243" sldId="334"/>
            <ac:picMk id="4" creationId="{00000000-0000-0000-0000-000000000000}"/>
          </ac:picMkLst>
        </pc:picChg>
      </pc:sldChg>
      <pc:sldChg chg="new del">
        <pc:chgData name="Hiếu Phạm Văn" userId="cbc5512fc0d5d692" providerId="LiveId" clId="{17C6CA3A-6CEA-4623-B6BF-0FED7BE93EBF}" dt="2021-08-17T08:18:38.844" v="149" actId="2696"/>
        <pc:sldMkLst>
          <pc:docMk/>
          <pc:sldMk cId="2933429763" sldId="3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4B9B1-D581-4DBF-B1D6-BABDDB25F6B1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BBBB-45B5-4101-A992-BD8B4C249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8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5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91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05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275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791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76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81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5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53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40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53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4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4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41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6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77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5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2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1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3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5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87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50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2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6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82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5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85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61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BF64-D393-46B3-AC72-9DFE07C83FB0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3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7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DD22E-8AE0-4F77-91F7-EEEBBF390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768" y="438468"/>
            <a:ext cx="10363200" cy="165576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SỞ GD- ĐT LONG BIÊN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TIẺU HỌC ĐOÀN KẾT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7605B-4942-4626-BB09-B1654F28A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5768" y="2898831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2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5C7AE-C7E6-49AB-B86C-F06968BA6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47777" cy="20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电子产品&#10;&#10;描述已自动生成">
            <a:extLst>
              <a:ext uri="{FF2B5EF4-FFF2-40B4-BE49-F238E27FC236}">
                <a16:creationId xmlns:a16="http://schemas.microsoft.com/office/drawing/2014/main" id="{E6399BFA-C98A-4D94-9354-1AC665F619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 b="10931"/>
          <a:stretch/>
        </p:blipFill>
        <p:spPr>
          <a:xfrm>
            <a:off x="612494" y="0"/>
            <a:ext cx="10967012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5DB4764-12F5-4C90-A049-6D71A52D7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112" r="40905"/>
          <a:stretch/>
        </p:blipFill>
        <p:spPr>
          <a:xfrm>
            <a:off x="1743511" y="1187917"/>
            <a:ext cx="2958745" cy="44821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169B737-EC30-47B3-AC31-F13656B96046}"/>
              </a:ext>
            </a:extLst>
          </p:cNvPr>
          <p:cNvSpPr txBox="1"/>
          <p:nvPr/>
        </p:nvSpPr>
        <p:spPr>
          <a:xfrm>
            <a:off x="4306132" y="1970559"/>
            <a:ext cx="6525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/>
            <a:r>
              <a:rPr lang="vi-VN" altLang="zh-CN" sz="3600" dirty="0">
                <a:solidFill>
                  <a:prstClr val="white"/>
                </a:solidFill>
                <a:latin typeface="+mj-lt"/>
                <a:ea typeface="字魂7号-温暖童稚体" panose="00000500000000000000" pitchFamily="2" charset="-122"/>
              </a:rPr>
              <a:t>Mỗi lá thư đều gửi gắm tình cảm của các em với thầy cô</a:t>
            </a:r>
            <a:r>
              <a:rPr lang="en-US" altLang="zh-CN" sz="3600" dirty="0">
                <a:solidFill>
                  <a:prstClr val="white"/>
                </a:solidFill>
                <a:latin typeface="+mj-lt"/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latin typeface="+mj-lt"/>
                <a:ea typeface="字魂7号-温暖童稚体" panose="00000500000000000000" pitchFamily="2" charset="-122"/>
              </a:rPr>
              <a:t>của mình. Lá thư là cầu nối giúp thầy cô và các em hiểu</a:t>
            </a:r>
            <a:r>
              <a:rPr lang="en-US" altLang="zh-CN" sz="3600" dirty="0">
                <a:solidFill>
                  <a:prstClr val="white"/>
                </a:solidFill>
                <a:latin typeface="+mj-lt"/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latin typeface="+mj-lt"/>
                <a:ea typeface="字魂7号-温暖童稚体" panose="00000500000000000000" pitchFamily="2" charset="-122"/>
              </a:rPr>
              <a:t>nhau hơn.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字魂7号-温暖童稚体" panose="00000500000000000000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0BBE4-ACF4-4F9A-AC18-86E677E27B1C}"/>
              </a:ext>
            </a:extLst>
          </p:cNvPr>
          <p:cNvSpPr txBox="1"/>
          <p:nvPr/>
        </p:nvSpPr>
        <p:spPr>
          <a:xfrm>
            <a:off x="1920535" y="232382"/>
            <a:ext cx="965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C27E58-E091-44CC-8914-1A0A84231556}"/>
              </a:ext>
            </a:extLst>
          </p:cNvPr>
          <p:cNvSpPr txBox="1"/>
          <p:nvPr/>
        </p:nvSpPr>
        <p:spPr>
          <a:xfrm>
            <a:off x="6456046" y="1885177"/>
            <a:ext cx="4297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2: </a:t>
            </a:r>
            <a:b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</a:b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luận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theo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tổ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1BBA21-1FC4-4BBE-8DC3-62E6D8490FA5}"/>
              </a:ext>
            </a:extLst>
          </p:cNvPr>
          <p:cNvSpPr/>
          <p:nvPr/>
        </p:nvSpPr>
        <p:spPr>
          <a:xfrm>
            <a:off x="781050" y="1314449"/>
            <a:ext cx="10629900" cy="11715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hia sẻ với nhau về tình cảm của các em với thầy cô giáo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2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电子产品&#10;&#10;描述已自动生成">
            <a:extLst>
              <a:ext uri="{FF2B5EF4-FFF2-40B4-BE49-F238E27FC236}">
                <a16:creationId xmlns:a16="http://schemas.microsoft.com/office/drawing/2014/main" id="{E6399BFA-C98A-4D94-9354-1AC665F619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 b="10931"/>
          <a:stretch/>
        </p:blipFill>
        <p:spPr>
          <a:xfrm>
            <a:off x="612494" y="0"/>
            <a:ext cx="10967012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5DB4764-12F5-4C90-A049-6D71A52D7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112" r="40905"/>
          <a:stretch/>
        </p:blipFill>
        <p:spPr>
          <a:xfrm>
            <a:off x="1743511" y="1187917"/>
            <a:ext cx="2958745" cy="44821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169B737-EC30-47B3-AC31-F13656B96046}"/>
              </a:ext>
            </a:extLst>
          </p:cNvPr>
          <p:cNvSpPr txBox="1"/>
          <p:nvPr/>
        </p:nvSpPr>
        <p:spPr>
          <a:xfrm>
            <a:off x="4068007" y="1970559"/>
            <a:ext cx="6525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/>
            <a:r>
              <a:rPr lang="vi-VN" altLang="zh-CN" sz="3600" dirty="0">
                <a:solidFill>
                  <a:prstClr val="white"/>
                </a:solidFill>
                <a:latin typeface="+mj-lt"/>
                <a:ea typeface="字魂7号-温暖童稚体" panose="00000500000000000000" pitchFamily="2" charset="-122"/>
              </a:rPr>
              <a:t>Thầy cô là người dạy em điều hay, là người bạn lớn sẵn sàng</a:t>
            </a:r>
            <a:r>
              <a:rPr lang="en-US" altLang="zh-CN" sz="3600" dirty="0">
                <a:solidFill>
                  <a:prstClr val="white"/>
                </a:solidFill>
                <a:latin typeface="+mj-lt"/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latin typeface="+mj-lt"/>
                <a:ea typeface="字魂7号-温暖童稚体" panose="00000500000000000000" pitchFamily="2" charset="-122"/>
              </a:rPr>
              <a:t>chia sẻ, giúp đỡ em </a:t>
            </a:r>
            <a:r>
              <a:rPr lang="en-US" altLang="zh-CN" sz="3600" dirty="0">
                <a:solidFill>
                  <a:prstClr val="white"/>
                </a:solidFill>
                <a:latin typeface="+mj-lt"/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latin typeface="+mj-lt"/>
                <a:ea typeface="字魂7号-温暖童稚体" panose="00000500000000000000" pitchFamily="2" charset="-122"/>
              </a:rPr>
              <a:t>trong cuộc sống, trong học tập.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字魂7号-温暖童稚体" panose="00000500000000000000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0BBE4-ACF4-4F9A-AC18-86E677E27B1C}"/>
              </a:ext>
            </a:extLst>
          </p:cNvPr>
          <p:cNvSpPr txBox="1"/>
          <p:nvPr/>
        </p:nvSpPr>
        <p:spPr>
          <a:xfrm>
            <a:off x="1920535" y="232382"/>
            <a:ext cx="965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4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C27E58-E091-44CC-8914-1A0A84231556}"/>
              </a:ext>
            </a:extLst>
          </p:cNvPr>
          <p:cNvSpPr txBox="1"/>
          <p:nvPr/>
        </p:nvSpPr>
        <p:spPr>
          <a:xfrm>
            <a:off x="6456046" y="1885177"/>
            <a:ext cx="4297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tập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ứng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dụng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1BBA21-1FC4-4BBE-8DC3-62E6D8490FA5}"/>
              </a:ext>
            </a:extLst>
          </p:cNvPr>
          <p:cNvSpPr/>
          <p:nvPr/>
        </p:nvSpPr>
        <p:spPr>
          <a:xfrm>
            <a:off x="266700" y="904875"/>
            <a:ext cx="11144250" cy="15811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5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3DFE6B-DC5C-4F0F-B734-11A4C3D1D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7154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A1BE35-9D62-434D-AAE2-5E57C40B9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41" y="4226362"/>
            <a:ext cx="3480085" cy="2457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B40848-12C0-4601-B556-37B900709B55}"/>
              </a:ext>
            </a:extLst>
          </p:cNvPr>
          <p:cNvSpPr txBox="1"/>
          <p:nvPr/>
        </p:nvSpPr>
        <p:spPr>
          <a:xfrm>
            <a:off x="3572523" y="2297812"/>
            <a:ext cx="6094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Củng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cố</a:t>
            </a:r>
            <a:r>
              <a:rPr lang="en-US" altLang="zh-CN" sz="6000" b="1" dirty="0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6000" b="1" dirty="0" err="1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dặn</a:t>
            </a:r>
            <a:r>
              <a:rPr lang="en-US" altLang="zh-CN" sz="6000" b="1" dirty="0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dò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9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2310348" y="3840068"/>
            <a:ext cx="75713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THÚC.</a:t>
            </a:r>
          </a:p>
        </p:txBody>
      </p:sp>
    </p:spTree>
    <p:extLst>
      <p:ext uri="{BB962C8B-B14F-4D97-AF65-F5344CB8AC3E}">
        <p14:creationId xmlns:p14="http://schemas.microsoft.com/office/powerpoint/2010/main" val="246696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3DFE6B-DC5C-4F0F-B734-11A4C3D1DD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71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5cd2f624bc915">
            <a:hlinkClick r:id="" action="ppaction://media"/>
            <a:extLst>
              <a:ext uri="{FF2B5EF4-FFF2-40B4-BE49-F238E27FC236}">
                <a16:creationId xmlns:a16="http://schemas.microsoft.com/office/drawing/2014/main" id="{FA20A58D-B25F-4887-9A1C-B8F8ECC40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37995" y="-1433195"/>
            <a:ext cx="487363" cy="48736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26A0242-FE36-4597-8067-383070936161}"/>
              </a:ext>
            </a:extLst>
          </p:cNvPr>
          <p:cNvSpPr txBox="1"/>
          <p:nvPr/>
        </p:nvSpPr>
        <p:spPr>
          <a:xfrm>
            <a:off x="2898658" y="2095410"/>
            <a:ext cx="7656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12: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ơn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cô</a:t>
            </a:r>
            <a:endParaRPr kumimoji="0" lang="en-US" altLang="zh-CN" sz="54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baseline="0" dirty="0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5400" b="1" baseline="0" dirty="0" err="1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b="1" dirty="0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1)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6A1BE35-9D62-434D-AAE2-5E57C40B9B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41" y="4226362"/>
            <a:ext cx="3480085" cy="2457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CD2E46-CFAE-402E-9F12-585C440E7902}"/>
              </a:ext>
            </a:extLst>
          </p:cNvPr>
          <p:cNvSpPr txBox="1"/>
          <p:nvPr/>
        </p:nvSpPr>
        <p:spPr>
          <a:xfrm>
            <a:off x="2958276" y="477133"/>
            <a:ext cx="753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 showWhenStopped="0">
                <p:cTn id="1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C27E58-E091-44CC-8914-1A0A84231556}"/>
              </a:ext>
            </a:extLst>
          </p:cNvPr>
          <p:cNvSpPr txBox="1"/>
          <p:nvPr/>
        </p:nvSpPr>
        <p:spPr>
          <a:xfrm>
            <a:off x="6446521" y="1751827"/>
            <a:ext cx="4297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Khởi</a:t>
            </a:r>
            <a:r>
              <a:rPr kumimoji="0" lang="en-US" altLang="zh-CN" sz="8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1BBA21-1FC4-4BBE-8DC3-62E6D8490FA5}"/>
              </a:ext>
            </a:extLst>
          </p:cNvPr>
          <p:cNvSpPr/>
          <p:nvPr/>
        </p:nvSpPr>
        <p:spPr>
          <a:xfrm>
            <a:off x="2305212" y="670462"/>
            <a:ext cx="6972300" cy="838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20ED01B-3F37-410E-B3D4-61B3899F076B}"/>
              </a:ext>
            </a:extLst>
          </p:cNvPr>
          <p:cNvSpPr/>
          <p:nvPr/>
        </p:nvSpPr>
        <p:spPr>
          <a:xfrm>
            <a:off x="3448050" y="1927763"/>
            <a:ext cx="5295900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102138D5-9631-4EB0-9A76-5A515FCE135F}"/>
              </a:ext>
            </a:extLst>
          </p:cNvPr>
          <p:cNvSpPr/>
          <p:nvPr/>
        </p:nvSpPr>
        <p:spPr>
          <a:xfrm>
            <a:off x="3448050" y="1927762"/>
            <a:ext cx="5295900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+mj-lt"/>
                <a:cs typeface="Calibri" panose="020F0502020204030204" pitchFamily="34" charset="0"/>
              </a:rPr>
              <a:t>Cô có thói quen làm gì khi đến lớp?</a:t>
            </a:r>
            <a:endParaRPr lang="en-US" sz="40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C327EDB-D53A-420C-89C7-C3CEB1DA3239}"/>
              </a:ext>
            </a:extLst>
          </p:cNvPr>
          <p:cNvSpPr/>
          <p:nvPr/>
        </p:nvSpPr>
        <p:spPr>
          <a:xfrm>
            <a:off x="3448050" y="1927762"/>
            <a:ext cx="5295900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Loài hoa cô thích nhất là gì?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32346FC-D9C3-49A0-BCB9-192E3BC8C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51" y="0"/>
            <a:ext cx="8988358" cy="7086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CF8C1BC-CA56-4EFE-BD0C-A0719A2D0D4C}"/>
              </a:ext>
            </a:extLst>
          </p:cNvPr>
          <p:cNvSpPr txBox="1"/>
          <p:nvPr/>
        </p:nvSpPr>
        <p:spPr>
          <a:xfrm>
            <a:off x="4129390" y="1649550"/>
            <a:ext cx="695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Kết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luận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759E39C-EF03-46F1-BB73-D97A69ED41AF}"/>
              </a:ext>
            </a:extLst>
          </p:cNvPr>
          <p:cNvSpPr txBox="1"/>
          <p:nvPr/>
        </p:nvSpPr>
        <p:spPr>
          <a:xfrm>
            <a:off x="4397189" y="2413694"/>
            <a:ext cx="68090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/>
            <a:r>
              <a:rPr lang="vi-VN" altLang="zh-CN" sz="3800" dirty="0">
                <a:solidFill>
                  <a:prstClr val="white"/>
                </a:solidFill>
                <a:latin typeface="+mj-lt"/>
                <a:ea typeface="字魂7号-温暖童稚体" panose="00000500000000000000" pitchFamily="2" charset="-122"/>
              </a:rPr>
              <a:t>Nếu chúng ta luôn quan tâm, biết quan sát thầy cô của mình, em sẽ có thể hiểu được thầy cô của mình</a:t>
            </a:r>
            <a:r>
              <a:rPr lang="en-US" altLang="zh-CN" sz="3800" dirty="0">
                <a:solidFill>
                  <a:prstClr val="white"/>
                </a:solidFill>
                <a:latin typeface="+mj-lt"/>
                <a:ea typeface="字魂7号-温暖童稚体" panose="00000500000000000000" pitchFamily="2" charset="-122"/>
              </a:rPr>
              <a:t>.</a:t>
            </a:r>
            <a:endParaRPr kumimoji="0" lang="zh-CN" alt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字魂7号-温暖童稚体" panose="000005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C842C4-8325-4E6D-8D8A-A9AF08FC6E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8" y="1980427"/>
            <a:ext cx="6451700" cy="45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C27E58-E091-44CC-8914-1A0A84231556}"/>
              </a:ext>
            </a:extLst>
          </p:cNvPr>
          <p:cNvSpPr txBox="1"/>
          <p:nvPr/>
        </p:nvSpPr>
        <p:spPr>
          <a:xfrm>
            <a:off x="6446521" y="1751827"/>
            <a:ext cx="4297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Khám</a:t>
            </a:r>
            <a:r>
              <a:rPr kumimoji="0" lang="en-US" altLang="zh-CN" sz="8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38C9316E-28E3-4172-BFB8-F86F00E4F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2" y="137160"/>
            <a:ext cx="6858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B1C8C4B-C06B-41F6-BAC3-DF4601B3400B}"/>
              </a:ext>
            </a:extLst>
          </p:cNvPr>
          <p:cNvSpPr txBox="1"/>
          <p:nvPr/>
        </p:nvSpPr>
        <p:spPr>
          <a:xfrm>
            <a:off x="1536705" y="2006382"/>
            <a:ext cx="50836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Hoạt</a:t>
            </a:r>
            <a:r>
              <a:rPr lang="vi-VN" altLang="zh-CN" sz="4400" b="1" dirty="0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động</a:t>
            </a:r>
            <a:r>
              <a:rPr lang="vi-VN" altLang="zh-CN" sz="4400" b="1" dirty="0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1:</a:t>
            </a:r>
          </a:p>
          <a:p>
            <a:pPr lvl="0" algn="ctr" defTabSz="457200"/>
            <a:r>
              <a:rPr lang="vi-VN" altLang="zh-CN" sz="4400" b="1" dirty="0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Viết điều em muốn nói </a:t>
            </a:r>
            <a:r>
              <a:rPr lang="vi-VN" altLang="zh-CN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thể</a:t>
            </a:r>
            <a:r>
              <a:rPr lang="vi-VN" altLang="zh-CN" sz="4400" b="1" dirty="0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hiện</a:t>
            </a:r>
            <a:r>
              <a:rPr lang="vi-VN" altLang="zh-CN" sz="4400" b="1" dirty="0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lòng</a:t>
            </a:r>
            <a:r>
              <a:rPr lang="vi-VN" altLang="zh-CN" sz="4400" b="1" dirty="0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biết</a:t>
            </a:r>
            <a:r>
              <a:rPr lang="vi-VN" altLang="zh-CN" sz="4400" b="1" dirty="0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ơn </a:t>
            </a:r>
            <a:r>
              <a:rPr lang="vi-VN" altLang="zh-CN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thầy</a:t>
            </a:r>
            <a:r>
              <a:rPr lang="vi-VN" altLang="zh-CN" sz="4400" b="1" dirty="0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cô.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E50358-EF6E-43D4-913A-02E1DAEBF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3674" r="12227" b="16771"/>
          <a:stretch/>
        </p:blipFill>
        <p:spPr>
          <a:xfrm>
            <a:off x="5049535" y="1402080"/>
            <a:ext cx="7142466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32346FC-D9C3-49A0-BCB9-192E3BC8C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51" y="0"/>
            <a:ext cx="8988358" cy="7086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CF8C1BC-CA56-4EFE-BD0C-A0719A2D0D4C}"/>
              </a:ext>
            </a:extLst>
          </p:cNvPr>
          <p:cNvSpPr txBox="1"/>
          <p:nvPr/>
        </p:nvSpPr>
        <p:spPr>
          <a:xfrm>
            <a:off x="3866743" y="438626"/>
            <a:ext cx="695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Gợi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ý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759E39C-EF03-46F1-BB73-D97A69ED41AF}"/>
              </a:ext>
            </a:extLst>
          </p:cNvPr>
          <p:cNvSpPr txBox="1"/>
          <p:nvPr/>
        </p:nvSpPr>
        <p:spPr>
          <a:xfrm>
            <a:off x="4429093" y="1654937"/>
            <a:ext cx="66020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/>
            <a:r>
              <a:rPr lang="vi-VN" altLang="zh-CN" sz="3200" dirty="0">
                <a:solidFill>
                  <a:prstClr val="white"/>
                </a:solidFill>
                <a:latin typeface="+mj-lt"/>
                <a:ea typeface="字魂7号-温暖童稚体" panose="00000500000000000000" pitchFamily="2" charset="-122"/>
                <a:cs typeface="Calibri" panose="020F0502020204030204" pitchFamily="34" charset="0"/>
              </a:rPr>
              <a:t>+ Em muốn viết thư cho thầy cô nào?</a:t>
            </a:r>
            <a:endParaRPr lang="en-US" altLang="zh-CN" sz="3200" dirty="0">
              <a:solidFill>
                <a:prstClr val="white"/>
              </a:solidFill>
              <a:latin typeface="+mj-lt"/>
              <a:ea typeface="字魂7号-温暖童稚体" panose="00000500000000000000" pitchFamily="2" charset="-122"/>
              <a:cs typeface="Calibri" panose="020F0502020204030204" pitchFamily="34" charset="0"/>
            </a:endParaRPr>
          </a:p>
          <a:p>
            <a:pPr lvl="0" algn="just" defTabSz="457200"/>
            <a:r>
              <a:rPr lang="vi-VN" altLang="zh-CN" sz="3200" dirty="0">
                <a:solidFill>
                  <a:prstClr val="white"/>
                </a:solidFill>
                <a:latin typeface="+mj-lt"/>
                <a:ea typeface="字魂7号-温暖童稚体" panose="00000500000000000000" pitchFamily="2" charset="-122"/>
                <a:cs typeface="Calibri" panose="020F0502020204030204" pitchFamily="34" charset="0"/>
              </a:rPr>
              <a:t>+ Em đã có kỉ niệm gì với thầy cô</a:t>
            </a:r>
            <a:r>
              <a:rPr lang="en-US" altLang="zh-CN" sz="3200" dirty="0">
                <a:solidFill>
                  <a:prstClr val="white"/>
                </a:solidFill>
                <a:latin typeface="+mj-lt"/>
                <a:ea typeface="字魂7号-温暖童稚体" panose="00000500000000000000" pitchFamily="2" charset="-122"/>
                <a:cs typeface="Calibri" panose="020F0502020204030204" pitchFamily="34" charset="0"/>
              </a:rPr>
              <a:t>?</a:t>
            </a:r>
            <a:endParaRPr lang="vi-VN" altLang="zh-CN" sz="3200" dirty="0">
              <a:solidFill>
                <a:prstClr val="white"/>
              </a:solidFill>
              <a:latin typeface="+mj-lt"/>
              <a:ea typeface="字魂7号-温暖童稚体" panose="00000500000000000000" pitchFamily="2" charset="-122"/>
              <a:cs typeface="Calibri" panose="020F0502020204030204" pitchFamily="34" charset="0"/>
            </a:endParaRPr>
          </a:p>
          <a:p>
            <a:pPr lvl="0" algn="just" defTabSz="457200"/>
            <a:r>
              <a:rPr lang="vi-VN" altLang="zh-CN" sz="3200" dirty="0">
                <a:solidFill>
                  <a:prstClr val="white"/>
                </a:solidFill>
                <a:latin typeface="+mj-lt"/>
                <a:ea typeface="字魂7号-温暖童稚体" panose="00000500000000000000" pitchFamily="2" charset="-122"/>
                <a:cs typeface="Calibri" panose="020F0502020204030204" pitchFamily="34" charset="0"/>
              </a:rPr>
              <a:t>+ Em muốn nói với thầy cô điều gì? Một lời cảm ơn? Một lời xin lỗi? Một lời chúc? Một </a:t>
            </a:r>
            <a:r>
              <a:rPr lang="en-US" altLang="zh-CN" sz="3200" dirty="0">
                <a:solidFill>
                  <a:prstClr val="white"/>
                </a:solidFill>
                <a:latin typeface="+mj-lt"/>
                <a:ea typeface="字魂7号-温暖童稚体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vi-VN" altLang="zh-CN" sz="3200" dirty="0">
                <a:solidFill>
                  <a:prstClr val="white"/>
                </a:solidFill>
                <a:latin typeface="+mj-lt"/>
                <a:ea typeface="字魂7号-温暖童稚体" panose="00000500000000000000" pitchFamily="2" charset="-122"/>
                <a:cs typeface="Calibri" panose="020F0502020204030204" pitchFamily="34" charset="0"/>
              </a:rPr>
              <a:t>nỗi ấm ức? ...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字魂7号-温暖童稚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C842C4-8325-4E6D-8D8A-A9AF08FC6E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8" y="1980427"/>
            <a:ext cx="6451700" cy="45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774FDE-457A-42B1-A8D5-72F449E75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78" y="1978819"/>
            <a:ext cx="9190447" cy="29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2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309</Words>
  <Application>Microsoft Office PowerPoint</Application>
  <PresentationFormat>Widescreen</PresentationFormat>
  <Paragraphs>36</Paragraphs>
  <Slides>17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1_Office Theme</vt:lpstr>
      <vt:lpstr>Office 主题</vt:lpstr>
      <vt:lpstr>SỞ GD- ĐT LONG BIÊN TRƯỜNG TIẺU HỌC ĐOÀN KẾT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27</cp:revision>
  <dcterms:created xsi:type="dcterms:W3CDTF">2021-06-12T03:03:09Z</dcterms:created>
  <dcterms:modified xsi:type="dcterms:W3CDTF">2021-09-04T03:22:06Z</dcterms:modified>
</cp:coreProperties>
</file>