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69" r:id="rId3"/>
    <p:sldId id="270" r:id="rId4"/>
    <p:sldId id="271" r:id="rId5"/>
    <p:sldId id="272" r:id="rId6"/>
    <p:sldId id="273" r:id="rId7"/>
    <p:sldId id="274" r:id="rId8"/>
    <p:sldId id="257" r:id="rId9"/>
    <p:sldId id="263" r:id="rId10"/>
    <p:sldId id="258" r:id="rId11"/>
    <p:sldId id="259" r:id="rId12"/>
    <p:sldId id="260" r:id="rId13"/>
    <p:sldId id="261" r:id="rId14"/>
    <p:sldId id="265" r:id="rId15"/>
    <p:sldId id="266" r:id="rId16"/>
    <p:sldId id="267" r:id="rId17"/>
    <p:sldId id="268" r:id="rId18"/>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FF"/>
    <a:srgbClr val="00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53" d="100"/>
          <a:sy n="53" d="100"/>
        </p:scale>
        <p:origin x="-486"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A8805-5741-4239-81DD-68564E069F17}" type="datetimeFigureOut">
              <a:rPr lang="vi-VN" smtClean="0"/>
              <a:t>02/09/2021</a:t>
            </a:fld>
            <a:endParaRPr lang="vi-V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64B56-3766-4709-AE9E-B68C39E67D34}" type="slidenum">
              <a:rPr lang="vi-VN" smtClean="0"/>
              <a:t>‹#›</a:t>
            </a:fld>
            <a:endParaRPr lang="vi-VN"/>
          </a:p>
        </p:txBody>
      </p:sp>
    </p:spTree>
    <p:extLst>
      <p:ext uri="{BB962C8B-B14F-4D97-AF65-F5344CB8AC3E}">
        <p14:creationId xmlns:p14="http://schemas.microsoft.com/office/powerpoint/2010/main" val="195216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Nếu</a:t>
            </a:r>
            <a:r>
              <a:rPr lang="en-US" dirty="0" smtClean="0"/>
              <a:t> </a:t>
            </a:r>
            <a:r>
              <a:rPr lang="en-US" dirty="0" err="1" smtClean="0"/>
              <a:t>học</a:t>
            </a:r>
            <a:r>
              <a:rPr lang="en-US" baseline="0" dirty="0" smtClean="0"/>
              <a:t> </a:t>
            </a:r>
            <a:r>
              <a:rPr lang="en-US" baseline="0" dirty="0" err="1" smtClean="0"/>
              <a:t>sinh</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bấm</a:t>
            </a:r>
            <a:r>
              <a:rPr lang="en-US" baseline="0" dirty="0" smtClean="0"/>
              <a:t> </a:t>
            </a:r>
            <a:r>
              <a:rPr lang="en-US" baseline="0" dirty="0" err="1" smtClean="0"/>
              <a:t>quả</a:t>
            </a:r>
            <a:r>
              <a:rPr lang="en-US" baseline="0" dirty="0" smtClean="0"/>
              <a:t> </a:t>
            </a:r>
            <a:r>
              <a:rPr lang="en-US" baseline="0" dirty="0" err="1" smtClean="0"/>
              <a:t>trứng</a:t>
            </a:r>
            <a:r>
              <a:rPr lang="en-US" baseline="0" dirty="0" smtClean="0"/>
              <a:t> 1 </a:t>
            </a:r>
            <a:r>
              <a:rPr lang="en-US" baseline="0" dirty="0" err="1" smtClean="0"/>
              <a:t>lần</a:t>
            </a:r>
            <a:r>
              <a:rPr lang="en-US" baseline="0" dirty="0" smtClean="0"/>
              <a:t> </a:t>
            </a:r>
            <a:r>
              <a:rPr lang="en-US" baseline="0" smtClean="0"/>
              <a:t>nữa</a:t>
            </a:r>
            <a:endParaRPr lang="vi-VN"/>
          </a:p>
        </p:txBody>
      </p:sp>
      <p:sp>
        <p:nvSpPr>
          <p:cNvPr id="4" name="Slide Number Placeholder 3"/>
          <p:cNvSpPr>
            <a:spLocks noGrp="1"/>
          </p:cNvSpPr>
          <p:nvPr>
            <p:ph type="sldNum" sz="quarter" idx="10"/>
          </p:nvPr>
        </p:nvSpPr>
        <p:spPr/>
        <p:txBody>
          <a:bodyPr/>
          <a:lstStyle/>
          <a:p>
            <a:fld id="{E1564B56-3766-4709-AE9E-B68C39E67D34}" type="slidenum">
              <a:rPr lang="vi-VN" smtClean="0"/>
              <a:t>3</a:t>
            </a:fld>
            <a:endParaRPr lang="vi-VN"/>
          </a:p>
        </p:txBody>
      </p:sp>
    </p:spTree>
    <p:extLst>
      <p:ext uri="{BB962C8B-B14F-4D97-AF65-F5344CB8AC3E}">
        <p14:creationId xmlns:p14="http://schemas.microsoft.com/office/powerpoint/2010/main" val="402545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88795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99116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7" y="274639"/>
            <a:ext cx="3655008"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694" y="274639"/>
            <a:ext cx="1076819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55339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43564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20131-9E6B-4F05-BCF6-B47CA2407A1E}" type="datetimeFigureOut">
              <a:rPr lang="vi-VN" smtClean="0"/>
              <a:t>02/09/2021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146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5F20131-9E6B-4F05-BCF6-B47CA2407A1E}" type="datetimeFigureOut">
              <a:rPr lang="vi-VN" smtClean="0"/>
              <a:t>02/09/2021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176790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5F20131-9E6B-4F05-BCF6-B47CA2407A1E}" type="datetimeFigureOut">
              <a:rPr lang="vi-VN" smtClean="0"/>
              <a:t>02/09/2021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53566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5F20131-9E6B-4F05-BCF6-B47CA2407A1E}" type="datetimeFigureOut">
              <a:rPr lang="vi-VN" smtClean="0"/>
              <a:t>02/09/2021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61245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0131-9E6B-4F05-BCF6-B47CA2407A1E}" type="datetimeFigureOut">
              <a:rPr lang="vi-VN" smtClean="0"/>
              <a:t>02/09/2021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72925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t>02/09/2021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34042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t>02/09/2021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06887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0131-9E6B-4F05-BCF6-B47CA2407A1E}" type="datetimeFigureOut">
              <a:rPr lang="vi-VN" smtClean="0"/>
              <a:t>02/09/2021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16C95-541A-40AE-8223-578563D04800}" type="slidenum">
              <a:rPr lang="vi-VN" smtClean="0"/>
              <a:t>‹#›</a:t>
            </a:fld>
            <a:endParaRPr lang="vi-VN"/>
          </a:p>
        </p:txBody>
      </p:sp>
    </p:spTree>
    <p:extLst>
      <p:ext uri="{BB962C8B-B14F-4D97-AF65-F5344CB8AC3E}">
        <p14:creationId xmlns:p14="http://schemas.microsoft.com/office/powerpoint/2010/main" val="345418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8.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0.png"/><Relationship Id="rId12"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4.wdp"/><Relationship Id="rId18" Type="http://schemas.openxmlformats.org/officeDocument/2006/relationships/slide" Target="slide5.xml"/><Relationship Id="rId3" Type="http://schemas.openxmlformats.org/officeDocument/2006/relationships/image" Target="../media/image24.png"/><Relationship Id="rId21" Type="http://schemas.openxmlformats.org/officeDocument/2006/relationships/slide" Target="slide8.xml"/><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slide" Target="slide4.xml"/><Relationship Id="rId20"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26.png"/><Relationship Id="rId11" Type="http://schemas.microsoft.com/office/2007/relationships/hdphoto" Target="../media/hdphoto3.wdp"/><Relationship Id="rId5" Type="http://schemas.microsoft.com/office/2007/relationships/hdphoto" Target="../media/hdphoto6.wdp"/><Relationship Id="rId15" Type="http://schemas.microsoft.com/office/2007/relationships/hdphoto" Target="../media/hdphoto5.wdp"/><Relationship Id="rId23" Type="http://schemas.openxmlformats.org/officeDocument/2006/relationships/image" Target="../media/image29.png"/><Relationship Id="rId10" Type="http://schemas.openxmlformats.org/officeDocument/2006/relationships/image" Target="../media/image20.png"/><Relationship Id="rId19" Type="http://schemas.openxmlformats.org/officeDocument/2006/relationships/slide" Target="slide6.xml"/><Relationship Id="rId4" Type="http://schemas.openxmlformats.org/officeDocument/2006/relationships/image" Target="../media/image25.png"/><Relationship Id="rId9" Type="http://schemas.microsoft.com/office/2007/relationships/hdphoto" Target="../media/hdphoto2.wdp"/><Relationship Id="rId14" Type="http://schemas.openxmlformats.org/officeDocument/2006/relationships/image" Target="../media/image22.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av"/><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jpg"/><Relationship Id="rId5" Type="http://schemas.openxmlformats.org/officeDocument/2006/relationships/slideLayout" Target="../slideLayouts/slideLayout7.xml"/><Relationship Id="rId10" Type="http://schemas.openxmlformats.org/officeDocument/2006/relationships/slide" Target="slide3.xml"/><Relationship Id="rId4" Type="http://schemas.openxmlformats.org/officeDocument/2006/relationships/audio" Target="../media/media2.wav"/><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0.jp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audio" Target="../media/media2.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0.jp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audio" Target="../media/media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0.jp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audio" Target="../media/media2.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grpSp>
        <p:nvGrpSpPr>
          <p:cNvPr id="2" name="1">
            <a:extLst>
              <a:ext uri="{FF2B5EF4-FFF2-40B4-BE49-F238E27FC236}">
                <a16:creationId xmlns:a16="http://schemas.microsoft.com/office/drawing/2014/main" xmlns="" id="{12C3A1E5-4CD9-4374-9F5D-2848BA39B830}"/>
              </a:ext>
            </a:extLst>
          </p:cNvPr>
          <p:cNvGrpSpPr/>
          <p:nvPr/>
        </p:nvGrpSpPr>
        <p:grpSpPr>
          <a:xfrm>
            <a:off x="132057" y="1934740"/>
            <a:ext cx="8795502" cy="4878635"/>
            <a:chOff x="341926" y="208486"/>
            <a:chExt cx="11441759" cy="5883467"/>
          </a:xfrm>
        </p:grpSpPr>
        <p:pic>
          <p:nvPicPr>
            <p:cNvPr id="3" name="134">
              <a:extLst>
                <a:ext uri="{FF2B5EF4-FFF2-40B4-BE49-F238E27FC236}">
                  <a16:creationId xmlns:a16="http://schemas.microsoft.com/office/drawing/2014/main" xmlns="" id="{077E52A1-5237-4CBD-B20A-9FC053D20AA0}"/>
                </a:ext>
              </a:extLst>
            </p:cNvPr>
            <p:cNvPicPr>
              <a:picLocks noChangeAspect="1"/>
            </p:cNvPicPr>
            <p:nvPr/>
          </p:nvPicPr>
          <p:blipFill>
            <a:blip r:embed="rId2"/>
            <a:stretch>
              <a:fillRect/>
            </a:stretch>
          </p:blipFill>
          <p:spPr>
            <a:xfrm>
              <a:off x="907478" y="208803"/>
              <a:ext cx="10876207" cy="5883150"/>
            </a:xfrm>
            <a:prstGeom prst="rect">
              <a:avLst/>
            </a:prstGeom>
          </p:spPr>
        </p:pic>
        <p:pic>
          <p:nvPicPr>
            <p:cNvPr id="4" name="135">
              <a:extLst>
                <a:ext uri="{FF2B5EF4-FFF2-40B4-BE49-F238E27FC236}">
                  <a16:creationId xmlns:a16="http://schemas.microsoft.com/office/drawing/2014/main" xmlns="" id="{929A8081-E46A-4FFE-BB3D-442299018C21}"/>
                </a:ext>
              </a:extLst>
            </p:cNvPr>
            <p:cNvPicPr>
              <a:picLocks noChangeAspect="1"/>
            </p:cNvPicPr>
            <p:nvPr/>
          </p:nvPicPr>
          <p:blipFill>
            <a:blip r:embed="rId3"/>
            <a:stretch>
              <a:fillRect/>
            </a:stretch>
          </p:blipFill>
          <p:spPr>
            <a:xfrm>
              <a:off x="864231" y="208725"/>
              <a:ext cx="10876207" cy="5846571"/>
            </a:xfrm>
            <a:prstGeom prst="rect">
              <a:avLst/>
            </a:prstGeom>
          </p:spPr>
        </p:pic>
        <p:pic>
          <p:nvPicPr>
            <p:cNvPr id="5" name="136">
              <a:extLst>
                <a:ext uri="{FF2B5EF4-FFF2-40B4-BE49-F238E27FC236}">
                  <a16:creationId xmlns:a16="http://schemas.microsoft.com/office/drawing/2014/main" xmlns="" id="{9879CD1A-0D35-4DA4-9870-1791005D5EF8}"/>
                </a:ext>
              </a:extLst>
            </p:cNvPr>
            <p:cNvPicPr>
              <a:picLocks noChangeAspect="1"/>
            </p:cNvPicPr>
            <p:nvPr/>
          </p:nvPicPr>
          <p:blipFill>
            <a:blip r:embed="rId4"/>
            <a:stretch>
              <a:fillRect/>
            </a:stretch>
          </p:blipFill>
          <p:spPr>
            <a:xfrm>
              <a:off x="803773" y="208486"/>
              <a:ext cx="10876207" cy="5785605"/>
            </a:xfrm>
            <a:prstGeom prst="rect">
              <a:avLst/>
            </a:prstGeom>
          </p:spPr>
        </p:pic>
        <p:pic>
          <p:nvPicPr>
            <p:cNvPr id="6" name="142">
              <a:extLst>
                <a:ext uri="{FF2B5EF4-FFF2-40B4-BE49-F238E27FC236}">
                  <a16:creationId xmlns:a16="http://schemas.microsoft.com/office/drawing/2014/main" xmlns="" id="{AF0DBF33-5133-4AF4-AAE5-FEB67BA03A22}"/>
                </a:ext>
              </a:extLst>
            </p:cNvPr>
            <p:cNvPicPr>
              <a:picLocks noChangeAspect="1"/>
            </p:cNvPicPr>
            <p:nvPr/>
          </p:nvPicPr>
          <p:blipFill>
            <a:blip r:embed="rId5"/>
            <a:stretch>
              <a:fillRect/>
            </a:stretch>
          </p:blipFill>
          <p:spPr>
            <a:xfrm>
              <a:off x="341926" y="784490"/>
              <a:ext cx="1054699" cy="4986960"/>
            </a:xfrm>
            <a:prstGeom prst="rect">
              <a:avLst/>
            </a:prstGeom>
          </p:spPr>
        </p:pic>
      </p:grpSp>
      <p:pic>
        <p:nvPicPr>
          <p:cNvPr id="7" name="140">
            <a:extLst>
              <a:ext uri="{FF2B5EF4-FFF2-40B4-BE49-F238E27FC236}">
                <a16:creationId xmlns:a16="http://schemas.microsoft.com/office/drawing/2014/main" xmlns="" id="{69EDCC80-346C-4884-9166-D0F22B545DEC}"/>
              </a:ext>
            </a:extLst>
          </p:cNvPr>
          <p:cNvPicPr>
            <a:picLocks noChangeAspect="1"/>
          </p:cNvPicPr>
          <p:nvPr/>
        </p:nvPicPr>
        <p:blipFill>
          <a:blip r:embed="rId6"/>
          <a:stretch>
            <a:fillRect/>
          </a:stretch>
        </p:blipFill>
        <p:spPr>
          <a:xfrm>
            <a:off x="797501" y="4214536"/>
            <a:ext cx="3145809" cy="2505673"/>
          </a:xfrm>
          <a:prstGeom prst="rect">
            <a:avLst/>
          </a:prstGeom>
        </p:spPr>
      </p:pic>
      <p:pic>
        <p:nvPicPr>
          <p:cNvPr id="8" name="1">
            <a:extLst>
              <a:ext uri="{FF2B5EF4-FFF2-40B4-BE49-F238E27FC236}">
                <a16:creationId xmlns:a16="http://schemas.microsoft.com/office/drawing/2014/main" xmlns="" id="{6E9BFC22-00B8-4DEA-9521-049992E540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662" y="-52395"/>
            <a:ext cx="2836544" cy="2702692"/>
          </a:xfrm>
          <a:prstGeom prst="rect">
            <a:avLst/>
          </a:prstGeom>
        </p:spPr>
      </p:pic>
      <p:pic>
        <p:nvPicPr>
          <p:cNvPr id="10" name="137">
            <a:extLst>
              <a:ext uri="{FF2B5EF4-FFF2-40B4-BE49-F238E27FC236}">
                <a16:creationId xmlns:a16="http://schemas.microsoft.com/office/drawing/2014/main" xmlns="" id="{B1D20548-3C6E-4679-894C-D593E1D9558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30430" y="212452"/>
            <a:ext cx="2208207" cy="792549"/>
          </a:xfrm>
          <a:prstGeom prst="rect">
            <a:avLst/>
          </a:prstGeom>
        </p:spPr>
      </p:pic>
      <p:pic>
        <p:nvPicPr>
          <p:cNvPr id="11" name="139">
            <a:extLst>
              <a:ext uri="{FF2B5EF4-FFF2-40B4-BE49-F238E27FC236}">
                <a16:creationId xmlns:a16="http://schemas.microsoft.com/office/drawing/2014/main" xmlns="" id="{FC6C53D4-E518-4407-A903-31D48C646C49}"/>
              </a:ext>
            </a:extLst>
          </p:cNvPr>
          <p:cNvPicPr>
            <a:picLocks noChangeAspect="1"/>
          </p:cNvPicPr>
          <p:nvPr/>
        </p:nvPicPr>
        <p:blipFill>
          <a:blip r:embed="rId9"/>
          <a:stretch>
            <a:fillRect/>
          </a:stretch>
        </p:blipFill>
        <p:spPr>
          <a:xfrm>
            <a:off x="9686777" y="2368064"/>
            <a:ext cx="2523963" cy="2505673"/>
          </a:xfrm>
          <a:prstGeom prst="rect">
            <a:avLst/>
          </a:prstGeom>
        </p:spPr>
      </p:pic>
      <p:pic>
        <p:nvPicPr>
          <p:cNvPr id="12" name="147">
            <a:extLst>
              <a:ext uri="{FF2B5EF4-FFF2-40B4-BE49-F238E27FC236}">
                <a16:creationId xmlns:a16="http://schemas.microsoft.com/office/drawing/2014/main" xmlns="" id="{10E6BA1D-2F0A-4B82-8B28-D856EBCFE467}"/>
              </a:ext>
            </a:extLst>
          </p:cNvPr>
          <p:cNvPicPr>
            <a:picLocks noChangeAspect="1"/>
          </p:cNvPicPr>
          <p:nvPr/>
        </p:nvPicPr>
        <p:blipFill>
          <a:blip r:embed="rId10"/>
          <a:stretch>
            <a:fillRect/>
          </a:stretch>
        </p:blipFill>
        <p:spPr>
          <a:xfrm>
            <a:off x="1472957" y="2142491"/>
            <a:ext cx="457240" cy="481626"/>
          </a:xfrm>
          <a:prstGeom prst="rect">
            <a:avLst/>
          </a:prstGeom>
        </p:spPr>
      </p:pic>
      <p:pic>
        <p:nvPicPr>
          <p:cNvPr id="13" name="148">
            <a:extLst>
              <a:ext uri="{FF2B5EF4-FFF2-40B4-BE49-F238E27FC236}">
                <a16:creationId xmlns:a16="http://schemas.microsoft.com/office/drawing/2014/main" xmlns="" id="{693EB7BD-6DD5-48F7-9313-A02A504C8BAB}"/>
              </a:ext>
            </a:extLst>
          </p:cNvPr>
          <p:cNvPicPr>
            <a:picLocks noChangeAspect="1"/>
          </p:cNvPicPr>
          <p:nvPr/>
        </p:nvPicPr>
        <p:blipFill>
          <a:blip r:embed="rId11"/>
          <a:stretch>
            <a:fillRect/>
          </a:stretch>
        </p:blipFill>
        <p:spPr>
          <a:xfrm>
            <a:off x="1472957" y="2624117"/>
            <a:ext cx="1030313" cy="1024217"/>
          </a:xfrm>
          <a:prstGeom prst="rect">
            <a:avLst/>
          </a:prstGeom>
        </p:spPr>
      </p:pic>
      <p:pic>
        <p:nvPicPr>
          <p:cNvPr id="14" name="143">
            <a:extLst>
              <a:ext uri="{FF2B5EF4-FFF2-40B4-BE49-F238E27FC236}">
                <a16:creationId xmlns:a16="http://schemas.microsoft.com/office/drawing/2014/main" xmlns="" id="{30300982-5E8F-4BCF-AF90-200D63E72223}"/>
              </a:ext>
            </a:extLst>
          </p:cNvPr>
          <p:cNvPicPr>
            <a:picLocks noChangeAspect="1"/>
          </p:cNvPicPr>
          <p:nvPr/>
        </p:nvPicPr>
        <p:blipFill>
          <a:blip r:embed="rId12"/>
          <a:stretch>
            <a:fillRect/>
          </a:stretch>
        </p:blipFill>
        <p:spPr>
          <a:xfrm>
            <a:off x="3850993" y="877080"/>
            <a:ext cx="896190" cy="1012024"/>
          </a:xfrm>
          <a:prstGeom prst="rect">
            <a:avLst/>
          </a:prstGeom>
        </p:spPr>
      </p:pic>
      <p:pic>
        <p:nvPicPr>
          <p:cNvPr id="15" name="146">
            <a:extLst>
              <a:ext uri="{FF2B5EF4-FFF2-40B4-BE49-F238E27FC236}">
                <a16:creationId xmlns:a16="http://schemas.microsoft.com/office/drawing/2014/main" xmlns="" id="{9270ECDF-DFA2-4EDB-827B-B84F84788AFF}"/>
              </a:ext>
            </a:extLst>
          </p:cNvPr>
          <p:cNvPicPr>
            <a:picLocks noChangeAspect="1"/>
          </p:cNvPicPr>
          <p:nvPr/>
        </p:nvPicPr>
        <p:blipFill>
          <a:blip r:embed="rId13"/>
          <a:stretch>
            <a:fillRect/>
          </a:stretch>
        </p:blipFill>
        <p:spPr>
          <a:xfrm>
            <a:off x="9620022" y="4722489"/>
            <a:ext cx="969348" cy="1091279"/>
          </a:xfrm>
          <a:prstGeom prst="rect">
            <a:avLst/>
          </a:prstGeom>
        </p:spPr>
      </p:pic>
      <p:pic>
        <p:nvPicPr>
          <p:cNvPr id="16" name="145">
            <a:extLst>
              <a:ext uri="{FF2B5EF4-FFF2-40B4-BE49-F238E27FC236}">
                <a16:creationId xmlns:a16="http://schemas.microsoft.com/office/drawing/2014/main" xmlns="" id="{FF23D3F9-D0B1-4C1A-A8E7-83DCBFA6F045}"/>
              </a:ext>
            </a:extLst>
          </p:cNvPr>
          <p:cNvPicPr>
            <a:picLocks noChangeAspect="1"/>
          </p:cNvPicPr>
          <p:nvPr/>
        </p:nvPicPr>
        <p:blipFill>
          <a:blip r:embed="rId14"/>
          <a:stretch>
            <a:fillRect/>
          </a:stretch>
        </p:blipFill>
        <p:spPr>
          <a:xfrm>
            <a:off x="6887294" y="988121"/>
            <a:ext cx="768163" cy="883997"/>
          </a:xfrm>
          <a:prstGeom prst="rect">
            <a:avLst/>
          </a:prstGeom>
        </p:spPr>
      </p:pic>
      <p:pic>
        <p:nvPicPr>
          <p:cNvPr id="17" name="144">
            <a:extLst>
              <a:ext uri="{FF2B5EF4-FFF2-40B4-BE49-F238E27FC236}">
                <a16:creationId xmlns:a16="http://schemas.microsoft.com/office/drawing/2014/main" xmlns="" id="{5CBE300A-EA79-4AD7-8708-256F5C4B293E}"/>
              </a:ext>
            </a:extLst>
          </p:cNvPr>
          <p:cNvPicPr>
            <a:picLocks noChangeAspect="1"/>
          </p:cNvPicPr>
          <p:nvPr/>
        </p:nvPicPr>
        <p:blipFill>
          <a:blip r:embed="rId15"/>
          <a:stretch>
            <a:fillRect/>
          </a:stretch>
        </p:blipFill>
        <p:spPr>
          <a:xfrm>
            <a:off x="9105770" y="1846161"/>
            <a:ext cx="768163" cy="890093"/>
          </a:xfrm>
          <a:prstGeom prst="rect">
            <a:avLst/>
          </a:prstGeom>
        </p:spPr>
      </p:pic>
      <p:pic>
        <p:nvPicPr>
          <p:cNvPr id="18" name="141">
            <a:extLst>
              <a:ext uri="{FF2B5EF4-FFF2-40B4-BE49-F238E27FC236}">
                <a16:creationId xmlns:a16="http://schemas.microsoft.com/office/drawing/2014/main" xmlns="" id="{FDD3BB1E-71DB-418D-9CCD-4B202B382988}"/>
              </a:ext>
            </a:extLst>
          </p:cNvPr>
          <p:cNvPicPr>
            <a:picLocks noChangeAspect="1"/>
          </p:cNvPicPr>
          <p:nvPr/>
        </p:nvPicPr>
        <p:blipFill>
          <a:blip r:embed="rId16"/>
          <a:stretch>
            <a:fillRect/>
          </a:stretch>
        </p:blipFill>
        <p:spPr>
          <a:xfrm>
            <a:off x="9873933" y="2217444"/>
            <a:ext cx="871804" cy="865707"/>
          </a:xfrm>
          <a:prstGeom prst="rect">
            <a:avLst/>
          </a:prstGeom>
        </p:spPr>
      </p:pic>
      <p:sp>
        <p:nvSpPr>
          <p:cNvPr id="19" name="TextBox 18"/>
          <p:cNvSpPr txBox="1"/>
          <p:nvPr/>
        </p:nvSpPr>
        <p:spPr>
          <a:xfrm>
            <a:off x="2286014" y="212452"/>
            <a:ext cx="7954498" cy="646331"/>
          </a:xfrm>
          <a:prstGeom prst="rect">
            <a:avLst/>
          </a:prstGeom>
          <a:noFill/>
        </p:spPr>
        <p:txBody>
          <a:bodyPr wrap="square" rtlCol="0">
            <a:spAutoFit/>
          </a:bodyPr>
          <a:lstStyle/>
          <a:p>
            <a:pPr algn="ctr"/>
            <a:r>
              <a:rPr lang="en-US" sz="3600" b="1" smtClean="0">
                <a:solidFill>
                  <a:srgbClr val="0000FF"/>
                </a:solidFill>
                <a:latin typeface="Times New Roman" pitchFamily="18" charset="0"/>
                <a:cs typeface="Times New Roman" pitchFamily="18" charset="0"/>
              </a:rPr>
              <a:t>TRƯỜNG TIỂU HỌC ĐOÀN KẾT</a:t>
            </a:r>
            <a:endParaRPr lang="en-US" sz="3600" b="1">
              <a:solidFill>
                <a:srgbClr val="0000FF"/>
              </a:solidFill>
              <a:latin typeface="Times New Roman" pitchFamily="18" charset="0"/>
              <a:cs typeface="Times New Roman" pitchFamily="18" charset="0"/>
            </a:endParaRPr>
          </a:p>
        </p:txBody>
      </p:sp>
      <p:pic>
        <p:nvPicPr>
          <p:cNvPr id="1026" name="Picture 2" descr="D:\LO GO TRUONG DK.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68610" y="39933"/>
            <a:ext cx="1943254" cy="189480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03271" y="2235521"/>
            <a:ext cx="5752175" cy="1754326"/>
          </a:xfrm>
          <a:prstGeom prst="rect">
            <a:avLst/>
          </a:prstGeom>
          <a:noFill/>
        </p:spPr>
        <p:txBody>
          <a:bodyPr wrap="square" rtlCol="0">
            <a:spAutoFit/>
          </a:bodyPr>
          <a:lstStyle/>
          <a:p>
            <a:pPr algn="just"/>
            <a:r>
              <a:rPr lang="en-US" sz="3600" b="1" smtClean="0">
                <a:solidFill>
                  <a:srgbClr val="7030A0"/>
                </a:solidFill>
                <a:latin typeface="Times New Roman" pitchFamily="18" charset="0"/>
                <a:cs typeface="Times New Roman" pitchFamily="18" charset="0"/>
              </a:rPr>
              <a:t>	CHÀO MỪNG CÁC BẠN HỌC SINH ĐẾN VỚI GIỜ HỌC TOÁN LỚP 2A2</a:t>
            </a:r>
            <a:endParaRPr lang="en-US" sz="3600" b="1">
              <a:solidFill>
                <a:srgbClr val="7030A0"/>
              </a:solidFill>
              <a:latin typeface="Times New Roman" pitchFamily="18" charset="0"/>
              <a:cs typeface="Times New Roman" pitchFamily="18" charset="0"/>
            </a:endParaRPr>
          </a:p>
        </p:txBody>
      </p:sp>
      <p:sp>
        <p:nvSpPr>
          <p:cNvPr id="22" name="TextBox 21"/>
          <p:cNvSpPr txBox="1"/>
          <p:nvPr/>
        </p:nvSpPr>
        <p:spPr>
          <a:xfrm>
            <a:off x="3553078" y="4178706"/>
            <a:ext cx="5076566" cy="523220"/>
          </a:xfrm>
          <a:prstGeom prst="rect">
            <a:avLst/>
          </a:prstGeom>
          <a:noFill/>
        </p:spPr>
        <p:txBody>
          <a:bodyPr wrap="square" rtlCol="0">
            <a:spAutoFit/>
          </a:bodyPr>
          <a:lstStyle/>
          <a:p>
            <a:r>
              <a:rPr lang="en-US" sz="2800" smtClean="0">
                <a:solidFill>
                  <a:srgbClr val="0000FF"/>
                </a:solidFill>
                <a:latin typeface="Times New Roman" pitchFamily="18" charset="0"/>
                <a:cs typeface="Times New Roman" pitchFamily="18" charset="0"/>
              </a:rPr>
              <a:t>Chúc các bạn có giờ học vui vẻ!!!</a:t>
            </a:r>
            <a:endParaRPr lang="en-US" sz="28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704259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750"/>
                                        <p:tgtEl>
                                          <p:spTgt spid="2"/>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2" presetClass="entr" presetSubtype="2"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0-#ppt_w/2"/>
                                          </p:val>
                                        </p:tav>
                                        <p:tav tm="100000">
                                          <p:val>
                                            <p:strVal val="#ppt_x"/>
                                          </p:val>
                                        </p:tav>
                                      </p:tavLst>
                                    </p:anim>
                                    <p:anim calcmode="lin" valueType="num">
                                      <p:cBhvr additive="base">
                                        <p:cTn id="25" dur="75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22"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 presetClass="entr" presetSubtype="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750" fill="hold"/>
                                        <p:tgtEl>
                                          <p:spTgt spid="18"/>
                                        </p:tgtEl>
                                        <p:attrNameLst>
                                          <p:attrName>ppt_x</p:attrName>
                                        </p:attrNameLst>
                                      </p:cBhvr>
                                      <p:tavLst>
                                        <p:tav tm="0">
                                          <p:val>
                                            <p:strVal val="1+#ppt_w/2"/>
                                          </p:val>
                                        </p:tav>
                                        <p:tav tm="100000">
                                          <p:val>
                                            <p:strVal val="#ppt_x"/>
                                          </p:val>
                                        </p:tav>
                                      </p:tavLst>
                                    </p:anim>
                                    <p:anim calcmode="lin" valueType="num">
                                      <p:cBhvr additive="base">
                                        <p:cTn id="3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2" b="92830" l="0" r="96262"/>
                    </a14:imgEffect>
                  </a14:imgLayer>
                </a14:imgProps>
              </a:ext>
              <a:ext uri="{28A0092B-C50C-407E-A947-70E740481C1C}">
                <a14:useLocalDpi xmlns:a14="http://schemas.microsoft.com/office/drawing/2010/main" val="0"/>
              </a:ext>
            </a:extLst>
          </a:blip>
          <a:srcRect/>
          <a:stretch>
            <a:fillRect/>
          </a:stretch>
        </p:blipFill>
        <p:spPr bwMode="auto">
          <a:xfrm>
            <a:off x="550590" y="2471532"/>
            <a:ext cx="261674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2998862" y="4631772"/>
            <a:ext cx="7416824" cy="811252"/>
            <a:chOff x="3214886" y="3068960"/>
            <a:chExt cx="7416824" cy="811252"/>
          </a:xfrm>
        </p:grpSpPr>
        <p:grpSp>
          <p:nvGrpSpPr>
            <p:cNvPr id="9" name="Group 8"/>
            <p:cNvGrpSpPr/>
            <p:nvPr/>
          </p:nvGrpSpPr>
          <p:grpSpPr>
            <a:xfrm>
              <a:off x="3502918" y="3068960"/>
              <a:ext cx="7128792" cy="349198"/>
              <a:chOff x="1486694" y="2330768"/>
              <a:chExt cx="7128792" cy="349198"/>
            </a:xfrm>
          </p:grpSpPr>
          <p:cxnSp>
            <p:nvCxnSpPr>
              <p:cNvPr id="3" name="Straight Arrow Connector 2"/>
              <p:cNvCxnSpPr/>
              <p:nvPr/>
            </p:nvCxnSpPr>
            <p:spPr>
              <a:xfrm>
                <a:off x="1486694" y="2492896"/>
                <a:ext cx="71287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8669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916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164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7411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648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659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9906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6153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2401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4896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1143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214886" y="3356992"/>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0</a:t>
              </a:r>
              <a:endParaRPr lang="vi-VN" sz="2800" dirty="0">
                <a:solidFill>
                  <a:srgbClr val="0000FF"/>
                </a:solidFill>
                <a:latin typeface="Times New Roman" pitchFamily="18" charset="0"/>
                <a:cs typeface="Times New Roman" pitchFamily="18" charset="0"/>
              </a:endParaRPr>
            </a:p>
          </p:txBody>
        </p:sp>
        <p:sp>
          <p:nvSpPr>
            <p:cNvPr id="23" name="TextBox 22"/>
            <p:cNvSpPr txBox="1"/>
            <p:nvPr/>
          </p:nvSpPr>
          <p:spPr>
            <a:xfrm>
              <a:off x="3877360" y="3356992"/>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1</a:t>
              </a:r>
              <a:endParaRPr lang="vi-VN" sz="2800" dirty="0">
                <a:solidFill>
                  <a:srgbClr val="0000FF"/>
                </a:solidFill>
                <a:latin typeface="Times New Roman" pitchFamily="18" charset="0"/>
                <a:cs typeface="Times New Roman" pitchFamily="18" charset="0"/>
              </a:endParaRPr>
            </a:p>
          </p:txBody>
        </p:sp>
        <p:sp>
          <p:nvSpPr>
            <p:cNvPr id="24" name="TextBox 23"/>
            <p:cNvSpPr txBox="1"/>
            <p:nvPr/>
          </p:nvSpPr>
          <p:spPr>
            <a:xfrm>
              <a:off x="4539834" y="3356992"/>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2</a:t>
              </a:r>
              <a:endParaRPr lang="vi-VN" sz="2800" dirty="0">
                <a:solidFill>
                  <a:srgbClr val="0000FF"/>
                </a:solidFill>
                <a:latin typeface="Times New Roman" pitchFamily="18" charset="0"/>
                <a:cs typeface="Times New Roman" pitchFamily="18" charset="0"/>
              </a:endParaRPr>
            </a:p>
          </p:txBody>
        </p:sp>
        <p:sp>
          <p:nvSpPr>
            <p:cNvPr id="27" name="TextBox 26"/>
            <p:cNvSpPr txBox="1"/>
            <p:nvPr/>
          </p:nvSpPr>
          <p:spPr>
            <a:xfrm>
              <a:off x="5182602" y="3341519"/>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3</a:t>
              </a:r>
              <a:endParaRPr lang="vi-VN" sz="2800" dirty="0">
                <a:solidFill>
                  <a:srgbClr val="0000FF"/>
                </a:solidFill>
                <a:latin typeface="Times New Roman" pitchFamily="18" charset="0"/>
                <a:cs typeface="Times New Roman" pitchFamily="18" charset="0"/>
              </a:endParaRPr>
            </a:p>
          </p:txBody>
        </p:sp>
        <p:sp>
          <p:nvSpPr>
            <p:cNvPr id="28" name="TextBox 27"/>
            <p:cNvSpPr txBox="1"/>
            <p:nvPr/>
          </p:nvSpPr>
          <p:spPr>
            <a:xfrm>
              <a:off x="5845076" y="3341519"/>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4</a:t>
              </a:r>
              <a:endParaRPr lang="vi-VN" sz="2800" dirty="0">
                <a:solidFill>
                  <a:srgbClr val="0000FF"/>
                </a:solidFill>
                <a:latin typeface="Times New Roman" pitchFamily="18" charset="0"/>
                <a:cs typeface="Times New Roman" pitchFamily="18" charset="0"/>
              </a:endParaRPr>
            </a:p>
          </p:txBody>
        </p:sp>
        <p:sp>
          <p:nvSpPr>
            <p:cNvPr id="29" name="TextBox 28"/>
            <p:cNvSpPr txBox="1"/>
            <p:nvPr/>
          </p:nvSpPr>
          <p:spPr>
            <a:xfrm>
              <a:off x="6507550" y="3341519"/>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5</a:t>
              </a:r>
              <a:endParaRPr lang="vi-VN" sz="2800" dirty="0">
                <a:solidFill>
                  <a:srgbClr val="0000FF"/>
                </a:solidFill>
                <a:latin typeface="Times New Roman" pitchFamily="18" charset="0"/>
                <a:cs typeface="Times New Roman" pitchFamily="18" charset="0"/>
              </a:endParaRPr>
            </a:p>
          </p:txBody>
        </p:sp>
        <p:sp>
          <p:nvSpPr>
            <p:cNvPr id="30" name="TextBox 29"/>
            <p:cNvSpPr txBox="1"/>
            <p:nvPr/>
          </p:nvSpPr>
          <p:spPr>
            <a:xfrm>
              <a:off x="7242054" y="3341519"/>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6</a:t>
              </a:r>
              <a:endParaRPr lang="vi-VN" sz="2800" dirty="0">
                <a:solidFill>
                  <a:srgbClr val="0000FF"/>
                </a:solidFill>
                <a:latin typeface="Times New Roman" pitchFamily="18" charset="0"/>
                <a:cs typeface="Times New Roman" pitchFamily="18" charset="0"/>
              </a:endParaRPr>
            </a:p>
          </p:txBody>
        </p:sp>
        <p:sp>
          <p:nvSpPr>
            <p:cNvPr id="31" name="TextBox 30"/>
            <p:cNvSpPr txBox="1"/>
            <p:nvPr/>
          </p:nvSpPr>
          <p:spPr>
            <a:xfrm>
              <a:off x="7904528" y="3341519"/>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7</a:t>
              </a:r>
              <a:endParaRPr lang="vi-VN" sz="2800" dirty="0">
                <a:solidFill>
                  <a:srgbClr val="0000FF"/>
                </a:solidFill>
                <a:latin typeface="Times New Roman" pitchFamily="18" charset="0"/>
                <a:cs typeface="Times New Roman" pitchFamily="18" charset="0"/>
              </a:endParaRPr>
            </a:p>
          </p:txBody>
        </p:sp>
        <p:sp>
          <p:nvSpPr>
            <p:cNvPr id="32" name="TextBox 31"/>
            <p:cNvSpPr txBox="1"/>
            <p:nvPr/>
          </p:nvSpPr>
          <p:spPr>
            <a:xfrm>
              <a:off x="8547296" y="3326046"/>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8</a:t>
              </a:r>
              <a:endParaRPr lang="vi-VN" sz="2800" dirty="0">
                <a:solidFill>
                  <a:srgbClr val="0000FF"/>
                </a:solidFill>
                <a:latin typeface="Times New Roman" pitchFamily="18" charset="0"/>
                <a:cs typeface="Times New Roman" pitchFamily="18" charset="0"/>
              </a:endParaRPr>
            </a:p>
          </p:txBody>
        </p:sp>
        <p:sp>
          <p:nvSpPr>
            <p:cNvPr id="33" name="TextBox 32"/>
            <p:cNvSpPr txBox="1"/>
            <p:nvPr/>
          </p:nvSpPr>
          <p:spPr>
            <a:xfrm>
              <a:off x="9209770" y="3326046"/>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9</a:t>
              </a:r>
              <a:endParaRPr lang="vi-VN" sz="2800" dirty="0">
                <a:solidFill>
                  <a:srgbClr val="0000FF"/>
                </a:solidFill>
                <a:latin typeface="Times New Roman" pitchFamily="18" charset="0"/>
                <a:cs typeface="Times New Roman" pitchFamily="18" charset="0"/>
              </a:endParaRPr>
            </a:p>
          </p:txBody>
        </p:sp>
        <p:sp>
          <p:nvSpPr>
            <p:cNvPr id="34" name="TextBox 33"/>
            <p:cNvSpPr txBox="1"/>
            <p:nvPr/>
          </p:nvSpPr>
          <p:spPr>
            <a:xfrm>
              <a:off x="9872244" y="3326046"/>
              <a:ext cx="576064"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10</a:t>
              </a:r>
              <a:endParaRPr lang="vi-VN" sz="2800" dirty="0">
                <a:solidFill>
                  <a:srgbClr val="0000FF"/>
                </a:solidFill>
                <a:latin typeface="Times New Roman" pitchFamily="18" charset="0"/>
                <a:cs typeface="Times New Roman" pitchFamily="18" charset="0"/>
              </a:endParaRPr>
            </a:p>
          </p:txBody>
        </p:sp>
      </p:grpSp>
      <p:sp>
        <p:nvSpPr>
          <p:cNvPr id="35" name="Oval Callout 34"/>
          <p:cNvSpPr/>
          <p:nvPr/>
        </p:nvSpPr>
        <p:spPr>
          <a:xfrm>
            <a:off x="2006164" y="1121675"/>
            <a:ext cx="3112920" cy="1346788"/>
          </a:xfrm>
          <a:prstGeom prst="wedgeEllipseCallout">
            <a:avLst>
              <a:gd name="adj1" fmla="val -49470"/>
              <a:gd name="adj2" fmla="val 8002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solidFill>
                  <a:srgbClr val="0000FF"/>
                </a:solidFill>
                <a:latin typeface="Times New Roman" pitchFamily="18" charset="0"/>
                <a:cs typeface="Times New Roman" pitchFamily="18" charset="0"/>
              </a:rPr>
              <a:t>Đây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vi-VN" sz="2800" dirty="0">
              <a:solidFill>
                <a:srgbClr val="0000FF"/>
              </a:solidFill>
              <a:latin typeface="Times New Roman" pitchFamily="18" charset="0"/>
              <a:cs typeface="Times New Roman" pitchFamily="18" charset="0"/>
            </a:endParaRPr>
          </a:p>
        </p:txBody>
      </p:sp>
      <p:sp>
        <p:nvSpPr>
          <p:cNvPr id="36" name="Rounded Rectangle 35"/>
          <p:cNvSpPr/>
          <p:nvPr/>
        </p:nvSpPr>
        <p:spPr>
          <a:xfrm>
            <a:off x="5256644" y="2132856"/>
            <a:ext cx="2939102" cy="1296144"/>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00FF"/>
                </a:solidFill>
                <a:latin typeface="Times New Roman" pitchFamily="18" charset="0"/>
                <a:cs typeface="Times New Roman" pitchFamily="18" charset="0"/>
              </a:rPr>
              <a:t>6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trước</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7</a:t>
            </a:r>
            <a:endParaRPr lang="vi-VN" sz="2800" dirty="0">
              <a:solidFill>
                <a:srgbClr val="0000FF"/>
              </a:solidFill>
              <a:latin typeface="Times New Roman" pitchFamily="18" charset="0"/>
              <a:cs typeface="Times New Roman" pitchFamily="18" charset="0"/>
            </a:endParaRPr>
          </a:p>
        </p:txBody>
      </p:sp>
      <p:cxnSp>
        <p:nvCxnSpPr>
          <p:cNvPr id="38" name="Straight Arrow Connector 37"/>
          <p:cNvCxnSpPr>
            <a:stCxn id="36" idx="2"/>
          </p:cNvCxnSpPr>
          <p:nvPr/>
        </p:nvCxnSpPr>
        <p:spPr>
          <a:xfrm>
            <a:off x="6726195" y="3429000"/>
            <a:ext cx="535543" cy="120277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8805896" y="1543034"/>
            <a:ext cx="2939102" cy="1296144"/>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00FF"/>
                </a:solidFill>
                <a:latin typeface="Times New Roman" pitchFamily="18" charset="0"/>
                <a:cs typeface="Times New Roman" pitchFamily="18" charset="0"/>
              </a:rPr>
              <a:t>8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7</a:t>
            </a:r>
            <a:endParaRPr lang="vi-VN" sz="2800" dirty="0">
              <a:solidFill>
                <a:srgbClr val="0000FF"/>
              </a:solidFill>
              <a:latin typeface="Times New Roman" pitchFamily="18" charset="0"/>
              <a:cs typeface="Times New Roman" pitchFamily="18" charset="0"/>
            </a:endParaRPr>
          </a:p>
        </p:txBody>
      </p:sp>
      <p:cxnSp>
        <p:nvCxnSpPr>
          <p:cNvPr id="42" name="Straight Arrow Connector 41"/>
          <p:cNvCxnSpPr>
            <a:stCxn id="41" idx="2"/>
          </p:cNvCxnSpPr>
          <p:nvPr/>
        </p:nvCxnSpPr>
        <p:spPr>
          <a:xfrm flipH="1">
            <a:off x="8619304" y="2839178"/>
            <a:ext cx="1656143" cy="179259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45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78836" y="827187"/>
            <a:ext cx="654049" cy="635000"/>
            <a:chOff x="7934325" y="85725"/>
            <a:chExt cx="654049" cy="635000"/>
          </a:xfrm>
        </p:grpSpPr>
        <p:sp>
          <p:nvSpPr>
            <p:cNvPr id="4" name="Oval 3"/>
            <p:cNvSpPr/>
            <p:nvPr/>
          </p:nvSpPr>
          <p:spPr>
            <a:xfrm>
              <a:off x="8001000" y="152400"/>
              <a:ext cx="520700" cy="4953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1</a:t>
              </a:r>
              <a:endParaRPr lang="vi-VN" sz="2800" b="1" dirty="0">
                <a:solidFill>
                  <a:sysClr val="windowText" lastClr="000000"/>
                </a:solidFill>
                <a:latin typeface="Times New Roman" pitchFamily="18" charset="0"/>
                <a:cs typeface="Times New Roman" pitchFamily="18" charset="0"/>
              </a:endParaRPr>
            </a:p>
          </p:txBody>
        </p:sp>
        <p:sp>
          <p:nvSpPr>
            <p:cNvPr id="5" name="Oval 4"/>
            <p:cNvSpPr/>
            <p:nvPr/>
          </p:nvSpPr>
          <p:spPr>
            <a:xfrm>
              <a:off x="7934325" y="85725"/>
              <a:ext cx="654049" cy="63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p:cNvSpPr txBox="1"/>
          <p:nvPr/>
        </p:nvSpPr>
        <p:spPr>
          <a:xfrm>
            <a:off x="1556146" y="688261"/>
            <a:ext cx="10550535"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a) </a:t>
            </a:r>
            <a:r>
              <a:rPr lang="en-US" sz="3200" b="1" dirty="0" err="1" smtClean="0">
                <a:solidFill>
                  <a:srgbClr val="0000FF"/>
                </a:solidFill>
                <a:latin typeface="Times New Roman" pitchFamily="18" charset="0"/>
                <a:cs typeface="Times New Roman" pitchFamily="18" charset="0"/>
              </a:rPr>
              <a:t>Xếp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thẻ</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vị</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trí</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thích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hợp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dưới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mỗi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số</a:t>
            </a:r>
            <a:endParaRPr lang="vi-VN" sz="3200" b="1"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4" b="97059" l="9434" r="100000">
                        <a14:foregroundMark x1="55975" y1="41176" x2="57233" y2="42647"/>
                        <a14:foregroundMark x1="65409" y1="44608" x2="65409" y2="39216"/>
                        <a14:foregroundMark x1="32075" y1="77451" x2="28302" y2="77451"/>
                        <a14:foregroundMark x1="60377" y1="87255" x2="55975"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725488" y="1881064"/>
            <a:ext cx="1766143" cy="226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78782" y="2025080"/>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1</a:t>
            </a:r>
            <a:endParaRPr lang="vi-VN" sz="3200" b="1" dirty="0">
              <a:latin typeface="Times New Roman" pitchFamily="18" charset="0"/>
              <a:cs typeface="Times New Roman" pitchFamily="18" charset="0"/>
            </a:endParaRPr>
          </a:p>
        </p:txBody>
      </p:sp>
      <p:sp>
        <p:nvSpPr>
          <p:cNvPr id="9" name="Rectangle 8"/>
          <p:cNvSpPr/>
          <p:nvPr/>
        </p:nvSpPr>
        <p:spPr>
          <a:xfrm>
            <a:off x="3286894" y="2501516"/>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2</a:t>
            </a:r>
            <a:endParaRPr lang="vi-VN" sz="3200" b="1" dirty="0">
              <a:latin typeface="Times New Roman" pitchFamily="18" charset="0"/>
              <a:cs typeface="Times New Roman" pitchFamily="18" charset="0"/>
            </a:endParaRPr>
          </a:p>
        </p:txBody>
      </p:sp>
      <p:sp>
        <p:nvSpPr>
          <p:cNvPr id="10" name="Rectangle 9"/>
          <p:cNvSpPr/>
          <p:nvPr/>
        </p:nvSpPr>
        <p:spPr>
          <a:xfrm>
            <a:off x="4150990" y="1851641"/>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6</a:t>
            </a:r>
            <a:endParaRPr lang="vi-VN" sz="3200" b="1" dirty="0">
              <a:latin typeface="Times New Roman" pitchFamily="18" charset="0"/>
              <a:cs typeface="Times New Roman" pitchFamily="18" charset="0"/>
            </a:endParaRPr>
          </a:p>
        </p:txBody>
      </p:sp>
      <p:sp>
        <p:nvSpPr>
          <p:cNvPr id="11" name="Rectangle 10"/>
          <p:cNvSpPr/>
          <p:nvPr/>
        </p:nvSpPr>
        <p:spPr>
          <a:xfrm>
            <a:off x="5087094" y="1644080"/>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12" name="Rectangle 11"/>
          <p:cNvSpPr/>
          <p:nvPr/>
        </p:nvSpPr>
        <p:spPr>
          <a:xfrm>
            <a:off x="6095206" y="2120516"/>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7</a:t>
            </a:r>
            <a:endParaRPr lang="vi-VN" sz="3200" b="1" dirty="0">
              <a:latin typeface="Times New Roman" pitchFamily="18" charset="0"/>
              <a:cs typeface="Times New Roman" pitchFamily="18" charset="0"/>
            </a:endParaRPr>
          </a:p>
        </p:txBody>
      </p:sp>
      <p:sp>
        <p:nvSpPr>
          <p:cNvPr id="13" name="Rectangle 12"/>
          <p:cNvSpPr/>
          <p:nvPr/>
        </p:nvSpPr>
        <p:spPr>
          <a:xfrm>
            <a:off x="7032635" y="2499713"/>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14" name="Rectangle 13"/>
          <p:cNvSpPr/>
          <p:nvPr/>
        </p:nvSpPr>
        <p:spPr>
          <a:xfrm>
            <a:off x="7966089" y="1749691"/>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9</a:t>
            </a:r>
            <a:endParaRPr lang="vi-VN" sz="3200"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808" b="100000" l="9910" r="100000">
                        <a14:foregroundMark x1="62162" y1="42308" x2="59459" y2="51923"/>
                        <a14:foregroundMark x1="52252" y1="43750" x2="52252" y2="61538"/>
                        <a14:foregroundMark x1="65766" y1="40385" x2="69369" y2="60096"/>
                        <a14:foregroundMark x1="69369" y1="81250" x2="69369" y2="87981"/>
                      </a14:backgroundRemoval>
                    </a14:imgEffect>
                  </a14:imgLayer>
                </a14:imgProps>
              </a:ext>
              <a:ext uri="{28A0092B-C50C-407E-A947-70E740481C1C}">
                <a14:useLocalDpi xmlns:a14="http://schemas.microsoft.com/office/drawing/2010/main" val="0"/>
              </a:ext>
            </a:extLst>
          </a:blip>
          <a:srcRect/>
          <a:stretch>
            <a:fillRect/>
          </a:stretch>
        </p:blipFill>
        <p:spPr bwMode="auto">
          <a:xfrm>
            <a:off x="9201906" y="1749691"/>
            <a:ext cx="1419448" cy="265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9" name="Group 2048"/>
          <p:cNvGrpSpPr/>
          <p:nvPr/>
        </p:nvGrpSpPr>
        <p:grpSpPr>
          <a:xfrm>
            <a:off x="622598" y="5158014"/>
            <a:ext cx="11089232" cy="360040"/>
            <a:chOff x="622598" y="4473702"/>
            <a:chExt cx="11089232" cy="360040"/>
          </a:xfrm>
        </p:grpSpPr>
        <p:cxnSp>
          <p:nvCxnSpPr>
            <p:cNvPr id="16" name="Straight Arrow Connector 15"/>
            <p:cNvCxnSpPr/>
            <p:nvPr/>
          </p:nvCxnSpPr>
          <p:spPr>
            <a:xfrm>
              <a:off x="622598" y="4653722"/>
              <a:ext cx="1108923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2598"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84887"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47176"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9465"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1754"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34043"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96332"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58621"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20910"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283199"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207774"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245488"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98562" y="5625480"/>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0</a:t>
            </a:r>
            <a:endParaRPr lang="vi-VN" sz="3200" b="1" dirty="0">
              <a:latin typeface="Times New Roman" pitchFamily="18" charset="0"/>
              <a:cs typeface="Times New Roman" pitchFamily="18" charset="0"/>
            </a:endParaRPr>
          </a:p>
        </p:txBody>
      </p:sp>
      <p:sp>
        <p:nvSpPr>
          <p:cNvPr id="38" name="Rectangle 37"/>
          <p:cNvSpPr/>
          <p:nvPr/>
        </p:nvSpPr>
        <p:spPr>
          <a:xfrm>
            <a:off x="5087094" y="5601658"/>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5</a:t>
            </a:r>
            <a:endParaRPr lang="vi-VN" sz="3200" b="1" dirty="0">
              <a:latin typeface="Times New Roman" pitchFamily="18" charset="0"/>
              <a:cs typeface="Times New Roman" pitchFamily="18" charset="0"/>
            </a:endParaRPr>
          </a:p>
        </p:txBody>
      </p:sp>
      <p:sp>
        <p:nvSpPr>
          <p:cNvPr id="39" name="Rectangle 38"/>
          <p:cNvSpPr/>
          <p:nvPr/>
        </p:nvSpPr>
        <p:spPr>
          <a:xfrm>
            <a:off x="9911630" y="5625480"/>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10</a:t>
            </a:r>
            <a:endParaRPr lang="vi-VN" sz="3200" b="1" dirty="0">
              <a:latin typeface="Times New Roman" pitchFamily="18" charset="0"/>
              <a:cs typeface="Times New Roman" pitchFamily="18" charset="0"/>
            </a:endParaRPr>
          </a:p>
        </p:txBody>
      </p:sp>
      <p:sp>
        <p:nvSpPr>
          <p:cNvPr id="15" name="Rectangle 14"/>
          <p:cNvSpPr/>
          <p:nvPr/>
        </p:nvSpPr>
        <p:spPr>
          <a:xfrm>
            <a:off x="9047534" y="2241104"/>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8</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7268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wipe(down)">
                                      <p:cBhvr>
                                        <p:cTn id="44" dur="500"/>
                                        <p:tgtEl>
                                          <p:spTgt spid="205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par>
                                <p:cTn id="54" presetID="22" presetClass="entr" presetSubtype="4" fill="hold" nodeType="withEffect">
                                  <p:stCondLst>
                                    <p:cond delay="0"/>
                                  </p:stCondLst>
                                  <p:childTnLst>
                                    <p:set>
                                      <p:cBhvr>
                                        <p:cTn id="55" dur="1" fill="hold">
                                          <p:stCondLst>
                                            <p:cond delay="0"/>
                                          </p:stCondLst>
                                        </p:cTn>
                                        <p:tgtEl>
                                          <p:spTgt spid="2049"/>
                                        </p:tgtEl>
                                        <p:attrNameLst>
                                          <p:attrName>style.visibility</p:attrName>
                                        </p:attrNameLst>
                                      </p:cBhvr>
                                      <p:to>
                                        <p:strVal val="visible"/>
                                      </p:to>
                                    </p:set>
                                    <p:animEffect transition="in" filter="wipe(down)">
                                      <p:cBhvr>
                                        <p:cTn id="56" dur="500"/>
                                        <p:tgtEl>
                                          <p:spTgt spid="204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45833E-6 -3.3526E-6 L -0.09362 0.51908 " pathEditMode="relative" rAng="0" ptsTypes="AA">
                                      <p:cBhvr>
                                        <p:cTn id="60" dur="2000" fill="hold"/>
                                        <p:tgtEl>
                                          <p:spTgt spid="7"/>
                                        </p:tgtEl>
                                        <p:attrNameLst>
                                          <p:attrName>ppt_x</p:attrName>
                                          <p:attrName>ppt_y</p:attrName>
                                        </p:attrNameLst>
                                      </p:cBhvr>
                                      <p:rCtr x="-4688" y="25942"/>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3.75E-6 2.48555E-6 L -0.0914 0.44971 " pathEditMode="relative" rAng="0" ptsTypes="AA">
                                      <p:cBhvr>
                                        <p:cTn id="64" dur="2000" fill="hold"/>
                                        <p:tgtEl>
                                          <p:spTgt spid="9"/>
                                        </p:tgtEl>
                                        <p:attrNameLst>
                                          <p:attrName>ppt_x</p:attrName>
                                          <p:attrName>ppt_y</p:attrName>
                                        </p:attrNameLst>
                                      </p:cBhvr>
                                      <p:rCtr x="-4570" y="22474"/>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0833E-6 1.7341E-7 L 0.15065 0.54451 " pathEditMode="relative" rAng="0" ptsTypes="AA">
                                      <p:cBhvr>
                                        <p:cTn id="68" dur="2000" fill="hold"/>
                                        <p:tgtEl>
                                          <p:spTgt spid="10"/>
                                        </p:tgtEl>
                                        <p:attrNameLst>
                                          <p:attrName>ppt_x</p:attrName>
                                          <p:attrName>ppt_y</p:attrName>
                                        </p:attrNameLst>
                                      </p:cBhvr>
                                      <p:rCtr x="7526" y="27214"/>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5.55112E-17 -2.02312E-6 L -0.16237 0.56416 " pathEditMode="relative" rAng="0" ptsTypes="AA">
                                      <p:cBhvr>
                                        <p:cTn id="72" dur="2000" fill="hold"/>
                                        <p:tgtEl>
                                          <p:spTgt spid="11"/>
                                        </p:tgtEl>
                                        <p:attrNameLst>
                                          <p:attrName>ppt_x</p:attrName>
                                          <p:attrName>ppt_y</p:attrName>
                                        </p:attrNameLst>
                                      </p:cBhvr>
                                      <p:rCtr x="-8125" y="28208"/>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2.29167E-6 3.81503E-6 L 0.07982 0.5156 " pathEditMode="relative" rAng="0" ptsTypes="AA">
                                      <p:cBhvr>
                                        <p:cTn id="76" dur="2000" fill="hold"/>
                                        <p:tgtEl>
                                          <p:spTgt spid="12"/>
                                        </p:tgtEl>
                                        <p:attrNameLst>
                                          <p:attrName>ppt_x</p:attrName>
                                          <p:attrName>ppt_y</p:attrName>
                                        </p:attrNameLst>
                                      </p:cBhvr>
                                      <p:rCtr x="3984" y="25780"/>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58333E-6 3.69942E-6 L -0.24519 0.44994 " pathEditMode="relative" rAng="0" ptsTypes="AA">
                                      <p:cBhvr>
                                        <p:cTn id="80" dur="2000" fill="hold"/>
                                        <p:tgtEl>
                                          <p:spTgt spid="13"/>
                                        </p:tgtEl>
                                        <p:attrNameLst>
                                          <p:attrName>ppt_x</p:attrName>
                                          <p:attrName>ppt_y</p:attrName>
                                        </p:attrNameLst>
                                      </p:cBhvr>
                                      <p:rCtr x="-12266" y="22497"/>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08333E-6 -2.13873E-6 L 0.09166 0.58035 " pathEditMode="relative" rAng="0" ptsTypes="AA">
                                      <p:cBhvr>
                                        <p:cTn id="84" dur="2000" fill="hold"/>
                                        <p:tgtEl>
                                          <p:spTgt spid="14"/>
                                        </p:tgtEl>
                                        <p:attrNameLst>
                                          <p:attrName>ppt_x</p:attrName>
                                          <p:attrName>ppt_y</p:attrName>
                                        </p:attrNameLst>
                                      </p:cBhvr>
                                      <p:rCtr x="4583" y="29017"/>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2.08333E-7 1.56069E-6 L -0.09154 0.49803 " pathEditMode="relative" rAng="0" ptsTypes="AA">
                                      <p:cBhvr>
                                        <p:cTn id="88" dur="2000" fill="hold"/>
                                        <p:tgtEl>
                                          <p:spTgt spid="15"/>
                                        </p:tgtEl>
                                        <p:attrNameLst>
                                          <p:attrName>ppt_x</p:attrName>
                                          <p:attrName>ppt_y</p:attrName>
                                        </p:attrNameLst>
                                      </p:cBhvr>
                                      <p:rCtr x="-4583" y="24902"/>
                                    </p:animMotion>
                                  </p:childTnLst>
                                </p:cTn>
                              </p:par>
                            </p:childTnLst>
                          </p:cTn>
                        </p:par>
                        <p:par>
                          <p:cTn id="89" fill="hold">
                            <p:stCondLst>
                              <p:cond delay="2000"/>
                            </p:stCondLst>
                            <p:childTnLst>
                              <p:par>
                                <p:cTn id="90" presetID="42" presetClass="exit" presetSubtype="0" fill="hold" nodeType="afterEffect">
                                  <p:stCondLst>
                                    <p:cond delay="0"/>
                                  </p:stCondLst>
                                  <p:childTnLst>
                                    <p:animEffect transition="out" filter="fade">
                                      <p:cBhvr>
                                        <p:cTn id="91" dur="1000"/>
                                        <p:tgtEl>
                                          <p:spTgt spid="2050"/>
                                        </p:tgtEl>
                                      </p:cBhvr>
                                    </p:animEffect>
                                    <p:anim calcmode="lin" valueType="num">
                                      <p:cBhvr>
                                        <p:cTn id="92" dur="1000"/>
                                        <p:tgtEl>
                                          <p:spTgt spid="2050"/>
                                        </p:tgtEl>
                                        <p:attrNameLst>
                                          <p:attrName>ppt_x</p:attrName>
                                        </p:attrNameLst>
                                      </p:cBhvr>
                                      <p:tavLst>
                                        <p:tav tm="0">
                                          <p:val>
                                            <p:strVal val="ppt_x"/>
                                          </p:val>
                                        </p:tav>
                                        <p:tav tm="100000">
                                          <p:val>
                                            <p:strVal val="ppt_x"/>
                                          </p:val>
                                        </p:tav>
                                      </p:tavLst>
                                    </p:anim>
                                    <p:anim calcmode="lin" valueType="num">
                                      <p:cBhvr>
                                        <p:cTn id="93" dur="1000"/>
                                        <p:tgtEl>
                                          <p:spTgt spid="2050"/>
                                        </p:tgtEl>
                                        <p:attrNameLst>
                                          <p:attrName>ppt_y</p:attrName>
                                        </p:attrNameLst>
                                      </p:cBhvr>
                                      <p:tavLst>
                                        <p:tav tm="0">
                                          <p:val>
                                            <p:strVal val="ppt_y"/>
                                          </p:val>
                                        </p:tav>
                                        <p:tav tm="100000">
                                          <p:val>
                                            <p:strVal val="ppt_y+.1"/>
                                          </p:val>
                                        </p:tav>
                                      </p:tavLst>
                                    </p:anim>
                                    <p:set>
                                      <p:cBhvr>
                                        <p:cTn id="94" dur="1" fill="hold">
                                          <p:stCondLst>
                                            <p:cond delay="999"/>
                                          </p:stCondLst>
                                        </p:cTn>
                                        <p:tgtEl>
                                          <p:spTgt spid="2050"/>
                                        </p:tgtEl>
                                        <p:attrNameLst>
                                          <p:attrName>style.visibility</p:attrName>
                                        </p:attrNameLst>
                                      </p:cBhvr>
                                      <p:to>
                                        <p:strVal val="hidden"/>
                                      </p:to>
                                    </p:set>
                                  </p:childTnLst>
                                </p:cTn>
                              </p:par>
                              <p:par>
                                <p:cTn id="95" presetID="42" presetClass="exit" presetSubtype="0" fill="hold" nodeType="withEffect">
                                  <p:stCondLst>
                                    <p:cond delay="0"/>
                                  </p:stCondLst>
                                  <p:childTnLst>
                                    <p:animEffect transition="out" filter="fade">
                                      <p:cBhvr>
                                        <p:cTn id="96" dur="1000"/>
                                        <p:tgtEl>
                                          <p:spTgt spid="2051"/>
                                        </p:tgtEl>
                                      </p:cBhvr>
                                    </p:animEffect>
                                    <p:anim calcmode="lin" valueType="num">
                                      <p:cBhvr>
                                        <p:cTn id="97" dur="1000"/>
                                        <p:tgtEl>
                                          <p:spTgt spid="2051"/>
                                        </p:tgtEl>
                                        <p:attrNameLst>
                                          <p:attrName>ppt_x</p:attrName>
                                        </p:attrNameLst>
                                      </p:cBhvr>
                                      <p:tavLst>
                                        <p:tav tm="0">
                                          <p:val>
                                            <p:strVal val="ppt_x"/>
                                          </p:val>
                                        </p:tav>
                                        <p:tav tm="100000">
                                          <p:val>
                                            <p:strVal val="ppt_x"/>
                                          </p:val>
                                        </p:tav>
                                      </p:tavLst>
                                    </p:anim>
                                    <p:anim calcmode="lin" valueType="num">
                                      <p:cBhvr>
                                        <p:cTn id="98" dur="1000"/>
                                        <p:tgtEl>
                                          <p:spTgt spid="2051"/>
                                        </p:tgtEl>
                                        <p:attrNameLst>
                                          <p:attrName>ppt_y</p:attrName>
                                        </p:attrNameLst>
                                      </p:cBhvr>
                                      <p:tavLst>
                                        <p:tav tm="0">
                                          <p:val>
                                            <p:strVal val="ppt_y"/>
                                          </p:val>
                                        </p:tav>
                                        <p:tav tm="100000">
                                          <p:val>
                                            <p:strVal val="ppt_y+.1"/>
                                          </p:val>
                                        </p:tav>
                                      </p:tavLst>
                                    </p:anim>
                                    <p:set>
                                      <p:cBhvr>
                                        <p:cTn id="99" dur="1" fill="hold">
                                          <p:stCondLst>
                                            <p:cond delay="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7" grpId="0" animBg="1"/>
      <p:bldP spid="38" grpId="0" animBg="1"/>
      <p:bldP spid="39" grpId="0"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94806" y="385500"/>
            <a:ext cx="7416824" cy="811252"/>
            <a:chOff x="3214886" y="3068960"/>
            <a:chExt cx="7416824" cy="811252"/>
          </a:xfrm>
        </p:grpSpPr>
        <p:grpSp>
          <p:nvGrpSpPr>
            <p:cNvPr id="3" name="Group 2"/>
            <p:cNvGrpSpPr/>
            <p:nvPr/>
          </p:nvGrpSpPr>
          <p:grpSpPr>
            <a:xfrm>
              <a:off x="3502918" y="3068960"/>
              <a:ext cx="7128792" cy="349198"/>
              <a:chOff x="1486694" y="2330768"/>
              <a:chExt cx="7128792" cy="349198"/>
            </a:xfrm>
          </p:grpSpPr>
          <p:cxnSp>
            <p:nvCxnSpPr>
              <p:cNvPr id="15" name="Straight Arrow Connector 14"/>
              <p:cNvCxnSpPr/>
              <p:nvPr/>
            </p:nvCxnSpPr>
            <p:spPr>
              <a:xfrm>
                <a:off x="1486694" y="2492896"/>
                <a:ext cx="71287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8669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4916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164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7411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648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659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906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6153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2401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896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1143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214886"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0</a:t>
              </a:r>
              <a:endParaRPr lang="vi-VN" sz="2800" dirty="0">
                <a:latin typeface="Times New Roman" pitchFamily="18" charset="0"/>
                <a:cs typeface="Times New Roman" pitchFamily="18" charset="0"/>
              </a:endParaRPr>
            </a:p>
          </p:txBody>
        </p:sp>
        <p:sp>
          <p:nvSpPr>
            <p:cNvPr id="5" name="TextBox 4"/>
            <p:cNvSpPr txBox="1"/>
            <p:nvPr/>
          </p:nvSpPr>
          <p:spPr>
            <a:xfrm>
              <a:off x="3877360"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a:t>
              </a:r>
              <a:endParaRPr lang="vi-VN" sz="2800" dirty="0">
                <a:latin typeface="Times New Roman" pitchFamily="18" charset="0"/>
                <a:cs typeface="Times New Roman" pitchFamily="18" charset="0"/>
              </a:endParaRPr>
            </a:p>
          </p:txBody>
        </p:sp>
        <p:sp>
          <p:nvSpPr>
            <p:cNvPr id="6" name="TextBox 5"/>
            <p:cNvSpPr txBox="1"/>
            <p:nvPr/>
          </p:nvSpPr>
          <p:spPr>
            <a:xfrm>
              <a:off x="4539834"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a:t>
              </a:r>
              <a:endParaRPr lang="vi-VN" sz="2800" dirty="0">
                <a:latin typeface="Times New Roman" pitchFamily="18" charset="0"/>
                <a:cs typeface="Times New Roman" pitchFamily="18" charset="0"/>
              </a:endParaRPr>
            </a:p>
          </p:txBody>
        </p:sp>
        <p:sp>
          <p:nvSpPr>
            <p:cNvPr id="7" name="TextBox 6"/>
            <p:cNvSpPr txBox="1"/>
            <p:nvPr/>
          </p:nvSpPr>
          <p:spPr>
            <a:xfrm>
              <a:off x="5182602"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3</a:t>
              </a:r>
              <a:endParaRPr lang="vi-VN" sz="2800" dirty="0">
                <a:latin typeface="Times New Roman" pitchFamily="18" charset="0"/>
                <a:cs typeface="Times New Roman" pitchFamily="18" charset="0"/>
              </a:endParaRPr>
            </a:p>
          </p:txBody>
        </p:sp>
        <p:sp>
          <p:nvSpPr>
            <p:cNvPr id="8" name="TextBox 7"/>
            <p:cNvSpPr txBox="1"/>
            <p:nvPr/>
          </p:nvSpPr>
          <p:spPr>
            <a:xfrm>
              <a:off x="5845076"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4</a:t>
              </a:r>
              <a:endParaRPr lang="vi-VN" sz="2800" dirty="0">
                <a:latin typeface="Times New Roman" pitchFamily="18" charset="0"/>
                <a:cs typeface="Times New Roman" pitchFamily="18" charset="0"/>
              </a:endParaRPr>
            </a:p>
          </p:txBody>
        </p:sp>
        <p:sp>
          <p:nvSpPr>
            <p:cNvPr id="9" name="TextBox 8"/>
            <p:cNvSpPr txBox="1"/>
            <p:nvPr/>
          </p:nvSpPr>
          <p:spPr>
            <a:xfrm>
              <a:off x="6507550"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5</a:t>
              </a:r>
              <a:endParaRPr lang="vi-VN" sz="2800" dirty="0">
                <a:latin typeface="Times New Roman" pitchFamily="18" charset="0"/>
                <a:cs typeface="Times New Roman" pitchFamily="18" charset="0"/>
              </a:endParaRPr>
            </a:p>
          </p:txBody>
        </p:sp>
        <p:sp>
          <p:nvSpPr>
            <p:cNvPr id="10" name="TextBox 9"/>
            <p:cNvSpPr txBox="1"/>
            <p:nvPr/>
          </p:nvSpPr>
          <p:spPr>
            <a:xfrm>
              <a:off x="7242054"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6</a:t>
              </a:r>
              <a:endParaRPr lang="vi-VN" sz="2800" dirty="0">
                <a:latin typeface="Times New Roman" pitchFamily="18" charset="0"/>
                <a:cs typeface="Times New Roman" pitchFamily="18" charset="0"/>
              </a:endParaRPr>
            </a:p>
          </p:txBody>
        </p:sp>
        <p:sp>
          <p:nvSpPr>
            <p:cNvPr id="11" name="TextBox 10"/>
            <p:cNvSpPr txBox="1"/>
            <p:nvPr/>
          </p:nvSpPr>
          <p:spPr>
            <a:xfrm>
              <a:off x="7904528"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7</a:t>
              </a:r>
              <a:endParaRPr lang="vi-VN" sz="2800" dirty="0">
                <a:latin typeface="Times New Roman" pitchFamily="18" charset="0"/>
                <a:cs typeface="Times New Roman" pitchFamily="18" charset="0"/>
              </a:endParaRPr>
            </a:p>
          </p:txBody>
        </p:sp>
        <p:sp>
          <p:nvSpPr>
            <p:cNvPr id="12" name="TextBox 11"/>
            <p:cNvSpPr txBox="1"/>
            <p:nvPr/>
          </p:nvSpPr>
          <p:spPr>
            <a:xfrm>
              <a:off x="8547296"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a:t>
              </a:r>
              <a:endParaRPr lang="vi-VN" sz="2800" dirty="0">
                <a:latin typeface="Times New Roman" pitchFamily="18" charset="0"/>
                <a:cs typeface="Times New Roman" pitchFamily="18" charset="0"/>
              </a:endParaRPr>
            </a:p>
          </p:txBody>
        </p:sp>
        <p:sp>
          <p:nvSpPr>
            <p:cNvPr id="13" name="TextBox 12"/>
            <p:cNvSpPr txBox="1"/>
            <p:nvPr/>
          </p:nvSpPr>
          <p:spPr>
            <a:xfrm>
              <a:off x="9209770"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14" name="TextBox 13"/>
            <p:cNvSpPr txBox="1"/>
            <p:nvPr/>
          </p:nvSpPr>
          <p:spPr>
            <a:xfrm>
              <a:off x="9872244"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grpSp>
      <p:sp>
        <p:nvSpPr>
          <p:cNvPr id="27" name="TextBox 26"/>
          <p:cNvSpPr txBox="1"/>
          <p:nvPr/>
        </p:nvSpPr>
        <p:spPr>
          <a:xfrm>
            <a:off x="586596" y="1700808"/>
            <a:ext cx="11017224" cy="3785652"/>
          </a:xfrm>
          <a:prstGeom prst="rect">
            <a:avLst/>
          </a:prstGeom>
          <a:noFill/>
        </p:spPr>
        <p:txBody>
          <a:bodyPr wrap="square" rtlCol="0">
            <a:spAutoFit/>
          </a:bodyPr>
          <a:lstStyle/>
          <a:p>
            <a:pPr>
              <a:lnSpc>
                <a:spcPct val="200000"/>
              </a:lnSpc>
            </a:pPr>
            <a:r>
              <a:rPr lang="en-US" sz="4000" b="1" dirty="0" smtClean="0">
                <a:solidFill>
                  <a:srgbClr val="0000FF"/>
                </a:solidFill>
                <a:latin typeface="Times New Roman" pitchFamily="18" charset="0"/>
                <a:cs typeface="Times New Roman" pitchFamily="18" charset="0"/>
              </a:rPr>
              <a:t>b) </a:t>
            </a:r>
            <a:r>
              <a:rPr lang="en-US" sz="4000" b="1" dirty="0" err="1" smtClean="0">
                <a:solidFill>
                  <a:srgbClr val="0000FF"/>
                </a:solidFill>
                <a:latin typeface="Times New Roman" pitchFamily="18" charset="0"/>
                <a:cs typeface="Times New Roman" pitchFamily="18" charset="0"/>
              </a:rPr>
              <a:t>Trả</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lời</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các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câu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hỏi</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sau</a:t>
            </a:r>
            <a:r>
              <a:rPr lang="en-US" sz="4000" b="1" dirty="0" smtClean="0">
                <a:solidFill>
                  <a:srgbClr val="0000FF"/>
                </a:solidFill>
                <a:latin typeface="Times New Roman" pitchFamily="18" charset="0"/>
                <a:cs typeface="Times New Roman" pitchFamily="18" charset="0"/>
              </a:rPr>
              <a:t>:</a:t>
            </a:r>
          </a:p>
          <a:p>
            <a:pPr>
              <a:lnSpc>
                <a:spcPct val="200000"/>
              </a:lnSpc>
            </a:pPr>
            <a:r>
              <a:rPr lang="en-US" sz="4000" dirty="0">
                <a:solidFill>
                  <a:srgbClr val="0000FF"/>
                </a:solidFill>
                <a:latin typeface="Times New Roman" pitchFamily="18" charset="0"/>
                <a:cs typeface="Times New Roman" pitchFamily="18" charset="0"/>
              </a:rPr>
              <a:t>	</a:t>
            </a:r>
            <a:r>
              <a:rPr lang="en-US" sz="4000" dirty="0" smtClean="0">
                <a:solidFill>
                  <a:srgbClr val="0000FF"/>
                </a:solidFill>
                <a:latin typeface="Times New Roman" pitchFamily="18" charset="0"/>
                <a:cs typeface="Times New Roman" pitchFamily="18" charset="0"/>
              </a:rPr>
              <a:t>-</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liền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trước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của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5 </a:t>
            </a:r>
            <a:r>
              <a:rPr lang="en-US" sz="4000" dirty="0" err="1" smtClean="0">
                <a:solidFill>
                  <a:srgbClr val="0000FF"/>
                </a:solidFill>
                <a:latin typeface="Times New Roman" pitchFamily="18" charset="0"/>
                <a:cs typeface="Times New Roman" pitchFamily="18" charset="0"/>
              </a:rPr>
              <a:t>là</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nào</a:t>
            </a:r>
            <a:r>
              <a:rPr lang="en-US" sz="4000" dirty="0" smtClean="0">
                <a:solidFill>
                  <a:srgbClr val="0000FF"/>
                </a:solidFill>
                <a:latin typeface="Times New Roman" pitchFamily="18" charset="0"/>
                <a:cs typeface="Times New Roman" pitchFamily="18" charset="0"/>
              </a:rPr>
              <a:t>?</a:t>
            </a:r>
          </a:p>
          <a:p>
            <a:pPr>
              <a:lnSpc>
                <a:spcPct val="200000"/>
              </a:lnSpc>
            </a:pPr>
            <a:r>
              <a:rPr lang="en-US" sz="4000" dirty="0">
                <a:solidFill>
                  <a:srgbClr val="0000FF"/>
                </a:solidFill>
                <a:latin typeface="Times New Roman" pitchFamily="18" charset="0"/>
                <a:cs typeface="Times New Roman" pitchFamily="18" charset="0"/>
              </a:rPr>
              <a:t>	</a:t>
            </a:r>
            <a:r>
              <a:rPr lang="en-US" sz="4000" dirty="0" smtClean="0">
                <a:solidFill>
                  <a:srgbClr val="0000FF"/>
                </a:solidFill>
                <a:latin typeface="Times New Roman" pitchFamily="18" charset="0"/>
                <a:cs typeface="Times New Roman" pitchFamily="18" charset="0"/>
              </a:rPr>
              <a:t>-</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liền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sau</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của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9 </a:t>
            </a:r>
            <a:r>
              <a:rPr lang="en-US" sz="4000" dirty="0" err="1" smtClean="0">
                <a:solidFill>
                  <a:srgbClr val="0000FF"/>
                </a:solidFill>
                <a:latin typeface="Times New Roman" pitchFamily="18" charset="0"/>
                <a:cs typeface="Times New Roman" pitchFamily="18" charset="0"/>
              </a:rPr>
              <a:t>là</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nào</a:t>
            </a:r>
            <a:r>
              <a:rPr lang="en-US" sz="4000" dirty="0" smtClean="0">
                <a:solidFill>
                  <a:srgbClr val="0000FF"/>
                </a:solidFill>
                <a:latin typeface="Times New Roman" pitchFamily="18" charset="0"/>
                <a:cs typeface="Times New Roman" pitchFamily="18" charset="0"/>
              </a:rPr>
              <a:t>?</a:t>
            </a:r>
            <a:endParaRPr lang="vi-VN" sz="4000" dirty="0">
              <a:solidFill>
                <a:srgbClr val="0000FF"/>
              </a:solidFill>
              <a:latin typeface="Times New Roman" pitchFamily="18" charset="0"/>
              <a:cs typeface="Times New Roman" pitchFamily="18" charset="0"/>
            </a:endParaRPr>
          </a:p>
        </p:txBody>
      </p:sp>
      <p:sp>
        <p:nvSpPr>
          <p:cNvPr id="28" name="Rectangle 27"/>
          <p:cNvSpPr/>
          <p:nvPr/>
        </p:nvSpPr>
        <p:spPr>
          <a:xfrm>
            <a:off x="7319342" y="3212976"/>
            <a:ext cx="10695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r>
              <a:rPr lang="en-US" sz="4000" b="1" dirty="0" smtClean="0">
                <a:solidFill>
                  <a:srgbClr val="FF0000"/>
                </a:solidFill>
                <a:latin typeface="Times New Roman" pitchFamily="18" charset="0"/>
                <a:cs typeface="Times New Roman" pitchFamily="18" charset="0"/>
              </a:rPr>
              <a:t>4</a:t>
            </a:r>
            <a:endParaRPr lang="vi-VN" sz="4000" b="1" dirty="0">
              <a:solidFill>
                <a:srgbClr val="FF0000"/>
              </a:solidFill>
              <a:latin typeface="Times New Roman" pitchFamily="18" charset="0"/>
              <a:cs typeface="Times New Roman" pitchFamily="18" charset="0"/>
            </a:endParaRPr>
          </a:p>
        </p:txBody>
      </p:sp>
      <p:sp>
        <p:nvSpPr>
          <p:cNvPr id="29" name="Rectangle 28"/>
          <p:cNvSpPr/>
          <p:nvPr/>
        </p:nvSpPr>
        <p:spPr>
          <a:xfrm>
            <a:off x="6959302" y="4437112"/>
            <a:ext cx="10695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r>
              <a:rPr lang="en-US" sz="4000" b="1" dirty="0" smtClean="0">
                <a:solidFill>
                  <a:srgbClr val="FF0000"/>
                </a:solidFill>
                <a:latin typeface="Times New Roman" pitchFamily="18" charset="0"/>
                <a:cs typeface="Times New Roman" pitchFamily="18" charset="0"/>
              </a:rPr>
              <a:t>10</a:t>
            </a:r>
            <a:endParaRPr lang="vi-VN" sz="4000" b="1" dirty="0">
              <a:solidFill>
                <a:srgbClr val="FF0000"/>
              </a:solidFill>
              <a:latin typeface="Times New Roman" pitchFamily="18" charset="0"/>
              <a:cs typeface="Times New Roman" pitchFamily="18" charset="0"/>
            </a:endParaRPr>
          </a:p>
        </p:txBody>
      </p:sp>
      <p:sp>
        <p:nvSpPr>
          <p:cNvPr id="30" name="Oval 29"/>
          <p:cNvSpPr/>
          <p:nvPr/>
        </p:nvSpPr>
        <p:spPr>
          <a:xfrm>
            <a:off x="5124996" y="673532"/>
            <a:ext cx="576064" cy="52322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9184073" y="664471"/>
            <a:ext cx="576064"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7307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1)">
                                      <p:cBhvr>
                                        <p:cTn id="26" dur="2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48855" y="1490141"/>
            <a:ext cx="11881320" cy="288032"/>
            <a:chOff x="-169490" y="1196752"/>
            <a:chExt cx="11881320" cy="288032"/>
          </a:xfrm>
        </p:grpSpPr>
        <p:cxnSp>
          <p:nvCxnSpPr>
            <p:cNvPr id="3" name="Straight Arrow Connector 2"/>
            <p:cNvCxnSpPr/>
            <p:nvPr/>
          </p:nvCxnSpPr>
          <p:spPr>
            <a:xfrm>
              <a:off x="-169490" y="1340768"/>
              <a:ext cx="118813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4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859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3517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668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476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0285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3902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093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0710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751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4327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7944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1136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4753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81561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8370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66813" y="3012383"/>
            <a:ext cx="11881320" cy="288032"/>
            <a:chOff x="-169490" y="1196752"/>
            <a:chExt cx="11881320" cy="288032"/>
          </a:xfrm>
        </p:grpSpPr>
        <p:cxnSp>
          <p:nvCxnSpPr>
            <p:cNvPr id="30" name="Straight Arrow Connector 29"/>
            <p:cNvCxnSpPr/>
            <p:nvPr/>
          </p:nvCxnSpPr>
          <p:spPr>
            <a:xfrm>
              <a:off x="-169490" y="1340768"/>
              <a:ext cx="118813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4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859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3517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668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3476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0285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3902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7093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0710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751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4327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27944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1136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04753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81561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8370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12976" y="258862"/>
            <a:ext cx="654049" cy="635000"/>
            <a:chOff x="7934325" y="85725"/>
            <a:chExt cx="654049" cy="635000"/>
          </a:xfrm>
        </p:grpSpPr>
        <p:sp>
          <p:nvSpPr>
            <p:cNvPr id="56" name="Oval 55"/>
            <p:cNvSpPr/>
            <p:nvPr/>
          </p:nvSpPr>
          <p:spPr>
            <a:xfrm>
              <a:off x="8001000" y="152400"/>
              <a:ext cx="520700" cy="4953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2</a:t>
              </a:r>
              <a:endParaRPr lang="vi-VN" sz="2800" b="1" dirty="0">
                <a:solidFill>
                  <a:sysClr val="windowText" lastClr="000000"/>
                </a:solidFill>
                <a:latin typeface="Times New Roman" pitchFamily="18" charset="0"/>
                <a:cs typeface="Times New Roman" pitchFamily="18" charset="0"/>
              </a:endParaRPr>
            </a:p>
          </p:txBody>
        </p:sp>
        <p:sp>
          <p:nvSpPr>
            <p:cNvPr id="57" name="Oval 56"/>
            <p:cNvSpPr/>
            <p:nvPr/>
          </p:nvSpPr>
          <p:spPr>
            <a:xfrm>
              <a:off x="7934325" y="85725"/>
              <a:ext cx="654049" cy="63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8" name="TextBox 57"/>
          <p:cNvSpPr txBox="1"/>
          <p:nvPr/>
        </p:nvSpPr>
        <p:spPr>
          <a:xfrm>
            <a:off x="2739" y="3334199"/>
            <a:ext cx="55059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85</a:t>
            </a:r>
            <a:endParaRPr lang="vi-VN" sz="2800" dirty="0">
              <a:latin typeface="Times New Roman" pitchFamily="18" charset="0"/>
              <a:cs typeface="Times New Roman" pitchFamily="18" charset="0"/>
            </a:endParaRPr>
          </a:p>
        </p:txBody>
      </p:sp>
      <p:sp>
        <p:nvSpPr>
          <p:cNvPr id="59" name="TextBox 58"/>
          <p:cNvSpPr txBox="1"/>
          <p:nvPr/>
        </p:nvSpPr>
        <p:spPr>
          <a:xfrm>
            <a:off x="1437686"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87</a:t>
            </a:r>
            <a:endParaRPr lang="vi-VN" sz="2800" dirty="0">
              <a:latin typeface="Times New Roman" pitchFamily="18" charset="0"/>
              <a:cs typeface="Times New Roman" pitchFamily="18" charset="0"/>
            </a:endParaRPr>
          </a:p>
        </p:txBody>
      </p:sp>
      <p:sp>
        <p:nvSpPr>
          <p:cNvPr id="60" name="TextBox 59"/>
          <p:cNvSpPr txBox="1"/>
          <p:nvPr/>
        </p:nvSpPr>
        <p:spPr>
          <a:xfrm>
            <a:off x="2195773"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88</a:t>
            </a:r>
            <a:endParaRPr lang="vi-VN" sz="2800" dirty="0">
              <a:latin typeface="Times New Roman" pitchFamily="18" charset="0"/>
              <a:cs typeface="Times New Roman" pitchFamily="18" charset="0"/>
            </a:endParaRPr>
          </a:p>
        </p:txBody>
      </p:sp>
      <p:sp>
        <p:nvSpPr>
          <p:cNvPr id="61" name="TextBox 60"/>
          <p:cNvSpPr txBox="1"/>
          <p:nvPr/>
        </p:nvSpPr>
        <p:spPr>
          <a:xfrm>
            <a:off x="4375444" y="3344837"/>
            <a:ext cx="783658"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91</a:t>
            </a:r>
            <a:endParaRPr lang="vi-VN" sz="2800" dirty="0">
              <a:latin typeface="Times New Roman" pitchFamily="18" charset="0"/>
              <a:cs typeface="Times New Roman" pitchFamily="18" charset="0"/>
            </a:endParaRPr>
          </a:p>
        </p:txBody>
      </p:sp>
      <p:sp>
        <p:nvSpPr>
          <p:cNvPr id="62" name="TextBox 61"/>
          <p:cNvSpPr txBox="1"/>
          <p:nvPr/>
        </p:nvSpPr>
        <p:spPr>
          <a:xfrm>
            <a:off x="5256584" y="3343958"/>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92</a:t>
            </a:r>
            <a:endParaRPr lang="vi-VN" sz="2800" dirty="0">
              <a:latin typeface="Times New Roman" pitchFamily="18" charset="0"/>
              <a:cs typeface="Times New Roman" pitchFamily="18" charset="0"/>
            </a:endParaRPr>
          </a:p>
        </p:txBody>
      </p:sp>
      <p:sp>
        <p:nvSpPr>
          <p:cNvPr id="63" name="TextBox 62"/>
          <p:cNvSpPr txBox="1"/>
          <p:nvPr/>
        </p:nvSpPr>
        <p:spPr>
          <a:xfrm>
            <a:off x="7554410" y="333419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95</a:t>
            </a:r>
            <a:endParaRPr lang="vi-VN" sz="2800" dirty="0">
              <a:latin typeface="Times New Roman" pitchFamily="18" charset="0"/>
              <a:cs typeface="Times New Roman" pitchFamily="18" charset="0"/>
            </a:endParaRPr>
          </a:p>
        </p:txBody>
      </p:sp>
      <p:sp>
        <p:nvSpPr>
          <p:cNvPr id="64" name="TextBox 63"/>
          <p:cNvSpPr txBox="1"/>
          <p:nvPr/>
        </p:nvSpPr>
        <p:spPr>
          <a:xfrm>
            <a:off x="8352928" y="3344837"/>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96</a:t>
            </a:r>
            <a:endParaRPr lang="vi-VN" sz="2800" dirty="0">
              <a:latin typeface="Times New Roman" pitchFamily="18" charset="0"/>
              <a:cs typeface="Times New Roman" pitchFamily="18" charset="0"/>
            </a:endParaRPr>
          </a:p>
        </p:txBody>
      </p:sp>
      <p:sp>
        <p:nvSpPr>
          <p:cNvPr id="65" name="TextBox 64"/>
          <p:cNvSpPr txBox="1"/>
          <p:nvPr/>
        </p:nvSpPr>
        <p:spPr>
          <a:xfrm>
            <a:off x="9090580"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97</a:t>
            </a:r>
            <a:endParaRPr lang="vi-VN" sz="2800" dirty="0">
              <a:latin typeface="Times New Roman" pitchFamily="18" charset="0"/>
              <a:cs typeface="Times New Roman" pitchFamily="18" charset="0"/>
            </a:endParaRPr>
          </a:p>
        </p:txBody>
      </p:sp>
      <p:sp>
        <p:nvSpPr>
          <p:cNvPr id="66" name="TextBox 65"/>
          <p:cNvSpPr txBox="1"/>
          <p:nvPr/>
        </p:nvSpPr>
        <p:spPr>
          <a:xfrm>
            <a:off x="12737" y="1830453"/>
            <a:ext cx="55059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67" name="TextBox 66"/>
          <p:cNvSpPr txBox="1"/>
          <p:nvPr/>
        </p:nvSpPr>
        <p:spPr>
          <a:xfrm>
            <a:off x="685746" y="1841091"/>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sp>
        <p:nvSpPr>
          <p:cNvPr id="68" name="TextBox 67"/>
          <p:cNvSpPr txBox="1"/>
          <p:nvPr/>
        </p:nvSpPr>
        <p:spPr>
          <a:xfrm>
            <a:off x="1437686" y="1841091"/>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11</a:t>
            </a:r>
            <a:endParaRPr lang="vi-VN" sz="2800" dirty="0">
              <a:latin typeface="Times New Roman" pitchFamily="18" charset="0"/>
              <a:cs typeface="Times New Roman" pitchFamily="18" charset="0"/>
            </a:endParaRPr>
          </a:p>
        </p:txBody>
      </p:sp>
      <p:sp>
        <p:nvSpPr>
          <p:cNvPr id="69" name="TextBox 68"/>
          <p:cNvSpPr txBox="1"/>
          <p:nvPr/>
        </p:nvSpPr>
        <p:spPr>
          <a:xfrm>
            <a:off x="5143619" y="1841091"/>
            <a:ext cx="783658"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16</a:t>
            </a:r>
            <a:endParaRPr lang="vi-VN" sz="2800" dirty="0">
              <a:latin typeface="Times New Roman" pitchFamily="18" charset="0"/>
              <a:cs typeface="Times New Roman" pitchFamily="18" charset="0"/>
            </a:endParaRPr>
          </a:p>
        </p:txBody>
      </p:sp>
      <p:sp>
        <p:nvSpPr>
          <p:cNvPr id="70" name="TextBox 69"/>
          <p:cNvSpPr txBox="1"/>
          <p:nvPr/>
        </p:nvSpPr>
        <p:spPr>
          <a:xfrm>
            <a:off x="8376927" y="1830453"/>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20</a:t>
            </a:r>
            <a:endParaRPr lang="vi-VN" sz="2800" dirty="0">
              <a:latin typeface="Times New Roman" pitchFamily="18" charset="0"/>
              <a:cs typeface="Times New Roman" pitchFamily="18" charset="0"/>
            </a:endParaRPr>
          </a:p>
        </p:txBody>
      </p:sp>
      <p:sp>
        <p:nvSpPr>
          <p:cNvPr id="71" name="TextBox 70"/>
          <p:cNvSpPr txBox="1"/>
          <p:nvPr/>
        </p:nvSpPr>
        <p:spPr>
          <a:xfrm>
            <a:off x="9913097" y="179666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22</a:t>
            </a:r>
            <a:endParaRPr lang="vi-VN" sz="2800" dirty="0">
              <a:latin typeface="Times New Roman" pitchFamily="18" charset="0"/>
              <a:cs typeface="Times New Roman" pitchFamily="18" charset="0"/>
            </a:endParaRPr>
          </a:p>
        </p:txBody>
      </p:sp>
      <p:sp>
        <p:nvSpPr>
          <p:cNvPr id="72" name="TextBox 71"/>
          <p:cNvSpPr txBox="1"/>
          <p:nvPr/>
        </p:nvSpPr>
        <p:spPr>
          <a:xfrm>
            <a:off x="10697495" y="1841091"/>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23</a:t>
            </a:r>
            <a:endParaRPr lang="vi-VN" sz="2800" dirty="0">
              <a:latin typeface="Times New Roman" pitchFamily="18" charset="0"/>
              <a:cs typeface="Times New Roman" pitchFamily="18" charset="0"/>
            </a:endParaRPr>
          </a:p>
        </p:txBody>
      </p:sp>
      <p:sp>
        <p:nvSpPr>
          <p:cNvPr id="73" name="TextBox 72"/>
          <p:cNvSpPr txBox="1"/>
          <p:nvPr/>
        </p:nvSpPr>
        <p:spPr>
          <a:xfrm>
            <a:off x="11449272" y="1830453"/>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24</a:t>
            </a:r>
            <a:endParaRPr lang="vi-VN" sz="2800" dirty="0">
              <a:latin typeface="Times New Roman" pitchFamily="18" charset="0"/>
              <a:cs typeface="Times New Roman" pitchFamily="18" charset="0"/>
            </a:endParaRPr>
          </a:p>
        </p:txBody>
      </p:sp>
      <p:sp>
        <p:nvSpPr>
          <p:cNvPr id="74" name="TextBox 73"/>
          <p:cNvSpPr txBox="1"/>
          <p:nvPr/>
        </p:nvSpPr>
        <p:spPr>
          <a:xfrm>
            <a:off x="2963858"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89</a:t>
            </a:r>
            <a:endParaRPr lang="vi-VN" sz="2800" dirty="0">
              <a:latin typeface="Times New Roman" pitchFamily="18" charset="0"/>
              <a:cs typeface="Times New Roman" pitchFamily="18" charset="0"/>
            </a:endParaRPr>
          </a:p>
        </p:txBody>
      </p:sp>
      <p:sp>
        <p:nvSpPr>
          <p:cNvPr id="75" name="TextBox 74"/>
          <p:cNvSpPr txBox="1"/>
          <p:nvPr/>
        </p:nvSpPr>
        <p:spPr>
          <a:xfrm>
            <a:off x="9865096" y="335325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98</a:t>
            </a:r>
            <a:endParaRPr lang="vi-VN" sz="2800" dirty="0">
              <a:latin typeface="Times New Roman" pitchFamily="18" charset="0"/>
              <a:cs typeface="Times New Roman" pitchFamily="18" charset="0"/>
            </a:endParaRPr>
          </a:p>
        </p:txBody>
      </p:sp>
      <p:sp>
        <p:nvSpPr>
          <p:cNvPr id="76" name="TextBox 75"/>
          <p:cNvSpPr txBox="1"/>
          <p:nvPr/>
        </p:nvSpPr>
        <p:spPr>
          <a:xfrm>
            <a:off x="10653942" y="333419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99</a:t>
            </a:r>
            <a:endParaRPr lang="vi-VN" sz="2800" dirty="0">
              <a:latin typeface="Times New Roman" pitchFamily="18" charset="0"/>
              <a:cs typeface="Times New Roman" pitchFamily="18" charset="0"/>
            </a:endParaRPr>
          </a:p>
        </p:txBody>
      </p:sp>
      <p:sp>
        <p:nvSpPr>
          <p:cNvPr id="77" name="Rounded Rectangle 76"/>
          <p:cNvSpPr/>
          <p:nvPr/>
        </p:nvSpPr>
        <p:spPr>
          <a:xfrm>
            <a:off x="2135721"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8" name="Rounded Rectangle 77"/>
          <p:cNvSpPr/>
          <p:nvPr/>
        </p:nvSpPr>
        <p:spPr>
          <a:xfrm>
            <a:off x="2885848"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9" name="Rounded Rectangle 78"/>
          <p:cNvSpPr/>
          <p:nvPr/>
        </p:nvSpPr>
        <p:spPr>
          <a:xfrm>
            <a:off x="3666274"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0" name="Rounded Rectangle 79"/>
          <p:cNvSpPr/>
          <p:nvPr/>
        </p:nvSpPr>
        <p:spPr>
          <a:xfrm>
            <a:off x="4416400"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1" name="Rounded Rectangle 80"/>
          <p:cNvSpPr/>
          <p:nvPr/>
        </p:nvSpPr>
        <p:spPr>
          <a:xfrm>
            <a:off x="597614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2" name="Rounded Rectangle 81"/>
          <p:cNvSpPr/>
          <p:nvPr/>
        </p:nvSpPr>
        <p:spPr>
          <a:xfrm>
            <a:off x="6756572"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3" name="Rounded Rectangle 82"/>
          <p:cNvSpPr/>
          <p:nvPr/>
        </p:nvSpPr>
        <p:spPr>
          <a:xfrm>
            <a:off x="7506699"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4" name="Rounded Rectangle 83"/>
          <p:cNvSpPr/>
          <p:nvPr/>
        </p:nvSpPr>
        <p:spPr>
          <a:xfrm>
            <a:off x="9024913"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5" name="Rounded Rectangle 84"/>
          <p:cNvSpPr/>
          <p:nvPr/>
        </p:nvSpPr>
        <p:spPr>
          <a:xfrm>
            <a:off x="6756572" y="341549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6" name="Rounded Rectangle 85"/>
          <p:cNvSpPr/>
          <p:nvPr/>
        </p:nvSpPr>
        <p:spPr>
          <a:xfrm>
            <a:off x="5958188"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7" name="Rounded Rectangle 86"/>
          <p:cNvSpPr/>
          <p:nvPr/>
        </p:nvSpPr>
        <p:spPr>
          <a:xfrm>
            <a:off x="365393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8" name="Rounded Rectangle 87"/>
          <p:cNvSpPr/>
          <p:nvPr/>
        </p:nvSpPr>
        <p:spPr>
          <a:xfrm>
            <a:off x="625694"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9" name="Rounded Rectangle 88"/>
          <p:cNvSpPr/>
          <p:nvPr/>
        </p:nvSpPr>
        <p:spPr>
          <a:xfrm>
            <a:off x="11352746" y="338873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90" name="TextBox 89"/>
          <p:cNvSpPr txBox="1"/>
          <p:nvPr/>
        </p:nvSpPr>
        <p:spPr>
          <a:xfrm>
            <a:off x="990938" y="332656"/>
            <a:ext cx="2480126"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a:t>
            </a:r>
            <a:endParaRPr lang="vi-VN" sz="2800" b="1" dirty="0">
              <a:latin typeface="Times New Roman" pitchFamily="18" charset="0"/>
              <a:cs typeface="Times New Roman" pitchFamily="18" charset="0"/>
            </a:endParaRPr>
          </a:p>
        </p:txBody>
      </p:sp>
      <p:sp>
        <p:nvSpPr>
          <p:cNvPr id="91" name="Rounded Rectangle 90"/>
          <p:cNvSpPr/>
          <p:nvPr/>
        </p:nvSpPr>
        <p:spPr>
          <a:xfrm>
            <a:off x="1558702" y="332656"/>
            <a:ext cx="1080120" cy="52322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Số</a:t>
            </a:r>
            <a:endParaRPr lang="vi-VN" sz="2800" dirty="0">
              <a:latin typeface="Times New Roman" pitchFamily="18" charset="0"/>
              <a:cs typeface="Times New Roman" pitchFamily="18" charset="0"/>
            </a:endParaRPr>
          </a:p>
        </p:txBody>
      </p:sp>
      <p:sp>
        <p:nvSpPr>
          <p:cNvPr id="92" name="Rounded Rectangle 91"/>
          <p:cNvSpPr/>
          <p:nvPr/>
        </p:nvSpPr>
        <p:spPr>
          <a:xfrm>
            <a:off x="2127571"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12</a:t>
            </a:r>
            <a:endParaRPr lang="vi-VN" sz="2800" b="1" dirty="0">
              <a:solidFill>
                <a:srgbClr val="FF0000"/>
              </a:solidFill>
              <a:latin typeface="Times New Roman" pitchFamily="18" charset="0"/>
              <a:cs typeface="Times New Roman" pitchFamily="18" charset="0"/>
            </a:endParaRPr>
          </a:p>
        </p:txBody>
      </p:sp>
      <p:sp>
        <p:nvSpPr>
          <p:cNvPr id="93" name="Rounded Rectangle 92"/>
          <p:cNvSpPr/>
          <p:nvPr/>
        </p:nvSpPr>
        <p:spPr>
          <a:xfrm>
            <a:off x="2885848"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13</a:t>
            </a:r>
            <a:endParaRPr lang="vi-VN" sz="2800" b="1" dirty="0">
              <a:solidFill>
                <a:srgbClr val="FF0000"/>
              </a:solidFill>
              <a:latin typeface="Times New Roman" pitchFamily="18" charset="0"/>
              <a:cs typeface="Times New Roman" pitchFamily="18" charset="0"/>
            </a:endParaRPr>
          </a:p>
        </p:txBody>
      </p:sp>
      <p:sp>
        <p:nvSpPr>
          <p:cNvPr id="94" name="Rounded Rectangle 93"/>
          <p:cNvSpPr/>
          <p:nvPr/>
        </p:nvSpPr>
        <p:spPr>
          <a:xfrm>
            <a:off x="3666274"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14</a:t>
            </a:r>
            <a:endParaRPr lang="vi-VN" sz="2800" b="1" dirty="0">
              <a:solidFill>
                <a:srgbClr val="FF0000"/>
              </a:solidFill>
              <a:latin typeface="Times New Roman" pitchFamily="18" charset="0"/>
              <a:cs typeface="Times New Roman" pitchFamily="18" charset="0"/>
            </a:endParaRPr>
          </a:p>
        </p:txBody>
      </p:sp>
      <p:sp>
        <p:nvSpPr>
          <p:cNvPr id="95" name="Rounded Rectangle 94"/>
          <p:cNvSpPr/>
          <p:nvPr/>
        </p:nvSpPr>
        <p:spPr>
          <a:xfrm>
            <a:off x="4416400"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15</a:t>
            </a:r>
            <a:endParaRPr lang="vi-VN" sz="2800" b="1" dirty="0">
              <a:solidFill>
                <a:srgbClr val="FF0000"/>
              </a:solidFill>
              <a:latin typeface="Times New Roman" pitchFamily="18" charset="0"/>
              <a:cs typeface="Times New Roman" pitchFamily="18" charset="0"/>
            </a:endParaRPr>
          </a:p>
        </p:txBody>
      </p:sp>
      <p:sp>
        <p:nvSpPr>
          <p:cNvPr id="96" name="Rounded Rectangle 95"/>
          <p:cNvSpPr/>
          <p:nvPr/>
        </p:nvSpPr>
        <p:spPr>
          <a:xfrm>
            <a:off x="597614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17</a:t>
            </a:r>
            <a:endParaRPr lang="vi-VN" sz="2800" b="1" dirty="0">
              <a:solidFill>
                <a:srgbClr val="FF0000"/>
              </a:solidFill>
              <a:latin typeface="Times New Roman" pitchFamily="18" charset="0"/>
              <a:cs typeface="Times New Roman" pitchFamily="18" charset="0"/>
            </a:endParaRPr>
          </a:p>
        </p:txBody>
      </p:sp>
      <p:sp>
        <p:nvSpPr>
          <p:cNvPr id="97" name="Rounded Rectangle 96"/>
          <p:cNvSpPr/>
          <p:nvPr/>
        </p:nvSpPr>
        <p:spPr>
          <a:xfrm>
            <a:off x="6756570"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18</a:t>
            </a:r>
            <a:endParaRPr lang="vi-VN" sz="2800" b="1" dirty="0">
              <a:solidFill>
                <a:srgbClr val="FF0000"/>
              </a:solidFill>
              <a:latin typeface="Times New Roman" pitchFamily="18" charset="0"/>
              <a:cs typeface="Times New Roman" pitchFamily="18" charset="0"/>
            </a:endParaRPr>
          </a:p>
        </p:txBody>
      </p:sp>
      <p:sp>
        <p:nvSpPr>
          <p:cNvPr id="98" name="Rounded Rectangle 97"/>
          <p:cNvSpPr/>
          <p:nvPr/>
        </p:nvSpPr>
        <p:spPr>
          <a:xfrm>
            <a:off x="751231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19</a:t>
            </a:r>
            <a:endParaRPr lang="vi-VN" sz="2800" b="1" dirty="0">
              <a:solidFill>
                <a:srgbClr val="FF0000"/>
              </a:solidFill>
              <a:latin typeface="Times New Roman" pitchFamily="18" charset="0"/>
              <a:cs typeface="Times New Roman" pitchFamily="18" charset="0"/>
            </a:endParaRPr>
          </a:p>
        </p:txBody>
      </p:sp>
      <p:sp>
        <p:nvSpPr>
          <p:cNvPr id="99" name="Rounded Rectangle 98"/>
          <p:cNvSpPr/>
          <p:nvPr/>
        </p:nvSpPr>
        <p:spPr>
          <a:xfrm>
            <a:off x="9024913"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21</a:t>
            </a:r>
            <a:endParaRPr lang="vi-VN" sz="2800" b="1" dirty="0">
              <a:solidFill>
                <a:srgbClr val="FF0000"/>
              </a:solidFill>
              <a:latin typeface="Times New Roman" pitchFamily="18" charset="0"/>
              <a:cs typeface="Times New Roman" pitchFamily="18" charset="0"/>
            </a:endParaRPr>
          </a:p>
        </p:txBody>
      </p:sp>
      <p:sp>
        <p:nvSpPr>
          <p:cNvPr id="100" name="Rounded Rectangle 99"/>
          <p:cNvSpPr/>
          <p:nvPr/>
        </p:nvSpPr>
        <p:spPr>
          <a:xfrm>
            <a:off x="62569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86</a:t>
            </a:r>
            <a:endParaRPr lang="vi-VN" sz="2800" b="1" dirty="0">
              <a:solidFill>
                <a:srgbClr val="FF0000"/>
              </a:solidFill>
              <a:latin typeface="Times New Roman" pitchFamily="18" charset="0"/>
              <a:cs typeface="Times New Roman" pitchFamily="18" charset="0"/>
            </a:endParaRPr>
          </a:p>
        </p:txBody>
      </p:sp>
      <p:sp>
        <p:nvSpPr>
          <p:cNvPr id="101" name="Rounded Rectangle 100"/>
          <p:cNvSpPr/>
          <p:nvPr/>
        </p:nvSpPr>
        <p:spPr>
          <a:xfrm>
            <a:off x="365393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90</a:t>
            </a:r>
            <a:endParaRPr lang="vi-VN" sz="2800" b="1" dirty="0">
              <a:solidFill>
                <a:srgbClr val="FF0000"/>
              </a:solidFill>
              <a:latin typeface="Times New Roman" pitchFamily="18" charset="0"/>
              <a:cs typeface="Times New Roman" pitchFamily="18" charset="0"/>
            </a:endParaRPr>
          </a:p>
        </p:txBody>
      </p:sp>
      <p:sp>
        <p:nvSpPr>
          <p:cNvPr id="102" name="Rounded Rectangle 101"/>
          <p:cNvSpPr/>
          <p:nvPr/>
        </p:nvSpPr>
        <p:spPr>
          <a:xfrm>
            <a:off x="5958187"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93</a:t>
            </a:r>
            <a:endParaRPr lang="vi-VN" sz="2800" b="1" dirty="0">
              <a:solidFill>
                <a:srgbClr val="FF0000"/>
              </a:solidFill>
              <a:latin typeface="Times New Roman" pitchFamily="18" charset="0"/>
              <a:cs typeface="Times New Roman" pitchFamily="18" charset="0"/>
            </a:endParaRPr>
          </a:p>
        </p:txBody>
      </p:sp>
      <p:sp>
        <p:nvSpPr>
          <p:cNvPr id="103" name="Rounded Rectangle 102"/>
          <p:cNvSpPr/>
          <p:nvPr/>
        </p:nvSpPr>
        <p:spPr>
          <a:xfrm>
            <a:off x="6756572" y="341549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94</a:t>
            </a:r>
            <a:endParaRPr lang="vi-VN" sz="2800" b="1" dirty="0">
              <a:solidFill>
                <a:srgbClr val="FF0000"/>
              </a:solidFill>
              <a:latin typeface="Times New Roman" pitchFamily="18" charset="0"/>
              <a:cs typeface="Times New Roman" pitchFamily="18" charset="0"/>
            </a:endParaRPr>
          </a:p>
        </p:txBody>
      </p:sp>
      <p:sp>
        <p:nvSpPr>
          <p:cNvPr id="104" name="Rounded Rectangle 103"/>
          <p:cNvSpPr/>
          <p:nvPr/>
        </p:nvSpPr>
        <p:spPr>
          <a:xfrm>
            <a:off x="11352746" y="3387903"/>
            <a:ext cx="695387"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FF0000"/>
                </a:solidFill>
                <a:latin typeface="Times New Roman" pitchFamily="18" charset="0"/>
                <a:cs typeface="Times New Roman" pitchFamily="18" charset="0"/>
              </a:rPr>
              <a:t>100</a:t>
            </a:r>
            <a:endParaRPr lang="vi-VN" sz="2400" b="1" dirty="0">
              <a:solidFill>
                <a:srgbClr val="FF0000"/>
              </a:solidFill>
              <a:latin typeface="Times New Roman" pitchFamily="18" charset="0"/>
              <a:cs typeface="Times New Roman" pitchFamily="18" charset="0"/>
            </a:endParaRPr>
          </a:p>
        </p:txBody>
      </p:sp>
      <p:sp>
        <p:nvSpPr>
          <p:cNvPr id="105" name="TextBox 104"/>
          <p:cNvSpPr txBox="1"/>
          <p:nvPr/>
        </p:nvSpPr>
        <p:spPr>
          <a:xfrm>
            <a:off x="828215" y="4063712"/>
            <a:ext cx="11459679" cy="2677656"/>
          </a:xfrm>
          <a:prstGeom prst="rect">
            <a:avLst/>
          </a:prstGeom>
          <a:noFill/>
        </p:spPr>
        <p:txBody>
          <a:bodyPr wrap="square" rtlCol="0">
            <a:spAutoFit/>
          </a:bodyPr>
          <a:lstStyle/>
          <a:p>
            <a:pPr>
              <a:lnSpc>
                <a:spcPct val="200000"/>
              </a:lnSpc>
            </a:pPr>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Trả</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hỏi</a:t>
            </a:r>
            <a:r>
              <a:rPr lang="en-US" sz="2800" b="1" dirty="0" smtClean="0">
                <a:solidFill>
                  <a:srgbClr val="0000FF"/>
                </a:solidFill>
                <a:latin typeface="Times New Roman" pitchFamily="18" charset="0"/>
                <a:cs typeface="Times New Roman" pitchFamily="18" charset="0"/>
              </a:rPr>
              <a:t>:</a:t>
            </a:r>
          </a:p>
          <a:p>
            <a:pPr>
              <a:lnSpc>
                <a:spcPct val="200000"/>
              </a:lnSpc>
            </a:pP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16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a:t>
            </a:r>
          </a:p>
          <a:p>
            <a:pPr>
              <a:lnSpc>
                <a:spcPct val="200000"/>
              </a:lnSpc>
            </a:pP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85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06" name="Rounded Rectangle 105"/>
          <p:cNvSpPr/>
          <p:nvPr/>
        </p:nvSpPr>
        <p:spPr>
          <a:xfrm>
            <a:off x="6089515" y="5229200"/>
            <a:ext cx="797779"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itchFamily="18" charset="0"/>
                <a:cs typeface="Times New Roman" pitchFamily="18" charset="0"/>
              </a:rPr>
              <a:t>15</a:t>
            </a:r>
            <a:endParaRPr lang="vi-VN" sz="2800" b="1" dirty="0">
              <a:solidFill>
                <a:srgbClr val="FF0000"/>
              </a:solidFill>
              <a:latin typeface="Times New Roman" pitchFamily="18" charset="0"/>
              <a:cs typeface="Times New Roman" pitchFamily="18" charset="0"/>
            </a:endParaRPr>
          </a:p>
        </p:txBody>
      </p:sp>
      <p:sp>
        <p:nvSpPr>
          <p:cNvPr id="107" name="Rounded Rectangle 106"/>
          <p:cNvSpPr/>
          <p:nvPr/>
        </p:nvSpPr>
        <p:spPr>
          <a:xfrm>
            <a:off x="5732845" y="6093296"/>
            <a:ext cx="797779"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itchFamily="18" charset="0"/>
                <a:cs typeface="Times New Roman" pitchFamily="18" charset="0"/>
              </a:rPr>
              <a:t>86</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360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1000"/>
                                        <p:tgtEl>
                                          <p:spTgt spid="61"/>
                                        </p:tgtEl>
                                      </p:cBhvr>
                                    </p:animEffect>
                                    <p:anim calcmode="lin" valueType="num">
                                      <p:cBhvr>
                                        <p:cTn id="44" dur="1000" fill="hold"/>
                                        <p:tgtEl>
                                          <p:spTgt spid="61"/>
                                        </p:tgtEl>
                                        <p:attrNameLst>
                                          <p:attrName>ppt_x</p:attrName>
                                        </p:attrNameLst>
                                      </p:cBhvr>
                                      <p:tavLst>
                                        <p:tav tm="0">
                                          <p:val>
                                            <p:strVal val="#ppt_x"/>
                                          </p:val>
                                        </p:tav>
                                        <p:tav tm="100000">
                                          <p:val>
                                            <p:strVal val="#ppt_x"/>
                                          </p:val>
                                        </p:tav>
                                      </p:tavLst>
                                    </p:anim>
                                    <p:anim calcmode="lin" valueType="num">
                                      <p:cBhvr>
                                        <p:cTn id="45" dur="1000" fill="hold"/>
                                        <p:tgtEl>
                                          <p:spTgt spid="6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1000" fill="hold"/>
                                        <p:tgtEl>
                                          <p:spTgt spid="6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anim calcmode="lin" valueType="num">
                                      <p:cBhvr>
                                        <p:cTn id="69" dur="1000" fill="hold"/>
                                        <p:tgtEl>
                                          <p:spTgt spid="66"/>
                                        </p:tgtEl>
                                        <p:attrNameLst>
                                          <p:attrName>ppt_x</p:attrName>
                                        </p:attrNameLst>
                                      </p:cBhvr>
                                      <p:tavLst>
                                        <p:tav tm="0">
                                          <p:val>
                                            <p:strVal val="#ppt_x"/>
                                          </p:val>
                                        </p:tav>
                                        <p:tav tm="100000">
                                          <p:val>
                                            <p:strVal val="#ppt_x"/>
                                          </p:val>
                                        </p:tav>
                                      </p:tavLst>
                                    </p:anim>
                                    <p:anim calcmode="lin" valueType="num">
                                      <p:cBhvr>
                                        <p:cTn id="70" dur="1000" fill="hold"/>
                                        <p:tgtEl>
                                          <p:spTgt spid="6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1000"/>
                                        <p:tgtEl>
                                          <p:spTgt spid="67"/>
                                        </p:tgtEl>
                                      </p:cBhvr>
                                    </p:animEffect>
                                    <p:anim calcmode="lin" valueType="num">
                                      <p:cBhvr>
                                        <p:cTn id="74" dur="1000" fill="hold"/>
                                        <p:tgtEl>
                                          <p:spTgt spid="67"/>
                                        </p:tgtEl>
                                        <p:attrNameLst>
                                          <p:attrName>ppt_x</p:attrName>
                                        </p:attrNameLst>
                                      </p:cBhvr>
                                      <p:tavLst>
                                        <p:tav tm="0">
                                          <p:val>
                                            <p:strVal val="#ppt_x"/>
                                          </p:val>
                                        </p:tav>
                                        <p:tav tm="100000">
                                          <p:val>
                                            <p:strVal val="#ppt_x"/>
                                          </p:val>
                                        </p:tav>
                                      </p:tavLst>
                                    </p:anim>
                                    <p:anim calcmode="lin" valueType="num">
                                      <p:cBhvr>
                                        <p:cTn id="75" dur="1000" fill="hold"/>
                                        <p:tgtEl>
                                          <p:spTgt spid="6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1000"/>
                                        <p:tgtEl>
                                          <p:spTgt spid="69"/>
                                        </p:tgtEl>
                                      </p:cBhvr>
                                    </p:animEffect>
                                    <p:anim calcmode="lin" valueType="num">
                                      <p:cBhvr>
                                        <p:cTn id="84" dur="1000" fill="hold"/>
                                        <p:tgtEl>
                                          <p:spTgt spid="69"/>
                                        </p:tgtEl>
                                        <p:attrNameLst>
                                          <p:attrName>ppt_x</p:attrName>
                                        </p:attrNameLst>
                                      </p:cBhvr>
                                      <p:tavLst>
                                        <p:tav tm="0">
                                          <p:val>
                                            <p:strVal val="#ppt_x"/>
                                          </p:val>
                                        </p:tav>
                                        <p:tav tm="100000">
                                          <p:val>
                                            <p:strVal val="#ppt_x"/>
                                          </p:val>
                                        </p:tav>
                                      </p:tavLst>
                                    </p:anim>
                                    <p:anim calcmode="lin" valueType="num">
                                      <p:cBhvr>
                                        <p:cTn id="85" dur="1000" fill="hold"/>
                                        <p:tgtEl>
                                          <p:spTgt spid="6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1000"/>
                                        <p:tgtEl>
                                          <p:spTgt spid="70"/>
                                        </p:tgtEl>
                                      </p:cBhvr>
                                    </p:animEffect>
                                    <p:anim calcmode="lin" valueType="num">
                                      <p:cBhvr>
                                        <p:cTn id="89" dur="1000" fill="hold"/>
                                        <p:tgtEl>
                                          <p:spTgt spid="70"/>
                                        </p:tgtEl>
                                        <p:attrNameLst>
                                          <p:attrName>ppt_x</p:attrName>
                                        </p:attrNameLst>
                                      </p:cBhvr>
                                      <p:tavLst>
                                        <p:tav tm="0">
                                          <p:val>
                                            <p:strVal val="#ppt_x"/>
                                          </p:val>
                                        </p:tav>
                                        <p:tav tm="100000">
                                          <p:val>
                                            <p:strVal val="#ppt_x"/>
                                          </p:val>
                                        </p:tav>
                                      </p:tavLst>
                                    </p:anim>
                                    <p:anim calcmode="lin" valueType="num">
                                      <p:cBhvr>
                                        <p:cTn id="90" dur="1000" fill="hold"/>
                                        <p:tgtEl>
                                          <p:spTgt spid="7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1000"/>
                                        <p:tgtEl>
                                          <p:spTgt spid="71"/>
                                        </p:tgtEl>
                                      </p:cBhvr>
                                    </p:animEffect>
                                    <p:anim calcmode="lin" valueType="num">
                                      <p:cBhvr>
                                        <p:cTn id="94" dur="1000" fill="hold"/>
                                        <p:tgtEl>
                                          <p:spTgt spid="71"/>
                                        </p:tgtEl>
                                        <p:attrNameLst>
                                          <p:attrName>ppt_x</p:attrName>
                                        </p:attrNameLst>
                                      </p:cBhvr>
                                      <p:tavLst>
                                        <p:tav tm="0">
                                          <p:val>
                                            <p:strVal val="#ppt_x"/>
                                          </p:val>
                                        </p:tav>
                                        <p:tav tm="100000">
                                          <p:val>
                                            <p:strVal val="#ppt_x"/>
                                          </p:val>
                                        </p:tav>
                                      </p:tavLst>
                                    </p:anim>
                                    <p:anim calcmode="lin" valueType="num">
                                      <p:cBhvr>
                                        <p:cTn id="95" dur="1000" fill="hold"/>
                                        <p:tgtEl>
                                          <p:spTgt spid="7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1000"/>
                                        <p:tgtEl>
                                          <p:spTgt spid="72"/>
                                        </p:tgtEl>
                                      </p:cBhvr>
                                    </p:animEffect>
                                    <p:anim calcmode="lin" valueType="num">
                                      <p:cBhvr>
                                        <p:cTn id="99" dur="1000" fill="hold"/>
                                        <p:tgtEl>
                                          <p:spTgt spid="72"/>
                                        </p:tgtEl>
                                        <p:attrNameLst>
                                          <p:attrName>ppt_x</p:attrName>
                                        </p:attrNameLst>
                                      </p:cBhvr>
                                      <p:tavLst>
                                        <p:tav tm="0">
                                          <p:val>
                                            <p:strVal val="#ppt_x"/>
                                          </p:val>
                                        </p:tav>
                                        <p:tav tm="100000">
                                          <p:val>
                                            <p:strVal val="#ppt_x"/>
                                          </p:val>
                                        </p:tav>
                                      </p:tavLst>
                                    </p:anim>
                                    <p:anim calcmode="lin" valueType="num">
                                      <p:cBhvr>
                                        <p:cTn id="100" dur="1000" fill="hold"/>
                                        <p:tgtEl>
                                          <p:spTgt spid="7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1000"/>
                                        <p:tgtEl>
                                          <p:spTgt spid="73"/>
                                        </p:tgtEl>
                                      </p:cBhvr>
                                    </p:animEffect>
                                    <p:anim calcmode="lin" valueType="num">
                                      <p:cBhvr>
                                        <p:cTn id="104" dur="1000" fill="hold"/>
                                        <p:tgtEl>
                                          <p:spTgt spid="73"/>
                                        </p:tgtEl>
                                        <p:attrNameLst>
                                          <p:attrName>ppt_x</p:attrName>
                                        </p:attrNameLst>
                                      </p:cBhvr>
                                      <p:tavLst>
                                        <p:tav tm="0">
                                          <p:val>
                                            <p:strVal val="#ppt_x"/>
                                          </p:val>
                                        </p:tav>
                                        <p:tav tm="100000">
                                          <p:val>
                                            <p:strVal val="#ppt_x"/>
                                          </p:val>
                                        </p:tav>
                                      </p:tavLst>
                                    </p:anim>
                                    <p:anim calcmode="lin" valueType="num">
                                      <p:cBhvr>
                                        <p:cTn id="105" dur="1000" fill="hold"/>
                                        <p:tgtEl>
                                          <p:spTgt spid="73"/>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1000"/>
                                        <p:tgtEl>
                                          <p:spTgt spid="74"/>
                                        </p:tgtEl>
                                      </p:cBhvr>
                                    </p:animEffect>
                                    <p:anim calcmode="lin" valueType="num">
                                      <p:cBhvr>
                                        <p:cTn id="109" dur="1000" fill="hold"/>
                                        <p:tgtEl>
                                          <p:spTgt spid="74"/>
                                        </p:tgtEl>
                                        <p:attrNameLst>
                                          <p:attrName>ppt_x</p:attrName>
                                        </p:attrNameLst>
                                      </p:cBhvr>
                                      <p:tavLst>
                                        <p:tav tm="0">
                                          <p:val>
                                            <p:strVal val="#ppt_x"/>
                                          </p:val>
                                        </p:tav>
                                        <p:tav tm="100000">
                                          <p:val>
                                            <p:strVal val="#ppt_x"/>
                                          </p:val>
                                        </p:tav>
                                      </p:tavLst>
                                    </p:anim>
                                    <p:anim calcmode="lin" valueType="num">
                                      <p:cBhvr>
                                        <p:cTn id="110" dur="1000" fill="hold"/>
                                        <p:tgtEl>
                                          <p:spTgt spid="7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1000"/>
                                        <p:tgtEl>
                                          <p:spTgt spid="75"/>
                                        </p:tgtEl>
                                      </p:cBhvr>
                                    </p:animEffect>
                                    <p:anim calcmode="lin" valueType="num">
                                      <p:cBhvr>
                                        <p:cTn id="114" dur="1000" fill="hold"/>
                                        <p:tgtEl>
                                          <p:spTgt spid="75"/>
                                        </p:tgtEl>
                                        <p:attrNameLst>
                                          <p:attrName>ppt_x</p:attrName>
                                        </p:attrNameLst>
                                      </p:cBhvr>
                                      <p:tavLst>
                                        <p:tav tm="0">
                                          <p:val>
                                            <p:strVal val="#ppt_x"/>
                                          </p:val>
                                        </p:tav>
                                        <p:tav tm="100000">
                                          <p:val>
                                            <p:strVal val="#ppt_x"/>
                                          </p:val>
                                        </p:tav>
                                      </p:tavLst>
                                    </p:anim>
                                    <p:anim calcmode="lin" valueType="num">
                                      <p:cBhvr>
                                        <p:cTn id="115" dur="1000" fill="hold"/>
                                        <p:tgtEl>
                                          <p:spTgt spid="7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1000"/>
                                        <p:tgtEl>
                                          <p:spTgt spid="76"/>
                                        </p:tgtEl>
                                      </p:cBhvr>
                                    </p:animEffect>
                                    <p:anim calcmode="lin" valueType="num">
                                      <p:cBhvr>
                                        <p:cTn id="119" dur="1000" fill="hold"/>
                                        <p:tgtEl>
                                          <p:spTgt spid="76"/>
                                        </p:tgtEl>
                                        <p:attrNameLst>
                                          <p:attrName>ppt_x</p:attrName>
                                        </p:attrNameLst>
                                      </p:cBhvr>
                                      <p:tavLst>
                                        <p:tav tm="0">
                                          <p:val>
                                            <p:strVal val="#ppt_x"/>
                                          </p:val>
                                        </p:tav>
                                        <p:tav tm="100000">
                                          <p:val>
                                            <p:strVal val="#ppt_x"/>
                                          </p:val>
                                        </p:tav>
                                      </p:tavLst>
                                    </p:anim>
                                    <p:anim calcmode="lin" valueType="num">
                                      <p:cBhvr>
                                        <p:cTn id="120" dur="1000" fill="hold"/>
                                        <p:tgtEl>
                                          <p:spTgt spid="7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1000"/>
                                        <p:tgtEl>
                                          <p:spTgt spid="77"/>
                                        </p:tgtEl>
                                      </p:cBhvr>
                                    </p:animEffect>
                                    <p:anim calcmode="lin" valueType="num">
                                      <p:cBhvr>
                                        <p:cTn id="124" dur="1000" fill="hold"/>
                                        <p:tgtEl>
                                          <p:spTgt spid="77"/>
                                        </p:tgtEl>
                                        <p:attrNameLst>
                                          <p:attrName>ppt_x</p:attrName>
                                        </p:attrNameLst>
                                      </p:cBhvr>
                                      <p:tavLst>
                                        <p:tav tm="0">
                                          <p:val>
                                            <p:strVal val="#ppt_x"/>
                                          </p:val>
                                        </p:tav>
                                        <p:tav tm="100000">
                                          <p:val>
                                            <p:strVal val="#ppt_x"/>
                                          </p:val>
                                        </p:tav>
                                      </p:tavLst>
                                    </p:anim>
                                    <p:anim calcmode="lin" valueType="num">
                                      <p:cBhvr>
                                        <p:cTn id="125" dur="1000" fill="hold"/>
                                        <p:tgtEl>
                                          <p:spTgt spid="7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fade">
                                      <p:cBhvr>
                                        <p:cTn id="128" dur="1000"/>
                                        <p:tgtEl>
                                          <p:spTgt spid="78"/>
                                        </p:tgtEl>
                                      </p:cBhvr>
                                    </p:animEffect>
                                    <p:anim calcmode="lin" valueType="num">
                                      <p:cBhvr>
                                        <p:cTn id="129" dur="1000" fill="hold"/>
                                        <p:tgtEl>
                                          <p:spTgt spid="78"/>
                                        </p:tgtEl>
                                        <p:attrNameLst>
                                          <p:attrName>ppt_x</p:attrName>
                                        </p:attrNameLst>
                                      </p:cBhvr>
                                      <p:tavLst>
                                        <p:tav tm="0">
                                          <p:val>
                                            <p:strVal val="#ppt_x"/>
                                          </p:val>
                                        </p:tav>
                                        <p:tav tm="100000">
                                          <p:val>
                                            <p:strVal val="#ppt_x"/>
                                          </p:val>
                                        </p:tav>
                                      </p:tavLst>
                                    </p:anim>
                                    <p:anim calcmode="lin" valueType="num">
                                      <p:cBhvr>
                                        <p:cTn id="130" dur="1000" fill="hold"/>
                                        <p:tgtEl>
                                          <p:spTgt spid="7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animEffect transition="in" filter="fade">
                                      <p:cBhvr>
                                        <p:cTn id="133" dur="1000"/>
                                        <p:tgtEl>
                                          <p:spTgt spid="79"/>
                                        </p:tgtEl>
                                      </p:cBhvr>
                                    </p:animEffect>
                                    <p:anim calcmode="lin" valueType="num">
                                      <p:cBhvr>
                                        <p:cTn id="134" dur="1000" fill="hold"/>
                                        <p:tgtEl>
                                          <p:spTgt spid="79"/>
                                        </p:tgtEl>
                                        <p:attrNameLst>
                                          <p:attrName>ppt_x</p:attrName>
                                        </p:attrNameLst>
                                      </p:cBhvr>
                                      <p:tavLst>
                                        <p:tav tm="0">
                                          <p:val>
                                            <p:strVal val="#ppt_x"/>
                                          </p:val>
                                        </p:tav>
                                        <p:tav tm="100000">
                                          <p:val>
                                            <p:strVal val="#ppt_x"/>
                                          </p:val>
                                        </p:tav>
                                      </p:tavLst>
                                    </p:anim>
                                    <p:anim calcmode="lin" valueType="num">
                                      <p:cBhvr>
                                        <p:cTn id="135" dur="1000" fill="hold"/>
                                        <p:tgtEl>
                                          <p:spTgt spid="7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80"/>
                                        </p:tgtEl>
                                        <p:attrNameLst>
                                          <p:attrName>style.visibility</p:attrName>
                                        </p:attrNameLst>
                                      </p:cBhvr>
                                      <p:to>
                                        <p:strVal val="visible"/>
                                      </p:to>
                                    </p:set>
                                    <p:animEffect transition="in" filter="fade">
                                      <p:cBhvr>
                                        <p:cTn id="138" dur="1000"/>
                                        <p:tgtEl>
                                          <p:spTgt spid="80"/>
                                        </p:tgtEl>
                                      </p:cBhvr>
                                    </p:animEffect>
                                    <p:anim calcmode="lin" valueType="num">
                                      <p:cBhvr>
                                        <p:cTn id="139" dur="1000" fill="hold"/>
                                        <p:tgtEl>
                                          <p:spTgt spid="80"/>
                                        </p:tgtEl>
                                        <p:attrNameLst>
                                          <p:attrName>ppt_x</p:attrName>
                                        </p:attrNameLst>
                                      </p:cBhvr>
                                      <p:tavLst>
                                        <p:tav tm="0">
                                          <p:val>
                                            <p:strVal val="#ppt_x"/>
                                          </p:val>
                                        </p:tav>
                                        <p:tav tm="100000">
                                          <p:val>
                                            <p:strVal val="#ppt_x"/>
                                          </p:val>
                                        </p:tav>
                                      </p:tavLst>
                                    </p:anim>
                                    <p:anim calcmode="lin" valueType="num">
                                      <p:cBhvr>
                                        <p:cTn id="140" dur="1000" fill="hold"/>
                                        <p:tgtEl>
                                          <p:spTgt spid="8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fade">
                                      <p:cBhvr>
                                        <p:cTn id="143" dur="1000"/>
                                        <p:tgtEl>
                                          <p:spTgt spid="81"/>
                                        </p:tgtEl>
                                      </p:cBhvr>
                                    </p:animEffect>
                                    <p:anim calcmode="lin" valueType="num">
                                      <p:cBhvr>
                                        <p:cTn id="144" dur="1000" fill="hold"/>
                                        <p:tgtEl>
                                          <p:spTgt spid="81"/>
                                        </p:tgtEl>
                                        <p:attrNameLst>
                                          <p:attrName>ppt_x</p:attrName>
                                        </p:attrNameLst>
                                      </p:cBhvr>
                                      <p:tavLst>
                                        <p:tav tm="0">
                                          <p:val>
                                            <p:strVal val="#ppt_x"/>
                                          </p:val>
                                        </p:tav>
                                        <p:tav tm="100000">
                                          <p:val>
                                            <p:strVal val="#ppt_x"/>
                                          </p:val>
                                        </p:tav>
                                      </p:tavLst>
                                    </p:anim>
                                    <p:anim calcmode="lin" valueType="num">
                                      <p:cBhvr>
                                        <p:cTn id="145" dur="1000" fill="hold"/>
                                        <p:tgtEl>
                                          <p:spTgt spid="8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2"/>
                                        </p:tgtEl>
                                        <p:attrNameLst>
                                          <p:attrName>style.visibility</p:attrName>
                                        </p:attrNameLst>
                                      </p:cBhvr>
                                      <p:to>
                                        <p:strVal val="visible"/>
                                      </p:to>
                                    </p:set>
                                    <p:animEffect transition="in" filter="fade">
                                      <p:cBhvr>
                                        <p:cTn id="148" dur="1000"/>
                                        <p:tgtEl>
                                          <p:spTgt spid="82"/>
                                        </p:tgtEl>
                                      </p:cBhvr>
                                    </p:animEffect>
                                    <p:anim calcmode="lin" valueType="num">
                                      <p:cBhvr>
                                        <p:cTn id="149" dur="1000" fill="hold"/>
                                        <p:tgtEl>
                                          <p:spTgt spid="82"/>
                                        </p:tgtEl>
                                        <p:attrNameLst>
                                          <p:attrName>ppt_x</p:attrName>
                                        </p:attrNameLst>
                                      </p:cBhvr>
                                      <p:tavLst>
                                        <p:tav tm="0">
                                          <p:val>
                                            <p:strVal val="#ppt_x"/>
                                          </p:val>
                                        </p:tav>
                                        <p:tav tm="100000">
                                          <p:val>
                                            <p:strVal val="#ppt_x"/>
                                          </p:val>
                                        </p:tav>
                                      </p:tavLst>
                                    </p:anim>
                                    <p:anim calcmode="lin" valueType="num">
                                      <p:cBhvr>
                                        <p:cTn id="150" dur="1000" fill="hold"/>
                                        <p:tgtEl>
                                          <p:spTgt spid="8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83"/>
                                        </p:tgtEl>
                                        <p:attrNameLst>
                                          <p:attrName>style.visibility</p:attrName>
                                        </p:attrNameLst>
                                      </p:cBhvr>
                                      <p:to>
                                        <p:strVal val="visible"/>
                                      </p:to>
                                    </p:set>
                                    <p:animEffect transition="in" filter="fade">
                                      <p:cBhvr>
                                        <p:cTn id="153" dur="1000"/>
                                        <p:tgtEl>
                                          <p:spTgt spid="83"/>
                                        </p:tgtEl>
                                      </p:cBhvr>
                                    </p:animEffect>
                                    <p:anim calcmode="lin" valueType="num">
                                      <p:cBhvr>
                                        <p:cTn id="154" dur="1000" fill="hold"/>
                                        <p:tgtEl>
                                          <p:spTgt spid="83"/>
                                        </p:tgtEl>
                                        <p:attrNameLst>
                                          <p:attrName>ppt_x</p:attrName>
                                        </p:attrNameLst>
                                      </p:cBhvr>
                                      <p:tavLst>
                                        <p:tav tm="0">
                                          <p:val>
                                            <p:strVal val="#ppt_x"/>
                                          </p:val>
                                        </p:tav>
                                        <p:tav tm="100000">
                                          <p:val>
                                            <p:strVal val="#ppt_x"/>
                                          </p:val>
                                        </p:tav>
                                      </p:tavLst>
                                    </p:anim>
                                    <p:anim calcmode="lin" valueType="num">
                                      <p:cBhvr>
                                        <p:cTn id="155" dur="1000" fill="hold"/>
                                        <p:tgtEl>
                                          <p:spTgt spid="8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84"/>
                                        </p:tgtEl>
                                        <p:attrNameLst>
                                          <p:attrName>style.visibility</p:attrName>
                                        </p:attrNameLst>
                                      </p:cBhvr>
                                      <p:to>
                                        <p:strVal val="visible"/>
                                      </p:to>
                                    </p:set>
                                    <p:animEffect transition="in" filter="fade">
                                      <p:cBhvr>
                                        <p:cTn id="158" dur="1000"/>
                                        <p:tgtEl>
                                          <p:spTgt spid="84"/>
                                        </p:tgtEl>
                                      </p:cBhvr>
                                    </p:animEffect>
                                    <p:anim calcmode="lin" valueType="num">
                                      <p:cBhvr>
                                        <p:cTn id="159" dur="1000" fill="hold"/>
                                        <p:tgtEl>
                                          <p:spTgt spid="84"/>
                                        </p:tgtEl>
                                        <p:attrNameLst>
                                          <p:attrName>ppt_x</p:attrName>
                                        </p:attrNameLst>
                                      </p:cBhvr>
                                      <p:tavLst>
                                        <p:tav tm="0">
                                          <p:val>
                                            <p:strVal val="#ppt_x"/>
                                          </p:val>
                                        </p:tav>
                                        <p:tav tm="100000">
                                          <p:val>
                                            <p:strVal val="#ppt_x"/>
                                          </p:val>
                                        </p:tav>
                                      </p:tavLst>
                                    </p:anim>
                                    <p:anim calcmode="lin" valueType="num">
                                      <p:cBhvr>
                                        <p:cTn id="160" dur="1000" fill="hold"/>
                                        <p:tgtEl>
                                          <p:spTgt spid="8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85"/>
                                        </p:tgtEl>
                                        <p:attrNameLst>
                                          <p:attrName>style.visibility</p:attrName>
                                        </p:attrNameLst>
                                      </p:cBhvr>
                                      <p:to>
                                        <p:strVal val="visible"/>
                                      </p:to>
                                    </p:set>
                                    <p:animEffect transition="in" filter="fade">
                                      <p:cBhvr>
                                        <p:cTn id="163" dur="1000"/>
                                        <p:tgtEl>
                                          <p:spTgt spid="85"/>
                                        </p:tgtEl>
                                      </p:cBhvr>
                                    </p:animEffect>
                                    <p:anim calcmode="lin" valueType="num">
                                      <p:cBhvr>
                                        <p:cTn id="164" dur="1000" fill="hold"/>
                                        <p:tgtEl>
                                          <p:spTgt spid="85"/>
                                        </p:tgtEl>
                                        <p:attrNameLst>
                                          <p:attrName>ppt_x</p:attrName>
                                        </p:attrNameLst>
                                      </p:cBhvr>
                                      <p:tavLst>
                                        <p:tav tm="0">
                                          <p:val>
                                            <p:strVal val="#ppt_x"/>
                                          </p:val>
                                        </p:tav>
                                        <p:tav tm="100000">
                                          <p:val>
                                            <p:strVal val="#ppt_x"/>
                                          </p:val>
                                        </p:tav>
                                      </p:tavLst>
                                    </p:anim>
                                    <p:anim calcmode="lin" valueType="num">
                                      <p:cBhvr>
                                        <p:cTn id="165" dur="1000" fill="hold"/>
                                        <p:tgtEl>
                                          <p:spTgt spid="85"/>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86"/>
                                        </p:tgtEl>
                                        <p:attrNameLst>
                                          <p:attrName>style.visibility</p:attrName>
                                        </p:attrNameLst>
                                      </p:cBhvr>
                                      <p:to>
                                        <p:strVal val="visible"/>
                                      </p:to>
                                    </p:set>
                                    <p:animEffect transition="in" filter="fade">
                                      <p:cBhvr>
                                        <p:cTn id="168" dur="1000"/>
                                        <p:tgtEl>
                                          <p:spTgt spid="86"/>
                                        </p:tgtEl>
                                      </p:cBhvr>
                                    </p:animEffect>
                                    <p:anim calcmode="lin" valueType="num">
                                      <p:cBhvr>
                                        <p:cTn id="169" dur="1000" fill="hold"/>
                                        <p:tgtEl>
                                          <p:spTgt spid="86"/>
                                        </p:tgtEl>
                                        <p:attrNameLst>
                                          <p:attrName>ppt_x</p:attrName>
                                        </p:attrNameLst>
                                      </p:cBhvr>
                                      <p:tavLst>
                                        <p:tav tm="0">
                                          <p:val>
                                            <p:strVal val="#ppt_x"/>
                                          </p:val>
                                        </p:tav>
                                        <p:tav tm="100000">
                                          <p:val>
                                            <p:strVal val="#ppt_x"/>
                                          </p:val>
                                        </p:tav>
                                      </p:tavLst>
                                    </p:anim>
                                    <p:anim calcmode="lin" valueType="num">
                                      <p:cBhvr>
                                        <p:cTn id="170" dur="1000" fill="hold"/>
                                        <p:tgtEl>
                                          <p:spTgt spid="8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87"/>
                                        </p:tgtEl>
                                        <p:attrNameLst>
                                          <p:attrName>style.visibility</p:attrName>
                                        </p:attrNameLst>
                                      </p:cBhvr>
                                      <p:to>
                                        <p:strVal val="visible"/>
                                      </p:to>
                                    </p:set>
                                    <p:animEffect transition="in" filter="fade">
                                      <p:cBhvr>
                                        <p:cTn id="173" dur="1000"/>
                                        <p:tgtEl>
                                          <p:spTgt spid="87"/>
                                        </p:tgtEl>
                                      </p:cBhvr>
                                    </p:animEffect>
                                    <p:anim calcmode="lin" valueType="num">
                                      <p:cBhvr>
                                        <p:cTn id="174" dur="1000" fill="hold"/>
                                        <p:tgtEl>
                                          <p:spTgt spid="87"/>
                                        </p:tgtEl>
                                        <p:attrNameLst>
                                          <p:attrName>ppt_x</p:attrName>
                                        </p:attrNameLst>
                                      </p:cBhvr>
                                      <p:tavLst>
                                        <p:tav tm="0">
                                          <p:val>
                                            <p:strVal val="#ppt_x"/>
                                          </p:val>
                                        </p:tav>
                                        <p:tav tm="100000">
                                          <p:val>
                                            <p:strVal val="#ppt_x"/>
                                          </p:val>
                                        </p:tav>
                                      </p:tavLst>
                                    </p:anim>
                                    <p:anim calcmode="lin" valueType="num">
                                      <p:cBhvr>
                                        <p:cTn id="175" dur="1000" fill="hold"/>
                                        <p:tgtEl>
                                          <p:spTgt spid="87"/>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88"/>
                                        </p:tgtEl>
                                        <p:attrNameLst>
                                          <p:attrName>style.visibility</p:attrName>
                                        </p:attrNameLst>
                                      </p:cBhvr>
                                      <p:to>
                                        <p:strVal val="visible"/>
                                      </p:to>
                                    </p:set>
                                    <p:animEffect transition="in" filter="fade">
                                      <p:cBhvr>
                                        <p:cTn id="178" dur="1000"/>
                                        <p:tgtEl>
                                          <p:spTgt spid="88"/>
                                        </p:tgtEl>
                                      </p:cBhvr>
                                    </p:animEffect>
                                    <p:anim calcmode="lin" valueType="num">
                                      <p:cBhvr>
                                        <p:cTn id="179" dur="1000" fill="hold"/>
                                        <p:tgtEl>
                                          <p:spTgt spid="88"/>
                                        </p:tgtEl>
                                        <p:attrNameLst>
                                          <p:attrName>ppt_x</p:attrName>
                                        </p:attrNameLst>
                                      </p:cBhvr>
                                      <p:tavLst>
                                        <p:tav tm="0">
                                          <p:val>
                                            <p:strVal val="#ppt_x"/>
                                          </p:val>
                                        </p:tav>
                                        <p:tav tm="100000">
                                          <p:val>
                                            <p:strVal val="#ppt_x"/>
                                          </p:val>
                                        </p:tav>
                                      </p:tavLst>
                                    </p:anim>
                                    <p:anim calcmode="lin" valueType="num">
                                      <p:cBhvr>
                                        <p:cTn id="180" dur="1000" fill="hold"/>
                                        <p:tgtEl>
                                          <p:spTgt spid="8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89"/>
                                        </p:tgtEl>
                                        <p:attrNameLst>
                                          <p:attrName>style.visibility</p:attrName>
                                        </p:attrNameLst>
                                      </p:cBhvr>
                                      <p:to>
                                        <p:strVal val="visible"/>
                                      </p:to>
                                    </p:set>
                                    <p:animEffect transition="in" filter="fade">
                                      <p:cBhvr>
                                        <p:cTn id="183" dur="1000"/>
                                        <p:tgtEl>
                                          <p:spTgt spid="89"/>
                                        </p:tgtEl>
                                      </p:cBhvr>
                                    </p:animEffect>
                                    <p:anim calcmode="lin" valueType="num">
                                      <p:cBhvr>
                                        <p:cTn id="184" dur="1000" fill="hold"/>
                                        <p:tgtEl>
                                          <p:spTgt spid="89"/>
                                        </p:tgtEl>
                                        <p:attrNameLst>
                                          <p:attrName>ppt_x</p:attrName>
                                        </p:attrNameLst>
                                      </p:cBhvr>
                                      <p:tavLst>
                                        <p:tav tm="0">
                                          <p:val>
                                            <p:strVal val="#ppt_x"/>
                                          </p:val>
                                        </p:tav>
                                        <p:tav tm="100000">
                                          <p:val>
                                            <p:strVal val="#ppt_x"/>
                                          </p:val>
                                        </p:tav>
                                      </p:tavLst>
                                    </p:anim>
                                    <p:anim calcmode="lin" valueType="num">
                                      <p:cBhvr>
                                        <p:cTn id="18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92"/>
                                        </p:tgtEl>
                                        <p:attrNameLst>
                                          <p:attrName>style.visibility</p:attrName>
                                        </p:attrNameLst>
                                      </p:cBhvr>
                                      <p:to>
                                        <p:strVal val="visible"/>
                                      </p:to>
                                    </p:set>
                                    <p:anim calcmode="lin" valueType="num">
                                      <p:cBhvr>
                                        <p:cTn id="190" dur="500" fill="hold"/>
                                        <p:tgtEl>
                                          <p:spTgt spid="92"/>
                                        </p:tgtEl>
                                        <p:attrNameLst>
                                          <p:attrName>ppt_w</p:attrName>
                                        </p:attrNameLst>
                                      </p:cBhvr>
                                      <p:tavLst>
                                        <p:tav tm="0">
                                          <p:val>
                                            <p:fltVal val="0"/>
                                          </p:val>
                                        </p:tav>
                                        <p:tav tm="100000">
                                          <p:val>
                                            <p:strVal val="#ppt_w"/>
                                          </p:val>
                                        </p:tav>
                                      </p:tavLst>
                                    </p:anim>
                                    <p:anim calcmode="lin" valueType="num">
                                      <p:cBhvr>
                                        <p:cTn id="191" dur="500" fill="hold"/>
                                        <p:tgtEl>
                                          <p:spTgt spid="92"/>
                                        </p:tgtEl>
                                        <p:attrNameLst>
                                          <p:attrName>ppt_h</p:attrName>
                                        </p:attrNameLst>
                                      </p:cBhvr>
                                      <p:tavLst>
                                        <p:tav tm="0">
                                          <p:val>
                                            <p:fltVal val="0"/>
                                          </p:val>
                                        </p:tav>
                                        <p:tav tm="100000">
                                          <p:val>
                                            <p:strVal val="#ppt_h"/>
                                          </p:val>
                                        </p:tav>
                                      </p:tavLst>
                                    </p:anim>
                                    <p:animEffect transition="in" filter="fade">
                                      <p:cBhvr>
                                        <p:cTn id="192" dur="500"/>
                                        <p:tgtEl>
                                          <p:spTgt spid="92"/>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ntr" presetSubtype="16" fill="hold" grpId="0" nodeType="clickEffect">
                                  <p:stCondLst>
                                    <p:cond delay="0"/>
                                  </p:stCondLst>
                                  <p:childTnLst>
                                    <p:set>
                                      <p:cBhvr>
                                        <p:cTn id="196" dur="1" fill="hold">
                                          <p:stCondLst>
                                            <p:cond delay="0"/>
                                          </p:stCondLst>
                                        </p:cTn>
                                        <p:tgtEl>
                                          <p:spTgt spid="93"/>
                                        </p:tgtEl>
                                        <p:attrNameLst>
                                          <p:attrName>style.visibility</p:attrName>
                                        </p:attrNameLst>
                                      </p:cBhvr>
                                      <p:to>
                                        <p:strVal val="visible"/>
                                      </p:to>
                                    </p:set>
                                    <p:anim calcmode="lin" valueType="num">
                                      <p:cBhvr>
                                        <p:cTn id="197" dur="500" fill="hold"/>
                                        <p:tgtEl>
                                          <p:spTgt spid="93"/>
                                        </p:tgtEl>
                                        <p:attrNameLst>
                                          <p:attrName>ppt_w</p:attrName>
                                        </p:attrNameLst>
                                      </p:cBhvr>
                                      <p:tavLst>
                                        <p:tav tm="0">
                                          <p:val>
                                            <p:fltVal val="0"/>
                                          </p:val>
                                        </p:tav>
                                        <p:tav tm="100000">
                                          <p:val>
                                            <p:strVal val="#ppt_w"/>
                                          </p:val>
                                        </p:tav>
                                      </p:tavLst>
                                    </p:anim>
                                    <p:anim calcmode="lin" valueType="num">
                                      <p:cBhvr>
                                        <p:cTn id="198" dur="500" fill="hold"/>
                                        <p:tgtEl>
                                          <p:spTgt spid="93"/>
                                        </p:tgtEl>
                                        <p:attrNameLst>
                                          <p:attrName>ppt_h</p:attrName>
                                        </p:attrNameLst>
                                      </p:cBhvr>
                                      <p:tavLst>
                                        <p:tav tm="0">
                                          <p:val>
                                            <p:fltVal val="0"/>
                                          </p:val>
                                        </p:tav>
                                        <p:tav tm="100000">
                                          <p:val>
                                            <p:strVal val="#ppt_h"/>
                                          </p:val>
                                        </p:tav>
                                      </p:tavLst>
                                    </p:anim>
                                    <p:animEffect transition="in" filter="fade">
                                      <p:cBhvr>
                                        <p:cTn id="199" dur="500"/>
                                        <p:tgtEl>
                                          <p:spTgt spid="93"/>
                                        </p:tgtEl>
                                      </p:cBhvr>
                                    </p:animEffect>
                                  </p:childTnLst>
                                </p:cTn>
                              </p:par>
                            </p:childTnLst>
                          </p:cTn>
                        </p:par>
                      </p:childTnLst>
                    </p:cTn>
                  </p:par>
                  <p:par>
                    <p:cTn id="200" fill="hold">
                      <p:stCondLst>
                        <p:cond delay="indefinite"/>
                      </p:stCondLst>
                      <p:childTnLst>
                        <p:par>
                          <p:cTn id="201" fill="hold">
                            <p:stCondLst>
                              <p:cond delay="0"/>
                            </p:stCondLst>
                            <p:childTnLst>
                              <p:par>
                                <p:cTn id="202" presetID="53" presetClass="entr" presetSubtype="16" fill="hold" grpId="0" nodeType="clickEffect">
                                  <p:stCondLst>
                                    <p:cond delay="0"/>
                                  </p:stCondLst>
                                  <p:childTnLst>
                                    <p:set>
                                      <p:cBhvr>
                                        <p:cTn id="203" dur="1" fill="hold">
                                          <p:stCondLst>
                                            <p:cond delay="0"/>
                                          </p:stCondLst>
                                        </p:cTn>
                                        <p:tgtEl>
                                          <p:spTgt spid="94"/>
                                        </p:tgtEl>
                                        <p:attrNameLst>
                                          <p:attrName>style.visibility</p:attrName>
                                        </p:attrNameLst>
                                      </p:cBhvr>
                                      <p:to>
                                        <p:strVal val="visible"/>
                                      </p:to>
                                    </p:set>
                                    <p:anim calcmode="lin" valueType="num">
                                      <p:cBhvr>
                                        <p:cTn id="204" dur="500" fill="hold"/>
                                        <p:tgtEl>
                                          <p:spTgt spid="94"/>
                                        </p:tgtEl>
                                        <p:attrNameLst>
                                          <p:attrName>ppt_w</p:attrName>
                                        </p:attrNameLst>
                                      </p:cBhvr>
                                      <p:tavLst>
                                        <p:tav tm="0">
                                          <p:val>
                                            <p:fltVal val="0"/>
                                          </p:val>
                                        </p:tav>
                                        <p:tav tm="100000">
                                          <p:val>
                                            <p:strVal val="#ppt_w"/>
                                          </p:val>
                                        </p:tav>
                                      </p:tavLst>
                                    </p:anim>
                                    <p:anim calcmode="lin" valueType="num">
                                      <p:cBhvr>
                                        <p:cTn id="205" dur="500" fill="hold"/>
                                        <p:tgtEl>
                                          <p:spTgt spid="94"/>
                                        </p:tgtEl>
                                        <p:attrNameLst>
                                          <p:attrName>ppt_h</p:attrName>
                                        </p:attrNameLst>
                                      </p:cBhvr>
                                      <p:tavLst>
                                        <p:tav tm="0">
                                          <p:val>
                                            <p:fltVal val="0"/>
                                          </p:val>
                                        </p:tav>
                                        <p:tav tm="100000">
                                          <p:val>
                                            <p:strVal val="#ppt_h"/>
                                          </p:val>
                                        </p:tav>
                                      </p:tavLst>
                                    </p:anim>
                                    <p:animEffect transition="in" filter="fade">
                                      <p:cBhvr>
                                        <p:cTn id="206" dur="500"/>
                                        <p:tgtEl>
                                          <p:spTgt spid="94"/>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16" fill="hold" grpId="0" nodeType="clickEffect">
                                  <p:stCondLst>
                                    <p:cond delay="0"/>
                                  </p:stCondLst>
                                  <p:childTnLst>
                                    <p:set>
                                      <p:cBhvr>
                                        <p:cTn id="210" dur="1" fill="hold">
                                          <p:stCondLst>
                                            <p:cond delay="0"/>
                                          </p:stCondLst>
                                        </p:cTn>
                                        <p:tgtEl>
                                          <p:spTgt spid="95"/>
                                        </p:tgtEl>
                                        <p:attrNameLst>
                                          <p:attrName>style.visibility</p:attrName>
                                        </p:attrNameLst>
                                      </p:cBhvr>
                                      <p:to>
                                        <p:strVal val="visible"/>
                                      </p:to>
                                    </p:set>
                                    <p:anim calcmode="lin" valueType="num">
                                      <p:cBhvr>
                                        <p:cTn id="211" dur="500" fill="hold"/>
                                        <p:tgtEl>
                                          <p:spTgt spid="95"/>
                                        </p:tgtEl>
                                        <p:attrNameLst>
                                          <p:attrName>ppt_w</p:attrName>
                                        </p:attrNameLst>
                                      </p:cBhvr>
                                      <p:tavLst>
                                        <p:tav tm="0">
                                          <p:val>
                                            <p:fltVal val="0"/>
                                          </p:val>
                                        </p:tav>
                                        <p:tav tm="100000">
                                          <p:val>
                                            <p:strVal val="#ppt_w"/>
                                          </p:val>
                                        </p:tav>
                                      </p:tavLst>
                                    </p:anim>
                                    <p:anim calcmode="lin" valueType="num">
                                      <p:cBhvr>
                                        <p:cTn id="212" dur="500" fill="hold"/>
                                        <p:tgtEl>
                                          <p:spTgt spid="95"/>
                                        </p:tgtEl>
                                        <p:attrNameLst>
                                          <p:attrName>ppt_h</p:attrName>
                                        </p:attrNameLst>
                                      </p:cBhvr>
                                      <p:tavLst>
                                        <p:tav tm="0">
                                          <p:val>
                                            <p:fltVal val="0"/>
                                          </p:val>
                                        </p:tav>
                                        <p:tav tm="100000">
                                          <p:val>
                                            <p:strVal val="#ppt_h"/>
                                          </p:val>
                                        </p:tav>
                                      </p:tavLst>
                                    </p:anim>
                                    <p:animEffect transition="in" filter="fade">
                                      <p:cBhvr>
                                        <p:cTn id="213" dur="500"/>
                                        <p:tgtEl>
                                          <p:spTgt spid="95"/>
                                        </p:tgtEl>
                                      </p:cBhvr>
                                    </p:animEffect>
                                  </p:childTnLst>
                                </p:cTn>
                              </p:par>
                            </p:childTnLst>
                          </p:cTn>
                        </p:par>
                      </p:childTnLst>
                    </p:cTn>
                  </p:par>
                  <p:par>
                    <p:cTn id="214" fill="hold">
                      <p:stCondLst>
                        <p:cond delay="indefinite"/>
                      </p:stCondLst>
                      <p:childTnLst>
                        <p:par>
                          <p:cTn id="215" fill="hold">
                            <p:stCondLst>
                              <p:cond delay="0"/>
                            </p:stCondLst>
                            <p:childTnLst>
                              <p:par>
                                <p:cTn id="216" presetID="53" presetClass="entr" presetSubtype="16" fill="hold" grpId="0" nodeType="clickEffect">
                                  <p:stCondLst>
                                    <p:cond delay="0"/>
                                  </p:stCondLst>
                                  <p:childTnLst>
                                    <p:set>
                                      <p:cBhvr>
                                        <p:cTn id="217" dur="1" fill="hold">
                                          <p:stCondLst>
                                            <p:cond delay="0"/>
                                          </p:stCondLst>
                                        </p:cTn>
                                        <p:tgtEl>
                                          <p:spTgt spid="96"/>
                                        </p:tgtEl>
                                        <p:attrNameLst>
                                          <p:attrName>style.visibility</p:attrName>
                                        </p:attrNameLst>
                                      </p:cBhvr>
                                      <p:to>
                                        <p:strVal val="visible"/>
                                      </p:to>
                                    </p:set>
                                    <p:anim calcmode="lin" valueType="num">
                                      <p:cBhvr>
                                        <p:cTn id="218" dur="500" fill="hold"/>
                                        <p:tgtEl>
                                          <p:spTgt spid="96"/>
                                        </p:tgtEl>
                                        <p:attrNameLst>
                                          <p:attrName>ppt_w</p:attrName>
                                        </p:attrNameLst>
                                      </p:cBhvr>
                                      <p:tavLst>
                                        <p:tav tm="0">
                                          <p:val>
                                            <p:fltVal val="0"/>
                                          </p:val>
                                        </p:tav>
                                        <p:tav tm="100000">
                                          <p:val>
                                            <p:strVal val="#ppt_w"/>
                                          </p:val>
                                        </p:tav>
                                      </p:tavLst>
                                    </p:anim>
                                    <p:anim calcmode="lin" valueType="num">
                                      <p:cBhvr>
                                        <p:cTn id="219" dur="500" fill="hold"/>
                                        <p:tgtEl>
                                          <p:spTgt spid="96"/>
                                        </p:tgtEl>
                                        <p:attrNameLst>
                                          <p:attrName>ppt_h</p:attrName>
                                        </p:attrNameLst>
                                      </p:cBhvr>
                                      <p:tavLst>
                                        <p:tav tm="0">
                                          <p:val>
                                            <p:fltVal val="0"/>
                                          </p:val>
                                        </p:tav>
                                        <p:tav tm="100000">
                                          <p:val>
                                            <p:strVal val="#ppt_h"/>
                                          </p:val>
                                        </p:tav>
                                      </p:tavLst>
                                    </p:anim>
                                    <p:animEffect transition="in" filter="fade">
                                      <p:cBhvr>
                                        <p:cTn id="220" dur="500"/>
                                        <p:tgtEl>
                                          <p:spTgt spid="96"/>
                                        </p:tgtEl>
                                      </p:cBhvr>
                                    </p:animEffect>
                                  </p:childTnLst>
                                </p:cTn>
                              </p:par>
                            </p:childTnLst>
                          </p:cTn>
                        </p:par>
                      </p:childTnLst>
                    </p:cTn>
                  </p:par>
                  <p:par>
                    <p:cTn id="221" fill="hold">
                      <p:stCondLst>
                        <p:cond delay="indefinite"/>
                      </p:stCondLst>
                      <p:childTnLst>
                        <p:par>
                          <p:cTn id="222" fill="hold">
                            <p:stCondLst>
                              <p:cond delay="0"/>
                            </p:stCondLst>
                            <p:childTnLst>
                              <p:par>
                                <p:cTn id="223" presetID="53" presetClass="entr" presetSubtype="16" fill="hold" grpId="0" nodeType="clickEffect">
                                  <p:stCondLst>
                                    <p:cond delay="0"/>
                                  </p:stCondLst>
                                  <p:childTnLst>
                                    <p:set>
                                      <p:cBhvr>
                                        <p:cTn id="224" dur="1" fill="hold">
                                          <p:stCondLst>
                                            <p:cond delay="0"/>
                                          </p:stCondLst>
                                        </p:cTn>
                                        <p:tgtEl>
                                          <p:spTgt spid="97"/>
                                        </p:tgtEl>
                                        <p:attrNameLst>
                                          <p:attrName>style.visibility</p:attrName>
                                        </p:attrNameLst>
                                      </p:cBhvr>
                                      <p:to>
                                        <p:strVal val="visible"/>
                                      </p:to>
                                    </p:set>
                                    <p:anim calcmode="lin" valueType="num">
                                      <p:cBhvr>
                                        <p:cTn id="225" dur="500" fill="hold"/>
                                        <p:tgtEl>
                                          <p:spTgt spid="97"/>
                                        </p:tgtEl>
                                        <p:attrNameLst>
                                          <p:attrName>ppt_w</p:attrName>
                                        </p:attrNameLst>
                                      </p:cBhvr>
                                      <p:tavLst>
                                        <p:tav tm="0">
                                          <p:val>
                                            <p:fltVal val="0"/>
                                          </p:val>
                                        </p:tav>
                                        <p:tav tm="100000">
                                          <p:val>
                                            <p:strVal val="#ppt_w"/>
                                          </p:val>
                                        </p:tav>
                                      </p:tavLst>
                                    </p:anim>
                                    <p:anim calcmode="lin" valueType="num">
                                      <p:cBhvr>
                                        <p:cTn id="226" dur="500" fill="hold"/>
                                        <p:tgtEl>
                                          <p:spTgt spid="97"/>
                                        </p:tgtEl>
                                        <p:attrNameLst>
                                          <p:attrName>ppt_h</p:attrName>
                                        </p:attrNameLst>
                                      </p:cBhvr>
                                      <p:tavLst>
                                        <p:tav tm="0">
                                          <p:val>
                                            <p:fltVal val="0"/>
                                          </p:val>
                                        </p:tav>
                                        <p:tav tm="100000">
                                          <p:val>
                                            <p:strVal val="#ppt_h"/>
                                          </p:val>
                                        </p:tav>
                                      </p:tavLst>
                                    </p:anim>
                                    <p:animEffect transition="in" filter="fade">
                                      <p:cBhvr>
                                        <p:cTn id="227" dur="500"/>
                                        <p:tgtEl>
                                          <p:spTgt spid="97"/>
                                        </p:tgtEl>
                                      </p:cBhvr>
                                    </p:animEffect>
                                  </p:childTnLst>
                                </p:cTn>
                              </p:par>
                            </p:childTnLst>
                          </p:cTn>
                        </p:par>
                      </p:childTnLst>
                    </p:cTn>
                  </p:par>
                  <p:par>
                    <p:cTn id="228" fill="hold">
                      <p:stCondLst>
                        <p:cond delay="indefinite"/>
                      </p:stCondLst>
                      <p:childTnLst>
                        <p:par>
                          <p:cTn id="229" fill="hold">
                            <p:stCondLst>
                              <p:cond delay="0"/>
                            </p:stCondLst>
                            <p:childTnLst>
                              <p:par>
                                <p:cTn id="230" presetID="53" presetClass="entr" presetSubtype="16" fill="hold" grpId="0" nodeType="clickEffect">
                                  <p:stCondLst>
                                    <p:cond delay="0"/>
                                  </p:stCondLst>
                                  <p:childTnLst>
                                    <p:set>
                                      <p:cBhvr>
                                        <p:cTn id="231" dur="1" fill="hold">
                                          <p:stCondLst>
                                            <p:cond delay="0"/>
                                          </p:stCondLst>
                                        </p:cTn>
                                        <p:tgtEl>
                                          <p:spTgt spid="98"/>
                                        </p:tgtEl>
                                        <p:attrNameLst>
                                          <p:attrName>style.visibility</p:attrName>
                                        </p:attrNameLst>
                                      </p:cBhvr>
                                      <p:to>
                                        <p:strVal val="visible"/>
                                      </p:to>
                                    </p:set>
                                    <p:anim calcmode="lin" valueType="num">
                                      <p:cBhvr>
                                        <p:cTn id="232" dur="500" fill="hold"/>
                                        <p:tgtEl>
                                          <p:spTgt spid="98"/>
                                        </p:tgtEl>
                                        <p:attrNameLst>
                                          <p:attrName>ppt_w</p:attrName>
                                        </p:attrNameLst>
                                      </p:cBhvr>
                                      <p:tavLst>
                                        <p:tav tm="0">
                                          <p:val>
                                            <p:fltVal val="0"/>
                                          </p:val>
                                        </p:tav>
                                        <p:tav tm="100000">
                                          <p:val>
                                            <p:strVal val="#ppt_w"/>
                                          </p:val>
                                        </p:tav>
                                      </p:tavLst>
                                    </p:anim>
                                    <p:anim calcmode="lin" valueType="num">
                                      <p:cBhvr>
                                        <p:cTn id="233" dur="500" fill="hold"/>
                                        <p:tgtEl>
                                          <p:spTgt spid="98"/>
                                        </p:tgtEl>
                                        <p:attrNameLst>
                                          <p:attrName>ppt_h</p:attrName>
                                        </p:attrNameLst>
                                      </p:cBhvr>
                                      <p:tavLst>
                                        <p:tav tm="0">
                                          <p:val>
                                            <p:fltVal val="0"/>
                                          </p:val>
                                        </p:tav>
                                        <p:tav tm="100000">
                                          <p:val>
                                            <p:strVal val="#ppt_h"/>
                                          </p:val>
                                        </p:tav>
                                      </p:tavLst>
                                    </p:anim>
                                    <p:animEffect transition="in" filter="fade">
                                      <p:cBhvr>
                                        <p:cTn id="234" dur="500"/>
                                        <p:tgtEl>
                                          <p:spTgt spid="98"/>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ntr" presetSubtype="16" fill="hold" grpId="0" nodeType="clickEffect">
                                  <p:stCondLst>
                                    <p:cond delay="0"/>
                                  </p:stCondLst>
                                  <p:childTnLst>
                                    <p:set>
                                      <p:cBhvr>
                                        <p:cTn id="238" dur="1" fill="hold">
                                          <p:stCondLst>
                                            <p:cond delay="0"/>
                                          </p:stCondLst>
                                        </p:cTn>
                                        <p:tgtEl>
                                          <p:spTgt spid="99"/>
                                        </p:tgtEl>
                                        <p:attrNameLst>
                                          <p:attrName>style.visibility</p:attrName>
                                        </p:attrNameLst>
                                      </p:cBhvr>
                                      <p:to>
                                        <p:strVal val="visible"/>
                                      </p:to>
                                    </p:set>
                                    <p:anim calcmode="lin" valueType="num">
                                      <p:cBhvr>
                                        <p:cTn id="239" dur="500" fill="hold"/>
                                        <p:tgtEl>
                                          <p:spTgt spid="99"/>
                                        </p:tgtEl>
                                        <p:attrNameLst>
                                          <p:attrName>ppt_w</p:attrName>
                                        </p:attrNameLst>
                                      </p:cBhvr>
                                      <p:tavLst>
                                        <p:tav tm="0">
                                          <p:val>
                                            <p:fltVal val="0"/>
                                          </p:val>
                                        </p:tav>
                                        <p:tav tm="100000">
                                          <p:val>
                                            <p:strVal val="#ppt_w"/>
                                          </p:val>
                                        </p:tav>
                                      </p:tavLst>
                                    </p:anim>
                                    <p:anim calcmode="lin" valueType="num">
                                      <p:cBhvr>
                                        <p:cTn id="240" dur="500" fill="hold"/>
                                        <p:tgtEl>
                                          <p:spTgt spid="99"/>
                                        </p:tgtEl>
                                        <p:attrNameLst>
                                          <p:attrName>ppt_h</p:attrName>
                                        </p:attrNameLst>
                                      </p:cBhvr>
                                      <p:tavLst>
                                        <p:tav tm="0">
                                          <p:val>
                                            <p:fltVal val="0"/>
                                          </p:val>
                                        </p:tav>
                                        <p:tav tm="100000">
                                          <p:val>
                                            <p:strVal val="#ppt_h"/>
                                          </p:val>
                                        </p:tav>
                                      </p:tavLst>
                                    </p:anim>
                                    <p:animEffect transition="in" filter="fade">
                                      <p:cBhvr>
                                        <p:cTn id="241" dur="500"/>
                                        <p:tgtEl>
                                          <p:spTgt spid="99"/>
                                        </p:tgtEl>
                                      </p:cBhvr>
                                    </p:animEffect>
                                  </p:childTnLst>
                                </p:cTn>
                              </p:par>
                            </p:childTnLst>
                          </p:cTn>
                        </p:par>
                      </p:childTnLst>
                    </p:cTn>
                  </p:par>
                  <p:par>
                    <p:cTn id="242" fill="hold">
                      <p:stCondLst>
                        <p:cond delay="indefinite"/>
                      </p:stCondLst>
                      <p:childTnLst>
                        <p:par>
                          <p:cTn id="243" fill="hold">
                            <p:stCondLst>
                              <p:cond delay="0"/>
                            </p:stCondLst>
                            <p:childTnLst>
                              <p:par>
                                <p:cTn id="244" presetID="53" presetClass="entr" presetSubtype="16" fill="hold" grpId="0" nodeType="clickEffect">
                                  <p:stCondLst>
                                    <p:cond delay="0"/>
                                  </p:stCondLst>
                                  <p:childTnLst>
                                    <p:set>
                                      <p:cBhvr>
                                        <p:cTn id="245" dur="1" fill="hold">
                                          <p:stCondLst>
                                            <p:cond delay="0"/>
                                          </p:stCondLst>
                                        </p:cTn>
                                        <p:tgtEl>
                                          <p:spTgt spid="100"/>
                                        </p:tgtEl>
                                        <p:attrNameLst>
                                          <p:attrName>style.visibility</p:attrName>
                                        </p:attrNameLst>
                                      </p:cBhvr>
                                      <p:to>
                                        <p:strVal val="visible"/>
                                      </p:to>
                                    </p:set>
                                    <p:anim calcmode="lin" valueType="num">
                                      <p:cBhvr>
                                        <p:cTn id="246" dur="500" fill="hold"/>
                                        <p:tgtEl>
                                          <p:spTgt spid="100"/>
                                        </p:tgtEl>
                                        <p:attrNameLst>
                                          <p:attrName>ppt_w</p:attrName>
                                        </p:attrNameLst>
                                      </p:cBhvr>
                                      <p:tavLst>
                                        <p:tav tm="0">
                                          <p:val>
                                            <p:fltVal val="0"/>
                                          </p:val>
                                        </p:tav>
                                        <p:tav tm="100000">
                                          <p:val>
                                            <p:strVal val="#ppt_w"/>
                                          </p:val>
                                        </p:tav>
                                      </p:tavLst>
                                    </p:anim>
                                    <p:anim calcmode="lin" valueType="num">
                                      <p:cBhvr>
                                        <p:cTn id="247" dur="500" fill="hold"/>
                                        <p:tgtEl>
                                          <p:spTgt spid="100"/>
                                        </p:tgtEl>
                                        <p:attrNameLst>
                                          <p:attrName>ppt_h</p:attrName>
                                        </p:attrNameLst>
                                      </p:cBhvr>
                                      <p:tavLst>
                                        <p:tav tm="0">
                                          <p:val>
                                            <p:fltVal val="0"/>
                                          </p:val>
                                        </p:tav>
                                        <p:tav tm="100000">
                                          <p:val>
                                            <p:strVal val="#ppt_h"/>
                                          </p:val>
                                        </p:tav>
                                      </p:tavLst>
                                    </p:anim>
                                    <p:animEffect transition="in" filter="fade">
                                      <p:cBhvr>
                                        <p:cTn id="248" dur="500"/>
                                        <p:tgtEl>
                                          <p:spTgt spid="100"/>
                                        </p:tgtEl>
                                      </p:cBhvr>
                                    </p:animEffect>
                                  </p:childTnLst>
                                </p:cTn>
                              </p:par>
                            </p:childTnLst>
                          </p:cTn>
                        </p:par>
                      </p:childTnLst>
                    </p:cTn>
                  </p:par>
                  <p:par>
                    <p:cTn id="249" fill="hold">
                      <p:stCondLst>
                        <p:cond delay="indefinite"/>
                      </p:stCondLst>
                      <p:childTnLst>
                        <p:par>
                          <p:cTn id="250" fill="hold">
                            <p:stCondLst>
                              <p:cond delay="0"/>
                            </p:stCondLst>
                            <p:childTnLst>
                              <p:par>
                                <p:cTn id="251" presetID="53" presetClass="entr" presetSubtype="16" fill="hold" grpId="0" nodeType="clickEffect">
                                  <p:stCondLst>
                                    <p:cond delay="0"/>
                                  </p:stCondLst>
                                  <p:childTnLst>
                                    <p:set>
                                      <p:cBhvr>
                                        <p:cTn id="252" dur="1" fill="hold">
                                          <p:stCondLst>
                                            <p:cond delay="0"/>
                                          </p:stCondLst>
                                        </p:cTn>
                                        <p:tgtEl>
                                          <p:spTgt spid="101"/>
                                        </p:tgtEl>
                                        <p:attrNameLst>
                                          <p:attrName>style.visibility</p:attrName>
                                        </p:attrNameLst>
                                      </p:cBhvr>
                                      <p:to>
                                        <p:strVal val="visible"/>
                                      </p:to>
                                    </p:set>
                                    <p:anim calcmode="lin" valueType="num">
                                      <p:cBhvr>
                                        <p:cTn id="253" dur="500" fill="hold"/>
                                        <p:tgtEl>
                                          <p:spTgt spid="101"/>
                                        </p:tgtEl>
                                        <p:attrNameLst>
                                          <p:attrName>ppt_w</p:attrName>
                                        </p:attrNameLst>
                                      </p:cBhvr>
                                      <p:tavLst>
                                        <p:tav tm="0">
                                          <p:val>
                                            <p:fltVal val="0"/>
                                          </p:val>
                                        </p:tav>
                                        <p:tav tm="100000">
                                          <p:val>
                                            <p:strVal val="#ppt_w"/>
                                          </p:val>
                                        </p:tav>
                                      </p:tavLst>
                                    </p:anim>
                                    <p:anim calcmode="lin" valueType="num">
                                      <p:cBhvr>
                                        <p:cTn id="254" dur="500" fill="hold"/>
                                        <p:tgtEl>
                                          <p:spTgt spid="101"/>
                                        </p:tgtEl>
                                        <p:attrNameLst>
                                          <p:attrName>ppt_h</p:attrName>
                                        </p:attrNameLst>
                                      </p:cBhvr>
                                      <p:tavLst>
                                        <p:tav tm="0">
                                          <p:val>
                                            <p:fltVal val="0"/>
                                          </p:val>
                                        </p:tav>
                                        <p:tav tm="100000">
                                          <p:val>
                                            <p:strVal val="#ppt_h"/>
                                          </p:val>
                                        </p:tav>
                                      </p:tavLst>
                                    </p:anim>
                                    <p:animEffect transition="in" filter="fade">
                                      <p:cBhvr>
                                        <p:cTn id="255" dur="500"/>
                                        <p:tgtEl>
                                          <p:spTgt spid="101"/>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02"/>
                                        </p:tgtEl>
                                        <p:attrNameLst>
                                          <p:attrName>style.visibility</p:attrName>
                                        </p:attrNameLst>
                                      </p:cBhvr>
                                      <p:to>
                                        <p:strVal val="visible"/>
                                      </p:to>
                                    </p:set>
                                    <p:anim calcmode="lin" valueType="num">
                                      <p:cBhvr>
                                        <p:cTn id="260" dur="500" fill="hold"/>
                                        <p:tgtEl>
                                          <p:spTgt spid="102"/>
                                        </p:tgtEl>
                                        <p:attrNameLst>
                                          <p:attrName>ppt_w</p:attrName>
                                        </p:attrNameLst>
                                      </p:cBhvr>
                                      <p:tavLst>
                                        <p:tav tm="0">
                                          <p:val>
                                            <p:fltVal val="0"/>
                                          </p:val>
                                        </p:tav>
                                        <p:tav tm="100000">
                                          <p:val>
                                            <p:strVal val="#ppt_w"/>
                                          </p:val>
                                        </p:tav>
                                      </p:tavLst>
                                    </p:anim>
                                    <p:anim calcmode="lin" valueType="num">
                                      <p:cBhvr>
                                        <p:cTn id="261" dur="500" fill="hold"/>
                                        <p:tgtEl>
                                          <p:spTgt spid="102"/>
                                        </p:tgtEl>
                                        <p:attrNameLst>
                                          <p:attrName>ppt_h</p:attrName>
                                        </p:attrNameLst>
                                      </p:cBhvr>
                                      <p:tavLst>
                                        <p:tav tm="0">
                                          <p:val>
                                            <p:fltVal val="0"/>
                                          </p:val>
                                        </p:tav>
                                        <p:tav tm="100000">
                                          <p:val>
                                            <p:strVal val="#ppt_h"/>
                                          </p:val>
                                        </p:tav>
                                      </p:tavLst>
                                    </p:anim>
                                    <p:animEffect transition="in" filter="fade">
                                      <p:cBhvr>
                                        <p:cTn id="262" dur="500"/>
                                        <p:tgtEl>
                                          <p:spTgt spid="102"/>
                                        </p:tgtEl>
                                      </p:cBhvr>
                                    </p:animEffect>
                                  </p:childTnLst>
                                </p:cTn>
                              </p:par>
                            </p:childTnLst>
                          </p:cTn>
                        </p:par>
                      </p:childTnLst>
                    </p:cTn>
                  </p:par>
                  <p:par>
                    <p:cTn id="263" fill="hold">
                      <p:stCondLst>
                        <p:cond delay="indefinite"/>
                      </p:stCondLst>
                      <p:childTnLst>
                        <p:par>
                          <p:cTn id="264" fill="hold">
                            <p:stCondLst>
                              <p:cond delay="0"/>
                            </p:stCondLst>
                            <p:childTnLst>
                              <p:par>
                                <p:cTn id="265" presetID="53" presetClass="entr" presetSubtype="16" fill="hold" grpId="0" nodeType="clickEffect">
                                  <p:stCondLst>
                                    <p:cond delay="0"/>
                                  </p:stCondLst>
                                  <p:childTnLst>
                                    <p:set>
                                      <p:cBhvr>
                                        <p:cTn id="266" dur="1" fill="hold">
                                          <p:stCondLst>
                                            <p:cond delay="0"/>
                                          </p:stCondLst>
                                        </p:cTn>
                                        <p:tgtEl>
                                          <p:spTgt spid="103"/>
                                        </p:tgtEl>
                                        <p:attrNameLst>
                                          <p:attrName>style.visibility</p:attrName>
                                        </p:attrNameLst>
                                      </p:cBhvr>
                                      <p:to>
                                        <p:strVal val="visible"/>
                                      </p:to>
                                    </p:set>
                                    <p:anim calcmode="lin" valueType="num">
                                      <p:cBhvr>
                                        <p:cTn id="267" dur="500" fill="hold"/>
                                        <p:tgtEl>
                                          <p:spTgt spid="103"/>
                                        </p:tgtEl>
                                        <p:attrNameLst>
                                          <p:attrName>ppt_w</p:attrName>
                                        </p:attrNameLst>
                                      </p:cBhvr>
                                      <p:tavLst>
                                        <p:tav tm="0">
                                          <p:val>
                                            <p:fltVal val="0"/>
                                          </p:val>
                                        </p:tav>
                                        <p:tav tm="100000">
                                          <p:val>
                                            <p:strVal val="#ppt_w"/>
                                          </p:val>
                                        </p:tav>
                                      </p:tavLst>
                                    </p:anim>
                                    <p:anim calcmode="lin" valueType="num">
                                      <p:cBhvr>
                                        <p:cTn id="268" dur="500" fill="hold"/>
                                        <p:tgtEl>
                                          <p:spTgt spid="103"/>
                                        </p:tgtEl>
                                        <p:attrNameLst>
                                          <p:attrName>ppt_h</p:attrName>
                                        </p:attrNameLst>
                                      </p:cBhvr>
                                      <p:tavLst>
                                        <p:tav tm="0">
                                          <p:val>
                                            <p:fltVal val="0"/>
                                          </p:val>
                                        </p:tav>
                                        <p:tav tm="100000">
                                          <p:val>
                                            <p:strVal val="#ppt_h"/>
                                          </p:val>
                                        </p:tav>
                                      </p:tavLst>
                                    </p:anim>
                                    <p:animEffect transition="in" filter="fade">
                                      <p:cBhvr>
                                        <p:cTn id="269" dur="500"/>
                                        <p:tgtEl>
                                          <p:spTgt spid="103"/>
                                        </p:tgtEl>
                                      </p:cBhvr>
                                    </p:animEffect>
                                  </p:childTnLst>
                                </p:cTn>
                              </p:par>
                            </p:childTnLst>
                          </p:cTn>
                        </p:par>
                      </p:childTnLst>
                    </p:cTn>
                  </p:par>
                  <p:par>
                    <p:cTn id="270" fill="hold">
                      <p:stCondLst>
                        <p:cond delay="indefinite"/>
                      </p:stCondLst>
                      <p:childTnLst>
                        <p:par>
                          <p:cTn id="271" fill="hold">
                            <p:stCondLst>
                              <p:cond delay="0"/>
                            </p:stCondLst>
                            <p:childTnLst>
                              <p:par>
                                <p:cTn id="272" presetID="53" presetClass="entr" presetSubtype="16" fill="hold" grpId="0" nodeType="clickEffect">
                                  <p:stCondLst>
                                    <p:cond delay="0"/>
                                  </p:stCondLst>
                                  <p:childTnLst>
                                    <p:set>
                                      <p:cBhvr>
                                        <p:cTn id="273" dur="1" fill="hold">
                                          <p:stCondLst>
                                            <p:cond delay="0"/>
                                          </p:stCondLst>
                                        </p:cTn>
                                        <p:tgtEl>
                                          <p:spTgt spid="104"/>
                                        </p:tgtEl>
                                        <p:attrNameLst>
                                          <p:attrName>style.visibility</p:attrName>
                                        </p:attrNameLst>
                                      </p:cBhvr>
                                      <p:to>
                                        <p:strVal val="visible"/>
                                      </p:to>
                                    </p:set>
                                    <p:anim calcmode="lin" valueType="num">
                                      <p:cBhvr>
                                        <p:cTn id="274" dur="500" fill="hold"/>
                                        <p:tgtEl>
                                          <p:spTgt spid="104"/>
                                        </p:tgtEl>
                                        <p:attrNameLst>
                                          <p:attrName>ppt_w</p:attrName>
                                        </p:attrNameLst>
                                      </p:cBhvr>
                                      <p:tavLst>
                                        <p:tav tm="0">
                                          <p:val>
                                            <p:fltVal val="0"/>
                                          </p:val>
                                        </p:tav>
                                        <p:tav tm="100000">
                                          <p:val>
                                            <p:strVal val="#ppt_w"/>
                                          </p:val>
                                        </p:tav>
                                      </p:tavLst>
                                    </p:anim>
                                    <p:anim calcmode="lin" valueType="num">
                                      <p:cBhvr>
                                        <p:cTn id="275" dur="500" fill="hold"/>
                                        <p:tgtEl>
                                          <p:spTgt spid="104"/>
                                        </p:tgtEl>
                                        <p:attrNameLst>
                                          <p:attrName>ppt_h</p:attrName>
                                        </p:attrNameLst>
                                      </p:cBhvr>
                                      <p:tavLst>
                                        <p:tav tm="0">
                                          <p:val>
                                            <p:fltVal val="0"/>
                                          </p:val>
                                        </p:tav>
                                        <p:tav tm="100000">
                                          <p:val>
                                            <p:strVal val="#ppt_h"/>
                                          </p:val>
                                        </p:tav>
                                      </p:tavLst>
                                    </p:anim>
                                    <p:animEffect transition="in" filter="fade">
                                      <p:cBhvr>
                                        <p:cTn id="276" dur="500"/>
                                        <p:tgtEl>
                                          <p:spTgt spid="104"/>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4" fill="hold" grpId="0" nodeType="clickEffect">
                                  <p:stCondLst>
                                    <p:cond delay="0"/>
                                  </p:stCondLst>
                                  <p:childTnLst>
                                    <p:set>
                                      <p:cBhvr>
                                        <p:cTn id="280" dur="1" fill="hold">
                                          <p:stCondLst>
                                            <p:cond delay="0"/>
                                          </p:stCondLst>
                                        </p:cTn>
                                        <p:tgtEl>
                                          <p:spTgt spid="105"/>
                                        </p:tgtEl>
                                        <p:attrNameLst>
                                          <p:attrName>style.visibility</p:attrName>
                                        </p:attrNameLst>
                                      </p:cBhvr>
                                      <p:to>
                                        <p:strVal val="visible"/>
                                      </p:to>
                                    </p:set>
                                    <p:animEffect transition="in" filter="wipe(down)">
                                      <p:cBhvr>
                                        <p:cTn id="281" dur="500"/>
                                        <p:tgtEl>
                                          <p:spTgt spid="105"/>
                                        </p:tgtEl>
                                      </p:cBhvr>
                                    </p:animEffect>
                                  </p:childTnLst>
                                </p:cTn>
                              </p:par>
                            </p:childTnLst>
                          </p:cTn>
                        </p:par>
                      </p:childTnLst>
                    </p:cTn>
                  </p:par>
                  <p:par>
                    <p:cTn id="282" fill="hold">
                      <p:stCondLst>
                        <p:cond delay="indefinite"/>
                      </p:stCondLst>
                      <p:childTnLst>
                        <p:par>
                          <p:cTn id="283" fill="hold">
                            <p:stCondLst>
                              <p:cond delay="0"/>
                            </p:stCondLst>
                            <p:childTnLst>
                              <p:par>
                                <p:cTn id="284" presetID="53" presetClass="entr" presetSubtype="16" fill="hold" grpId="0" nodeType="clickEffect">
                                  <p:stCondLst>
                                    <p:cond delay="0"/>
                                  </p:stCondLst>
                                  <p:childTnLst>
                                    <p:set>
                                      <p:cBhvr>
                                        <p:cTn id="285" dur="1" fill="hold">
                                          <p:stCondLst>
                                            <p:cond delay="0"/>
                                          </p:stCondLst>
                                        </p:cTn>
                                        <p:tgtEl>
                                          <p:spTgt spid="106"/>
                                        </p:tgtEl>
                                        <p:attrNameLst>
                                          <p:attrName>style.visibility</p:attrName>
                                        </p:attrNameLst>
                                      </p:cBhvr>
                                      <p:to>
                                        <p:strVal val="visible"/>
                                      </p:to>
                                    </p:set>
                                    <p:anim calcmode="lin" valueType="num">
                                      <p:cBhvr>
                                        <p:cTn id="286" dur="500" fill="hold"/>
                                        <p:tgtEl>
                                          <p:spTgt spid="106"/>
                                        </p:tgtEl>
                                        <p:attrNameLst>
                                          <p:attrName>ppt_w</p:attrName>
                                        </p:attrNameLst>
                                      </p:cBhvr>
                                      <p:tavLst>
                                        <p:tav tm="0">
                                          <p:val>
                                            <p:fltVal val="0"/>
                                          </p:val>
                                        </p:tav>
                                        <p:tav tm="100000">
                                          <p:val>
                                            <p:strVal val="#ppt_w"/>
                                          </p:val>
                                        </p:tav>
                                      </p:tavLst>
                                    </p:anim>
                                    <p:anim calcmode="lin" valueType="num">
                                      <p:cBhvr>
                                        <p:cTn id="287" dur="500" fill="hold"/>
                                        <p:tgtEl>
                                          <p:spTgt spid="106"/>
                                        </p:tgtEl>
                                        <p:attrNameLst>
                                          <p:attrName>ppt_h</p:attrName>
                                        </p:attrNameLst>
                                      </p:cBhvr>
                                      <p:tavLst>
                                        <p:tav tm="0">
                                          <p:val>
                                            <p:fltVal val="0"/>
                                          </p:val>
                                        </p:tav>
                                        <p:tav tm="100000">
                                          <p:val>
                                            <p:strVal val="#ppt_h"/>
                                          </p:val>
                                        </p:tav>
                                      </p:tavLst>
                                    </p:anim>
                                    <p:animEffect transition="in" filter="fade">
                                      <p:cBhvr>
                                        <p:cTn id="288" dur="500"/>
                                        <p:tgtEl>
                                          <p:spTgt spid="106"/>
                                        </p:tgtEl>
                                      </p:cBhvr>
                                    </p:animEffect>
                                  </p:childTnLst>
                                </p:cTn>
                              </p:par>
                              <p:par>
                                <p:cTn id="289" presetID="7" presetClass="emph" presetSubtype="2" fill="hold" nodeType="withEffect">
                                  <p:stCondLst>
                                    <p:cond delay="0"/>
                                  </p:stCondLst>
                                  <p:childTnLst>
                                    <p:animClr clrSpc="rgb" dir="cw">
                                      <p:cBhvr>
                                        <p:cTn id="290" dur="2000" fill="hold"/>
                                        <p:tgtEl>
                                          <p:spTgt spid="95"/>
                                        </p:tgtEl>
                                        <p:attrNameLst>
                                          <p:attrName>stroke.color</p:attrName>
                                        </p:attrNameLst>
                                      </p:cBhvr>
                                      <p:to>
                                        <a:schemeClr val="hlink"/>
                                      </p:to>
                                    </p:animClr>
                                    <p:set>
                                      <p:cBhvr>
                                        <p:cTn id="291" dur="2000" fill="hold"/>
                                        <p:tgtEl>
                                          <p:spTgt spid="95"/>
                                        </p:tgtEl>
                                        <p:attrNameLst>
                                          <p:attrName>stroke.on</p:attrName>
                                        </p:attrNameLst>
                                      </p:cBhvr>
                                      <p:to>
                                        <p:strVal val="true"/>
                                      </p:to>
                                    </p:set>
                                  </p:childTnLst>
                                </p:cTn>
                              </p:par>
                            </p:childTnLst>
                          </p:cTn>
                        </p:par>
                      </p:childTnLst>
                    </p:cTn>
                  </p:par>
                  <p:par>
                    <p:cTn id="292" fill="hold">
                      <p:stCondLst>
                        <p:cond delay="indefinite"/>
                      </p:stCondLst>
                      <p:childTnLst>
                        <p:par>
                          <p:cTn id="293" fill="hold">
                            <p:stCondLst>
                              <p:cond delay="0"/>
                            </p:stCondLst>
                            <p:childTnLst>
                              <p:par>
                                <p:cTn id="294" presetID="53" presetClass="entr" presetSubtype="16" fill="hold" grpId="0" nodeType="clickEffect">
                                  <p:stCondLst>
                                    <p:cond delay="0"/>
                                  </p:stCondLst>
                                  <p:childTnLst>
                                    <p:set>
                                      <p:cBhvr>
                                        <p:cTn id="295" dur="1" fill="hold">
                                          <p:stCondLst>
                                            <p:cond delay="0"/>
                                          </p:stCondLst>
                                        </p:cTn>
                                        <p:tgtEl>
                                          <p:spTgt spid="107"/>
                                        </p:tgtEl>
                                        <p:attrNameLst>
                                          <p:attrName>style.visibility</p:attrName>
                                        </p:attrNameLst>
                                      </p:cBhvr>
                                      <p:to>
                                        <p:strVal val="visible"/>
                                      </p:to>
                                    </p:set>
                                    <p:anim calcmode="lin" valueType="num">
                                      <p:cBhvr>
                                        <p:cTn id="296" dur="500" fill="hold"/>
                                        <p:tgtEl>
                                          <p:spTgt spid="107"/>
                                        </p:tgtEl>
                                        <p:attrNameLst>
                                          <p:attrName>ppt_w</p:attrName>
                                        </p:attrNameLst>
                                      </p:cBhvr>
                                      <p:tavLst>
                                        <p:tav tm="0">
                                          <p:val>
                                            <p:fltVal val="0"/>
                                          </p:val>
                                        </p:tav>
                                        <p:tav tm="100000">
                                          <p:val>
                                            <p:strVal val="#ppt_w"/>
                                          </p:val>
                                        </p:tav>
                                      </p:tavLst>
                                    </p:anim>
                                    <p:anim calcmode="lin" valueType="num">
                                      <p:cBhvr>
                                        <p:cTn id="297" dur="500" fill="hold"/>
                                        <p:tgtEl>
                                          <p:spTgt spid="107"/>
                                        </p:tgtEl>
                                        <p:attrNameLst>
                                          <p:attrName>ppt_h</p:attrName>
                                        </p:attrNameLst>
                                      </p:cBhvr>
                                      <p:tavLst>
                                        <p:tav tm="0">
                                          <p:val>
                                            <p:fltVal val="0"/>
                                          </p:val>
                                        </p:tav>
                                        <p:tav tm="100000">
                                          <p:val>
                                            <p:strVal val="#ppt_h"/>
                                          </p:val>
                                        </p:tav>
                                      </p:tavLst>
                                    </p:anim>
                                    <p:animEffect transition="in" filter="fade">
                                      <p:cBhvr>
                                        <p:cTn id="298" dur="500"/>
                                        <p:tgtEl>
                                          <p:spTgt spid="107"/>
                                        </p:tgtEl>
                                      </p:cBhvr>
                                    </p:animEffect>
                                  </p:childTnLst>
                                </p:cTn>
                              </p:par>
                              <p:par>
                                <p:cTn id="299" presetID="7" presetClass="emph" presetSubtype="2" fill="hold" nodeType="withEffect">
                                  <p:stCondLst>
                                    <p:cond delay="0"/>
                                  </p:stCondLst>
                                  <p:childTnLst>
                                    <p:animClr clrSpc="rgb" dir="cw">
                                      <p:cBhvr>
                                        <p:cTn id="300" dur="2000" fill="hold"/>
                                        <p:tgtEl>
                                          <p:spTgt spid="100"/>
                                        </p:tgtEl>
                                        <p:attrNameLst>
                                          <p:attrName>stroke.color</p:attrName>
                                        </p:attrNameLst>
                                      </p:cBhvr>
                                      <p:to>
                                        <a:srgbClr val="FF0000"/>
                                      </p:to>
                                    </p:animClr>
                                    <p:set>
                                      <p:cBhvr>
                                        <p:cTn id="301" dur="2000" fill="hold"/>
                                        <p:tgtEl>
                                          <p:spTgt spid="10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06" grpId="0" animBg="1"/>
      <p:bldP spid="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1846734" y="1196752"/>
            <a:ext cx="9217024" cy="3594830"/>
          </a:xfrm>
          <a:prstGeom prst="rect">
            <a:avLst/>
          </a:prstGeom>
          <a:noFill/>
        </p:spPr>
        <p:txBody>
          <a:bodyPr wrap="square" lIns="91440" tIns="45720" rIns="91440" bIns="45720">
            <a:spAutoFit/>
          </a:bodyPr>
          <a:lstStyle/>
          <a:p>
            <a:pPr>
              <a:lnSpc>
                <a:spcPct val="150000"/>
              </a:lnSpc>
            </a:pPr>
            <a:r>
              <a:rPr lang="en-US" sz="8000" b="1" dirty="0" smtClean="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TRÒ CHƠI:</a:t>
            </a:r>
          </a:p>
          <a:p>
            <a:pPr algn="ctr">
              <a:lnSpc>
                <a:spcPct val="150000"/>
              </a:lnSpc>
            </a:pPr>
            <a:r>
              <a:rPr lang="en-US" sz="8000" b="1" cap="none" spc="0" dirty="0" smtClean="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ONG TÌM SỐ</a:t>
            </a:r>
            <a:endParaRPr lang="en-US" sz="8000" b="1" cap="none" spc="0" dirty="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53" name="Picture 52">
            <a:extLst>
              <a:ext uri="{FF2B5EF4-FFF2-40B4-BE49-F238E27FC236}">
                <a16:creationId xmlns:a16="http://schemas.microsoft.com/office/drawing/2014/main" xmlns="" id="{D27D7D99-9E1A-47C2-9A0E-04166401D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1510" y="1556792"/>
            <a:ext cx="1917095" cy="1925615"/>
          </a:xfrm>
          <a:prstGeom prst="rect">
            <a:avLst/>
          </a:prstGeom>
        </p:spPr>
      </p:pic>
    </p:spTree>
    <p:extLst>
      <p:ext uri="{BB962C8B-B14F-4D97-AF65-F5344CB8AC3E}">
        <p14:creationId xmlns:p14="http://schemas.microsoft.com/office/powerpoint/2010/main" val="38387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0-#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TextBox 46"/>
          <p:cNvSpPr txBox="1"/>
          <p:nvPr/>
        </p:nvSpPr>
        <p:spPr>
          <a:xfrm>
            <a:off x="1270670" y="260648"/>
            <a:ext cx="9937104" cy="769441"/>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Sắp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xếp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các</a:t>
            </a:r>
            <a:r>
              <a:rPr lang="en-US" sz="4400" dirty="0" smtClean="0">
                <a:latin typeface="Times New Roman" panose="02020603050405020304" pitchFamily="18" charset="0"/>
                <a:cs typeface="Times New Roman" panose="02020603050405020304" pitchFamily="18" charset="0"/>
              </a:rPr>
              <a:t> ô </a:t>
            </a:r>
            <a:r>
              <a:rPr lang="en-US" sz="4400" dirty="0" err="1" smtClean="0">
                <a:latin typeface="Times New Roman" panose="02020603050405020304" pitchFamily="18" charset="0"/>
                <a:cs typeface="Times New Roman" panose="02020603050405020304" pitchFamily="18" charset="0"/>
              </a:rPr>
              <a:t>sô</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tư</a:t>
            </a:r>
            <a:r>
              <a:rPr lang="en-US" sz="4400" dirty="0" smtClean="0">
                <a:latin typeface="Times New Roman" panose="02020603050405020304" pitchFamily="18" charset="0"/>
                <a:cs typeface="Times New Roman" panose="02020603050405020304" pitchFamily="18" charset="0"/>
              </a:rPr>
              <a:t>̀ bé </a:t>
            </a:r>
            <a:r>
              <a:rPr lang="en-US" sz="4400" dirty="0" err="1" smtClean="0">
                <a:latin typeface="Times New Roman" panose="02020603050405020304" pitchFamily="18" charset="0"/>
                <a:cs typeface="Times New Roman" panose="02020603050405020304" pitchFamily="18" charset="0"/>
              </a:rPr>
              <a:t>đến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lớn</a:t>
            </a:r>
            <a:endParaRPr lang="en-US" sz="4400" dirty="0">
              <a:latin typeface="Times New Roman" panose="02020603050405020304" pitchFamily="18" charset="0"/>
              <a:cs typeface="Times New Roman" panose="02020603050405020304" pitchFamily="18" charset="0"/>
            </a:endParaRPr>
          </a:p>
        </p:txBody>
      </p:sp>
      <p:sp>
        <p:nvSpPr>
          <p:cNvPr id="48" name="Hexagon 47">
            <a:extLst>
              <a:ext uri="{FF2B5EF4-FFF2-40B4-BE49-F238E27FC236}">
                <a16:creationId xmlns:a16="http://schemas.microsoft.com/office/drawing/2014/main" xmlns="" id="{CABDF488-8BEB-4D77-A429-CFB91F278DD1}"/>
              </a:ext>
            </a:extLst>
          </p:cNvPr>
          <p:cNvSpPr/>
          <p:nvPr/>
        </p:nvSpPr>
        <p:spPr>
          <a:xfrm>
            <a:off x="294830" y="270891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49" name="Hexagon 48">
            <a:extLst>
              <a:ext uri="{FF2B5EF4-FFF2-40B4-BE49-F238E27FC236}">
                <a16:creationId xmlns:a16="http://schemas.microsoft.com/office/drawing/2014/main" xmlns="" id="{CABDF488-8BEB-4D77-A429-CFB91F278DD1}"/>
              </a:ext>
            </a:extLst>
          </p:cNvPr>
          <p:cNvSpPr/>
          <p:nvPr/>
        </p:nvSpPr>
        <p:spPr>
          <a:xfrm>
            <a:off x="2717032" y="270892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90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0" name="Hexagon 49">
            <a:extLst>
              <a:ext uri="{FF2B5EF4-FFF2-40B4-BE49-F238E27FC236}">
                <a16:creationId xmlns:a16="http://schemas.microsoft.com/office/drawing/2014/main" xmlns="" id="{CABDF488-8BEB-4D77-A429-CFB91F278DD1}"/>
              </a:ext>
            </a:extLst>
          </p:cNvPr>
          <p:cNvSpPr/>
          <p:nvPr/>
        </p:nvSpPr>
        <p:spPr>
          <a:xfrm>
            <a:off x="5139234" y="2711986"/>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56</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ABDF488-8BEB-4D77-A429-CFB91F278DD1}"/>
              </a:ext>
            </a:extLst>
          </p:cNvPr>
          <p:cNvSpPr/>
          <p:nvPr/>
        </p:nvSpPr>
        <p:spPr>
          <a:xfrm>
            <a:off x="7561436" y="270892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34</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2" name="Hexagon 51">
            <a:extLst>
              <a:ext uri="{FF2B5EF4-FFF2-40B4-BE49-F238E27FC236}">
                <a16:creationId xmlns:a16="http://schemas.microsoft.com/office/drawing/2014/main" xmlns="" id="{CABDF488-8BEB-4D77-A429-CFB91F278DD1}"/>
              </a:ext>
            </a:extLst>
          </p:cNvPr>
          <p:cNvSpPr/>
          <p:nvPr/>
        </p:nvSpPr>
        <p:spPr>
          <a:xfrm>
            <a:off x="9983638" y="270892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3" name="Hexagon 52">
            <a:extLst>
              <a:ext uri="{FF2B5EF4-FFF2-40B4-BE49-F238E27FC236}">
                <a16:creationId xmlns:a16="http://schemas.microsoft.com/office/drawing/2014/main" xmlns="" id="{CABDF488-8BEB-4D77-A429-CFB91F278DD1}"/>
              </a:ext>
            </a:extLst>
          </p:cNvPr>
          <p:cNvSpPr/>
          <p:nvPr/>
        </p:nvSpPr>
        <p:spPr>
          <a:xfrm>
            <a:off x="277403" y="4581128"/>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4" name="Hexagon 53">
            <a:extLst>
              <a:ext uri="{FF2B5EF4-FFF2-40B4-BE49-F238E27FC236}">
                <a16:creationId xmlns:a16="http://schemas.microsoft.com/office/drawing/2014/main" xmlns="" id="{CABDF488-8BEB-4D77-A429-CFB91F278DD1}"/>
              </a:ext>
            </a:extLst>
          </p:cNvPr>
          <p:cNvSpPr/>
          <p:nvPr/>
        </p:nvSpPr>
        <p:spPr>
          <a:xfrm>
            <a:off x="2699605" y="458113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62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5" name="Hexagon 54">
            <a:extLst>
              <a:ext uri="{FF2B5EF4-FFF2-40B4-BE49-F238E27FC236}">
                <a16:creationId xmlns:a16="http://schemas.microsoft.com/office/drawing/2014/main" xmlns="" id="{CABDF488-8BEB-4D77-A429-CFB91F278DD1}"/>
              </a:ext>
            </a:extLst>
          </p:cNvPr>
          <p:cNvSpPr/>
          <p:nvPr/>
        </p:nvSpPr>
        <p:spPr>
          <a:xfrm>
            <a:off x="5121807" y="4584195"/>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70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6" name="Hexagon 55">
            <a:extLst>
              <a:ext uri="{FF2B5EF4-FFF2-40B4-BE49-F238E27FC236}">
                <a16:creationId xmlns:a16="http://schemas.microsoft.com/office/drawing/2014/main" xmlns="" id="{CABDF488-8BEB-4D77-A429-CFB91F278DD1}"/>
              </a:ext>
            </a:extLst>
          </p:cNvPr>
          <p:cNvSpPr/>
          <p:nvPr/>
        </p:nvSpPr>
        <p:spPr>
          <a:xfrm>
            <a:off x="7542517" y="458113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35</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7" name="Hexagon 56">
            <a:extLst>
              <a:ext uri="{FF2B5EF4-FFF2-40B4-BE49-F238E27FC236}">
                <a16:creationId xmlns:a16="http://schemas.microsoft.com/office/drawing/2014/main" xmlns="" id="{CABDF488-8BEB-4D77-A429-CFB91F278DD1}"/>
              </a:ext>
            </a:extLst>
          </p:cNvPr>
          <p:cNvSpPr/>
          <p:nvPr/>
        </p:nvSpPr>
        <p:spPr>
          <a:xfrm>
            <a:off x="9966211" y="458112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40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xmlns=""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61925" flipH="1">
            <a:off x="10072677" y="65026"/>
            <a:ext cx="958547" cy="962807"/>
          </a:xfrm>
          <a:prstGeom prst="rect">
            <a:avLst/>
          </a:prstGeom>
        </p:spPr>
      </p:pic>
      <p:grpSp>
        <p:nvGrpSpPr>
          <p:cNvPr id="59" name="Group 58"/>
          <p:cNvGrpSpPr/>
          <p:nvPr/>
        </p:nvGrpSpPr>
        <p:grpSpPr>
          <a:xfrm>
            <a:off x="239907" y="2708919"/>
            <a:ext cx="11642987" cy="3381663"/>
            <a:chOff x="-1384983" y="1954189"/>
            <a:chExt cx="11642987" cy="3381663"/>
          </a:xfrm>
        </p:grpSpPr>
        <p:sp>
          <p:nvSpPr>
            <p:cNvPr id="60" name="Hexagon 59">
              <a:extLst>
                <a:ext uri="{FF2B5EF4-FFF2-40B4-BE49-F238E27FC236}">
                  <a16:creationId xmlns:a16="http://schemas.microsoft.com/office/drawing/2014/main" xmlns="" id="{CABDF488-8BEB-4D77-A429-CFB91F278DD1}"/>
                </a:ext>
              </a:extLst>
            </p:cNvPr>
            <p:cNvSpPr/>
            <p:nvPr/>
          </p:nvSpPr>
          <p:spPr>
            <a:xfrm>
              <a:off x="-1367556" y="195418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1" name="Hexagon 60">
              <a:extLst>
                <a:ext uri="{FF2B5EF4-FFF2-40B4-BE49-F238E27FC236}">
                  <a16:creationId xmlns:a16="http://schemas.microsoft.com/office/drawing/2014/main" xmlns="" id="{CABDF488-8BEB-4D77-A429-CFB91F278DD1}"/>
                </a:ext>
              </a:extLst>
            </p:cNvPr>
            <p:cNvSpPr/>
            <p:nvPr/>
          </p:nvSpPr>
          <p:spPr>
            <a:xfrm>
              <a:off x="1054646" y="195419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2" name="Hexagon 61">
              <a:extLst>
                <a:ext uri="{FF2B5EF4-FFF2-40B4-BE49-F238E27FC236}">
                  <a16:creationId xmlns:a16="http://schemas.microsoft.com/office/drawing/2014/main" xmlns="" id="{CABDF488-8BEB-4D77-A429-CFB91F278DD1}"/>
                </a:ext>
              </a:extLst>
            </p:cNvPr>
            <p:cNvSpPr/>
            <p:nvPr/>
          </p:nvSpPr>
          <p:spPr>
            <a:xfrm>
              <a:off x="3476848" y="1957256"/>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34</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3" name="Hexagon 62">
              <a:extLst>
                <a:ext uri="{FF2B5EF4-FFF2-40B4-BE49-F238E27FC236}">
                  <a16:creationId xmlns:a16="http://schemas.microsoft.com/office/drawing/2014/main" xmlns="" id="{CABDF488-8BEB-4D77-A429-CFB91F278DD1}"/>
                </a:ext>
              </a:extLst>
            </p:cNvPr>
            <p:cNvSpPr/>
            <p:nvPr/>
          </p:nvSpPr>
          <p:spPr>
            <a:xfrm>
              <a:off x="5899050" y="195419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35</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4" name="Hexagon 63">
              <a:extLst>
                <a:ext uri="{FF2B5EF4-FFF2-40B4-BE49-F238E27FC236}">
                  <a16:creationId xmlns:a16="http://schemas.microsoft.com/office/drawing/2014/main" xmlns="" id="{CABDF488-8BEB-4D77-A429-CFB91F278DD1}"/>
                </a:ext>
              </a:extLst>
            </p:cNvPr>
            <p:cNvSpPr/>
            <p:nvPr/>
          </p:nvSpPr>
          <p:spPr>
            <a:xfrm>
              <a:off x="8321252" y="195419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40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5" name="Hexagon 64">
              <a:extLst>
                <a:ext uri="{FF2B5EF4-FFF2-40B4-BE49-F238E27FC236}">
                  <a16:creationId xmlns:a16="http://schemas.microsoft.com/office/drawing/2014/main" xmlns="" id="{CABDF488-8BEB-4D77-A429-CFB91F278DD1}"/>
                </a:ext>
              </a:extLst>
            </p:cNvPr>
            <p:cNvSpPr/>
            <p:nvPr/>
          </p:nvSpPr>
          <p:spPr>
            <a:xfrm>
              <a:off x="-1384983" y="3826398"/>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90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6" name="Hexagon 65">
              <a:extLst>
                <a:ext uri="{FF2B5EF4-FFF2-40B4-BE49-F238E27FC236}">
                  <a16:creationId xmlns:a16="http://schemas.microsoft.com/office/drawing/2014/main" xmlns="" id="{CABDF488-8BEB-4D77-A429-CFB91F278DD1}"/>
                </a:ext>
              </a:extLst>
            </p:cNvPr>
            <p:cNvSpPr/>
            <p:nvPr/>
          </p:nvSpPr>
          <p:spPr>
            <a:xfrm>
              <a:off x="1037219" y="382640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7" name="Hexagon 66">
              <a:extLst>
                <a:ext uri="{FF2B5EF4-FFF2-40B4-BE49-F238E27FC236}">
                  <a16:creationId xmlns:a16="http://schemas.microsoft.com/office/drawing/2014/main" xmlns="" id="{CABDF488-8BEB-4D77-A429-CFB91F278DD1}"/>
                </a:ext>
              </a:extLst>
            </p:cNvPr>
            <p:cNvSpPr/>
            <p:nvPr/>
          </p:nvSpPr>
          <p:spPr>
            <a:xfrm>
              <a:off x="3459421" y="3829465"/>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70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8" name="Hexagon 67">
              <a:extLst>
                <a:ext uri="{FF2B5EF4-FFF2-40B4-BE49-F238E27FC236}">
                  <a16:creationId xmlns:a16="http://schemas.microsoft.com/office/drawing/2014/main" xmlns="" id="{CABDF488-8BEB-4D77-A429-CFB91F278DD1}"/>
                </a:ext>
              </a:extLst>
            </p:cNvPr>
            <p:cNvSpPr/>
            <p:nvPr/>
          </p:nvSpPr>
          <p:spPr>
            <a:xfrm>
              <a:off x="5880131" y="382640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62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9" name="Hexagon 68">
              <a:extLst>
                <a:ext uri="{FF2B5EF4-FFF2-40B4-BE49-F238E27FC236}">
                  <a16:creationId xmlns:a16="http://schemas.microsoft.com/office/drawing/2014/main" xmlns="" id="{CABDF488-8BEB-4D77-A429-CFB91F278DD1}"/>
                </a:ext>
              </a:extLst>
            </p:cNvPr>
            <p:cNvSpPr/>
            <p:nvPr/>
          </p:nvSpPr>
          <p:spPr>
            <a:xfrm>
              <a:off x="8303825" y="382639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56</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cxnSp>
          <p:nvCxnSpPr>
            <p:cNvPr id="70" name="Straight Arrow Connector 69"/>
            <p:cNvCxnSpPr>
              <a:stCxn id="60" idx="0"/>
              <a:endCxn id="61" idx="3"/>
            </p:cNvCxnSpPr>
            <p:nvPr/>
          </p:nvCxnSpPr>
          <p:spPr>
            <a:xfrm>
              <a:off x="569196" y="2707383"/>
              <a:ext cx="485450"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1" idx="0"/>
              <a:endCxn id="62" idx="3"/>
            </p:cNvCxnSpPr>
            <p:nvPr/>
          </p:nvCxnSpPr>
          <p:spPr>
            <a:xfrm>
              <a:off x="2991398" y="2707385"/>
              <a:ext cx="485450" cy="30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2" idx="0"/>
            </p:cNvCxnSpPr>
            <p:nvPr/>
          </p:nvCxnSpPr>
          <p:spPr>
            <a:xfrm flipV="1">
              <a:off x="5413600" y="2707383"/>
              <a:ext cx="609598" cy="30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4" idx="3"/>
            </p:cNvCxnSpPr>
            <p:nvPr/>
          </p:nvCxnSpPr>
          <p:spPr>
            <a:xfrm>
              <a:off x="7835802" y="2707384"/>
              <a:ext cx="4854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479269" y="3460576"/>
              <a:ext cx="0" cy="365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3"/>
              <a:endCxn id="68" idx="0"/>
            </p:cNvCxnSpPr>
            <p:nvPr/>
          </p:nvCxnSpPr>
          <p:spPr>
            <a:xfrm flipH="1">
              <a:off x="7816883" y="4579593"/>
              <a:ext cx="48694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67" idx="0"/>
            </p:cNvCxnSpPr>
            <p:nvPr/>
          </p:nvCxnSpPr>
          <p:spPr>
            <a:xfrm flipH="1">
              <a:off x="5396173" y="4581129"/>
              <a:ext cx="459999" cy="153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7" idx="3"/>
              <a:endCxn id="66" idx="0"/>
            </p:cNvCxnSpPr>
            <p:nvPr/>
          </p:nvCxnSpPr>
          <p:spPr>
            <a:xfrm flipH="1" flipV="1">
              <a:off x="2973971" y="4579594"/>
              <a:ext cx="485450" cy="30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6" idx="3"/>
              <a:endCxn id="65" idx="0"/>
            </p:cNvCxnSpPr>
            <p:nvPr/>
          </p:nvCxnSpPr>
          <p:spPr>
            <a:xfrm flipH="1" flipV="1">
              <a:off x="551769" y="4579592"/>
              <a:ext cx="485450"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xmlns=""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61925" flipH="1">
            <a:off x="11289255" y="1988540"/>
            <a:ext cx="958547" cy="962807"/>
          </a:xfrm>
          <a:prstGeom prst="rect">
            <a:avLst/>
          </a:prstGeom>
        </p:spPr>
      </p:pic>
      <p:pic>
        <p:nvPicPr>
          <p:cNvPr id="35" name="Picture 34">
            <a:extLst>
              <a:ext uri="{FF2B5EF4-FFF2-40B4-BE49-F238E27FC236}">
                <a16:creationId xmlns:a16="http://schemas.microsoft.com/office/drawing/2014/main" xmlns=""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179">
            <a:off x="783932" y="1861693"/>
            <a:ext cx="958547" cy="962807"/>
          </a:xfrm>
          <a:prstGeom prst="rect">
            <a:avLst/>
          </a:prstGeom>
        </p:spPr>
      </p:pic>
      <p:pic>
        <p:nvPicPr>
          <p:cNvPr id="36" name="Picture 35">
            <a:extLst>
              <a:ext uri="{FF2B5EF4-FFF2-40B4-BE49-F238E27FC236}">
                <a16:creationId xmlns:a16="http://schemas.microsoft.com/office/drawing/2014/main" xmlns=""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36504" flipH="1">
            <a:off x="6619216" y="4108968"/>
            <a:ext cx="958547" cy="962807"/>
          </a:xfrm>
          <a:prstGeom prst="rect">
            <a:avLst/>
          </a:prstGeom>
        </p:spPr>
      </p:pic>
    </p:spTree>
    <p:extLst>
      <p:ext uri="{BB962C8B-B14F-4D97-AF65-F5344CB8AC3E}">
        <p14:creationId xmlns:p14="http://schemas.microsoft.com/office/powerpoint/2010/main" val="336333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par>
                                <p:cTn id="8" presetID="2" presetClass="entr" presetSubtype="4" accel="10000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ppt_x"/>
                                          </p:val>
                                        </p:tav>
                                        <p:tav tm="100000">
                                          <p:val>
                                            <p:strVal val="#ppt_x"/>
                                          </p:val>
                                        </p:tav>
                                      </p:tavLst>
                                    </p:anim>
                                    <p:anim calcmode="lin" valueType="num">
                                      <p:cBhvr additive="base">
                                        <p:cTn id="11" dur="500" fill="hold"/>
                                        <p:tgtEl>
                                          <p:spTgt spid="48"/>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 presetClass="entr" presetSubtype="4" accel="10000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accel="10000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accel="10000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accel="10000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accel="10000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accel="10000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accel="10000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accel="10000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par>
                                <p:cTn id="53" presetID="2" presetClass="entr" presetSubtype="4" accel="10000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8"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1000" fill="hold"/>
                                        <p:tgtEl>
                                          <p:spTgt spid="58"/>
                                        </p:tgtEl>
                                        <p:attrNameLst>
                                          <p:attrName>ppt_x</p:attrName>
                                        </p:attrNameLst>
                                      </p:cBhvr>
                                      <p:tavLst>
                                        <p:tav tm="0">
                                          <p:val>
                                            <p:strVal val="0-#ppt_w/2"/>
                                          </p:val>
                                        </p:tav>
                                        <p:tav tm="100000">
                                          <p:val>
                                            <p:strVal val="#ppt_x"/>
                                          </p:val>
                                        </p:tav>
                                      </p:tavLst>
                                    </p:anim>
                                    <p:anim calcmode="lin" valueType="num">
                                      <p:cBhvr additive="base">
                                        <p:cTn id="61" dur="1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48"/>
                                        </p:tgtEl>
                                      </p:cBhvr>
                                    </p:animEffect>
                                    <p:set>
                                      <p:cBhvr>
                                        <p:cTn id="66" dur="1" fill="hold">
                                          <p:stCondLst>
                                            <p:cond delay="499"/>
                                          </p:stCondLst>
                                        </p:cTn>
                                        <p:tgtEl>
                                          <p:spTgt spid="4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57"/>
                                        </p:tgtEl>
                                      </p:cBhvr>
                                    </p:animEffect>
                                    <p:set>
                                      <p:cBhvr>
                                        <p:cTn id="93" dur="1" fill="hold">
                                          <p:stCondLst>
                                            <p:cond delay="499"/>
                                          </p:stCondLst>
                                        </p:cTn>
                                        <p:tgtEl>
                                          <p:spTgt spid="57"/>
                                        </p:tgtEl>
                                        <p:attrNameLst>
                                          <p:attrName>style.visibility</p:attrName>
                                        </p:attrNameLst>
                                      </p:cBhvr>
                                      <p:to>
                                        <p:strVal val="hidden"/>
                                      </p:to>
                                    </p:set>
                                  </p:childTnLst>
                                </p:cTn>
                              </p:par>
                              <p:par>
                                <p:cTn id="94" presetID="31"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1000" fill="hold"/>
                                        <p:tgtEl>
                                          <p:spTgt spid="59"/>
                                        </p:tgtEl>
                                        <p:attrNameLst>
                                          <p:attrName>ppt_w</p:attrName>
                                        </p:attrNameLst>
                                      </p:cBhvr>
                                      <p:tavLst>
                                        <p:tav tm="0">
                                          <p:val>
                                            <p:fltVal val="0"/>
                                          </p:val>
                                        </p:tav>
                                        <p:tav tm="100000">
                                          <p:val>
                                            <p:strVal val="#ppt_w"/>
                                          </p:val>
                                        </p:tav>
                                      </p:tavLst>
                                    </p:anim>
                                    <p:anim calcmode="lin" valueType="num">
                                      <p:cBhvr>
                                        <p:cTn id="97" dur="1000" fill="hold"/>
                                        <p:tgtEl>
                                          <p:spTgt spid="59"/>
                                        </p:tgtEl>
                                        <p:attrNameLst>
                                          <p:attrName>ppt_h</p:attrName>
                                        </p:attrNameLst>
                                      </p:cBhvr>
                                      <p:tavLst>
                                        <p:tav tm="0">
                                          <p:val>
                                            <p:fltVal val="0"/>
                                          </p:val>
                                        </p:tav>
                                        <p:tav tm="100000">
                                          <p:val>
                                            <p:strVal val="#ppt_h"/>
                                          </p:val>
                                        </p:tav>
                                      </p:tavLst>
                                    </p:anim>
                                    <p:anim calcmode="lin" valueType="num">
                                      <p:cBhvr>
                                        <p:cTn id="98" dur="1000" fill="hold"/>
                                        <p:tgtEl>
                                          <p:spTgt spid="59"/>
                                        </p:tgtEl>
                                        <p:attrNameLst>
                                          <p:attrName>style.rotation</p:attrName>
                                        </p:attrNameLst>
                                      </p:cBhvr>
                                      <p:tavLst>
                                        <p:tav tm="0">
                                          <p:val>
                                            <p:fltVal val="90"/>
                                          </p:val>
                                        </p:tav>
                                        <p:tav tm="100000">
                                          <p:val>
                                            <p:fltVal val="0"/>
                                          </p:val>
                                        </p:tav>
                                      </p:tavLst>
                                    </p:anim>
                                    <p:animEffect transition="in" filter="fade">
                                      <p:cBhvr>
                                        <p:cTn id="9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a:extLst>
              <a:ext uri="{FF2B5EF4-FFF2-40B4-BE49-F238E27FC236}">
                <a16:creationId xmlns:a16="http://schemas.microsoft.com/office/drawing/2014/main" xmlns="" id="{12C3A1E5-4CD9-4374-9F5D-2848BA39B830}"/>
              </a:ext>
            </a:extLst>
          </p:cNvPr>
          <p:cNvGrpSpPr/>
          <p:nvPr/>
        </p:nvGrpSpPr>
        <p:grpSpPr>
          <a:xfrm>
            <a:off x="132057" y="929909"/>
            <a:ext cx="11441759" cy="5883467"/>
            <a:chOff x="341926" y="208486"/>
            <a:chExt cx="11441759" cy="5883467"/>
          </a:xfrm>
        </p:grpSpPr>
        <p:pic>
          <p:nvPicPr>
            <p:cNvPr id="3" name="134">
              <a:extLst>
                <a:ext uri="{FF2B5EF4-FFF2-40B4-BE49-F238E27FC236}">
                  <a16:creationId xmlns:a16="http://schemas.microsoft.com/office/drawing/2014/main" xmlns="" id="{077E52A1-5237-4CBD-B20A-9FC053D20AA0}"/>
                </a:ext>
              </a:extLst>
            </p:cNvPr>
            <p:cNvPicPr>
              <a:picLocks noChangeAspect="1"/>
            </p:cNvPicPr>
            <p:nvPr/>
          </p:nvPicPr>
          <p:blipFill>
            <a:blip r:embed="rId2"/>
            <a:stretch>
              <a:fillRect/>
            </a:stretch>
          </p:blipFill>
          <p:spPr>
            <a:xfrm>
              <a:off x="907478" y="208803"/>
              <a:ext cx="10876207" cy="5883150"/>
            </a:xfrm>
            <a:prstGeom prst="rect">
              <a:avLst/>
            </a:prstGeom>
          </p:spPr>
        </p:pic>
        <p:pic>
          <p:nvPicPr>
            <p:cNvPr id="4" name="135">
              <a:extLst>
                <a:ext uri="{FF2B5EF4-FFF2-40B4-BE49-F238E27FC236}">
                  <a16:creationId xmlns:a16="http://schemas.microsoft.com/office/drawing/2014/main" xmlns="" id="{929A8081-E46A-4FFE-BB3D-442299018C21}"/>
                </a:ext>
              </a:extLst>
            </p:cNvPr>
            <p:cNvPicPr>
              <a:picLocks noChangeAspect="1"/>
            </p:cNvPicPr>
            <p:nvPr/>
          </p:nvPicPr>
          <p:blipFill>
            <a:blip r:embed="rId3"/>
            <a:stretch>
              <a:fillRect/>
            </a:stretch>
          </p:blipFill>
          <p:spPr>
            <a:xfrm>
              <a:off x="864231" y="208725"/>
              <a:ext cx="10876207" cy="5846571"/>
            </a:xfrm>
            <a:prstGeom prst="rect">
              <a:avLst/>
            </a:prstGeom>
          </p:spPr>
        </p:pic>
        <p:pic>
          <p:nvPicPr>
            <p:cNvPr id="5" name="136">
              <a:extLst>
                <a:ext uri="{FF2B5EF4-FFF2-40B4-BE49-F238E27FC236}">
                  <a16:creationId xmlns:a16="http://schemas.microsoft.com/office/drawing/2014/main" xmlns="" id="{9879CD1A-0D35-4DA4-9870-1791005D5EF8}"/>
                </a:ext>
              </a:extLst>
            </p:cNvPr>
            <p:cNvPicPr>
              <a:picLocks noChangeAspect="1"/>
            </p:cNvPicPr>
            <p:nvPr/>
          </p:nvPicPr>
          <p:blipFill>
            <a:blip r:embed="rId4"/>
            <a:stretch>
              <a:fillRect/>
            </a:stretch>
          </p:blipFill>
          <p:spPr>
            <a:xfrm>
              <a:off x="803773" y="208486"/>
              <a:ext cx="10876207" cy="5785605"/>
            </a:xfrm>
            <a:prstGeom prst="rect">
              <a:avLst/>
            </a:prstGeom>
          </p:spPr>
        </p:pic>
        <p:pic>
          <p:nvPicPr>
            <p:cNvPr id="6" name="142">
              <a:extLst>
                <a:ext uri="{FF2B5EF4-FFF2-40B4-BE49-F238E27FC236}">
                  <a16:creationId xmlns:a16="http://schemas.microsoft.com/office/drawing/2014/main" xmlns="" id="{AF0DBF33-5133-4AF4-AAE5-FEB67BA03A22}"/>
                </a:ext>
              </a:extLst>
            </p:cNvPr>
            <p:cNvPicPr>
              <a:picLocks noChangeAspect="1"/>
            </p:cNvPicPr>
            <p:nvPr/>
          </p:nvPicPr>
          <p:blipFill>
            <a:blip r:embed="rId5"/>
            <a:stretch>
              <a:fillRect/>
            </a:stretch>
          </p:blipFill>
          <p:spPr>
            <a:xfrm>
              <a:off x="341926" y="784490"/>
              <a:ext cx="1054699" cy="4986960"/>
            </a:xfrm>
            <a:prstGeom prst="rect">
              <a:avLst/>
            </a:prstGeom>
          </p:spPr>
        </p:pic>
      </p:grpSp>
      <p:pic>
        <p:nvPicPr>
          <p:cNvPr id="7" name="140">
            <a:extLst>
              <a:ext uri="{FF2B5EF4-FFF2-40B4-BE49-F238E27FC236}">
                <a16:creationId xmlns:a16="http://schemas.microsoft.com/office/drawing/2014/main" xmlns="" id="{69EDCC80-346C-4884-9166-D0F22B545DEC}"/>
              </a:ext>
            </a:extLst>
          </p:cNvPr>
          <p:cNvPicPr>
            <a:picLocks noChangeAspect="1"/>
          </p:cNvPicPr>
          <p:nvPr/>
        </p:nvPicPr>
        <p:blipFill>
          <a:blip r:embed="rId6"/>
          <a:stretch>
            <a:fillRect/>
          </a:stretch>
        </p:blipFill>
        <p:spPr>
          <a:xfrm>
            <a:off x="1453333" y="4267986"/>
            <a:ext cx="3145809" cy="2505673"/>
          </a:xfrm>
          <a:prstGeom prst="rect">
            <a:avLst/>
          </a:prstGeom>
        </p:spPr>
      </p:pic>
      <p:pic>
        <p:nvPicPr>
          <p:cNvPr id="8" name="1">
            <a:extLst>
              <a:ext uri="{FF2B5EF4-FFF2-40B4-BE49-F238E27FC236}">
                <a16:creationId xmlns:a16="http://schemas.microsoft.com/office/drawing/2014/main" xmlns="" id="{6E9BFC22-00B8-4DEA-9521-049992E540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664" y="-52395"/>
            <a:ext cx="4355558" cy="2651501"/>
          </a:xfrm>
          <a:prstGeom prst="rect">
            <a:avLst/>
          </a:prstGeom>
        </p:spPr>
      </p:pic>
      <p:sp>
        <p:nvSpPr>
          <p:cNvPr id="9" name="TextBox 8"/>
          <p:cNvSpPr txBox="1"/>
          <p:nvPr/>
        </p:nvSpPr>
        <p:spPr>
          <a:xfrm>
            <a:off x="4439022" y="44624"/>
            <a:ext cx="4464496" cy="923330"/>
          </a:xfrm>
          <a:prstGeom prst="rect">
            <a:avLst/>
          </a:prstGeom>
          <a:noFill/>
        </p:spPr>
        <p:txBody>
          <a:bodyPr wrap="square" rtlCol="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Dặn</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dò</a:t>
            </a:r>
            <a:endParaRPr lang="vi-V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pic>
        <p:nvPicPr>
          <p:cNvPr id="10" name="137">
            <a:extLst>
              <a:ext uri="{FF2B5EF4-FFF2-40B4-BE49-F238E27FC236}">
                <a16:creationId xmlns:a16="http://schemas.microsoft.com/office/drawing/2014/main" xmlns="" id="{B1D20548-3C6E-4679-894C-D593E1D9558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98893" y="974671"/>
            <a:ext cx="2208207" cy="792549"/>
          </a:xfrm>
          <a:prstGeom prst="rect">
            <a:avLst/>
          </a:prstGeom>
        </p:spPr>
      </p:pic>
      <p:pic>
        <p:nvPicPr>
          <p:cNvPr id="11" name="139">
            <a:extLst>
              <a:ext uri="{FF2B5EF4-FFF2-40B4-BE49-F238E27FC236}">
                <a16:creationId xmlns:a16="http://schemas.microsoft.com/office/drawing/2014/main" xmlns="" id="{FC6C53D4-E518-4407-A903-31D48C646C49}"/>
              </a:ext>
            </a:extLst>
          </p:cNvPr>
          <p:cNvPicPr>
            <a:picLocks noChangeAspect="1"/>
          </p:cNvPicPr>
          <p:nvPr/>
        </p:nvPicPr>
        <p:blipFill>
          <a:blip r:embed="rId9"/>
          <a:stretch>
            <a:fillRect/>
          </a:stretch>
        </p:blipFill>
        <p:spPr>
          <a:xfrm>
            <a:off x="9979411" y="2946401"/>
            <a:ext cx="2523963" cy="2505673"/>
          </a:xfrm>
          <a:prstGeom prst="rect">
            <a:avLst/>
          </a:prstGeom>
        </p:spPr>
      </p:pic>
      <p:pic>
        <p:nvPicPr>
          <p:cNvPr id="12" name="147">
            <a:extLst>
              <a:ext uri="{FF2B5EF4-FFF2-40B4-BE49-F238E27FC236}">
                <a16:creationId xmlns:a16="http://schemas.microsoft.com/office/drawing/2014/main" xmlns="" id="{10E6BA1D-2F0A-4B82-8B28-D856EBCFE467}"/>
              </a:ext>
            </a:extLst>
          </p:cNvPr>
          <p:cNvPicPr>
            <a:picLocks noChangeAspect="1"/>
          </p:cNvPicPr>
          <p:nvPr/>
        </p:nvPicPr>
        <p:blipFill>
          <a:blip r:embed="rId10"/>
          <a:stretch>
            <a:fillRect/>
          </a:stretch>
        </p:blipFill>
        <p:spPr>
          <a:xfrm>
            <a:off x="1472957" y="2142491"/>
            <a:ext cx="457240" cy="481626"/>
          </a:xfrm>
          <a:prstGeom prst="rect">
            <a:avLst/>
          </a:prstGeom>
        </p:spPr>
      </p:pic>
      <p:pic>
        <p:nvPicPr>
          <p:cNvPr id="13" name="148">
            <a:extLst>
              <a:ext uri="{FF2B5EF4-FFF2-40B4-BE49-F238E27FC236}">
                <a16:creationId xmlns:a16="http://schemas.microsoft.com/office/drawing/2014/main" xmlns="" id="{693EB7BD-6DD5-48F7-9313-A02A504C8BAB}"/>
              </a:ext>
            </a:extLst>
          </p:cNvPr>
          <p:cNvPicPr>
            <a:picLocks noChangeAspect="1"/>
          </p:cNvPicPr>
          <p:nvPr/>
        </p:nvPicPr>
        <p:blipFill>
          <a:blip r:embed="rId11"/>
          <a:stretch>
            <a:fillRect/>
          </a:stretch>
        </p:blipFill>
        <p:spPr>
          <a:xfrm>
            <a:off x="1472957" y="2624117"/>
            <a:ext cx="1030313" cy="1024217"/>
          </a:xfrm>
          <a:prstGeom prst="rect">
            <a:avLst/>
          </a:prstGeom>
        </p:spPr>
      </p:pic>
      <p:pic>
        <p:nvPicPr>
          <p:cNvPr id="14" name="143">
            <a:extLst>
              <a:ext uri="{FF2B5EF4-FFF2-40B4-BE49-F238E27FC236}">
                <a16:creationId xmlns:a16="http://schemas.microsoft.com/office/drawing/2014/main" xmlns="" id="{30300982-5E8F-4BCF-AF90-200D63E72223}"/>
              </a:ext>
            </a:extLst>
          </p:cNvPr>
          <p:cNvPicPr>
            <a:picLocks noChangeAspect="1"/>
          </p:cNvPicPr>
          <p:nvPr/>
        </p:nvPicPr>
        <p:blipFill>
          <a:blip r:embed="rId12"/>
          <a:stretch>
            <a:fillRect/>
          </a:stretch>
        </p:blipFill>
        <p:spPr>
          <a:xfrm>
            <a:off x="8440494" y="64980"/>
            <a:ext cx="896190" cy="1012024"/>
          </a:xfrm>
          <a:prstGeom prst="rect">
            <a:avLst/>
          </a:prstGeom>
        </p:spPr>
      </p:pic>
      <p:pic>
        <p:nvPicPr>
          <p:cNvPr id="15" name="146">
            <a:extLst>
              <a:ext uri="{FF2B5EF4-FFF2-40B4-BE49-F238E27FC236}">
                <a16:creationId xmlns:a16="http://schemas.microsoft.com/office/drawing/2014/main" xmlns="" id="{9270ECDF-DFA2-4EDB-827B-B84F84788AFF}"/>
              </a:ext>
            </a:extLst>
          </p:cNvPr>
          <p:cNvPicPr>
            <a:picLocks noChangeAspect="1"/>
          </p:cNvPicPr>
          <p:nvPr/>
        </p:nvPicPr>
        <p:blipFill>
          <a:blip r:embed="rId13"/>
          <a:stretch>
            <a:fillRect/>
          </a:stretch>
        </p:blipFill>
        <p:spPr>
          <a:xfrm>
            <a:off x="9336684" y="-33185"/>
            <a:ext cx="969348" cy="1091279"/>
          </a:xfrm>
          <a:prstGeom prst="rect">
            <a:avLst/>
          </a:prstGeom>
        </p:spPr>
      </p:pic>
      <p:pic>
        <p:nvPicPr>
          <p:cNvPr id="16" name="145">
            <a:extLst>
              <a:ext uri="{FF2B5EF4-FFF2-40B4-BE49-F238E27FC236}">
                <a16:creationId xmlns:a16="http://schemas.microsoft.com/office/drawing/2014/main" xmlns="" id="{FF23D3F9-D0B1-4C1A-A8E7-83DCBFA6F045}"/>
              </a:ext>
            </a:extLst>
          </p:cNvPr>
          <p:cNvPicPr>
            <a:picLocks noChangeAspect="1"/>
          </p:cNvPicPr>
          <p:nvPr/>
        </p:nvPicPr>
        <p:blipFill>
          <a:blip r:embed="rId14"/>
          <a:stretch>
            <a:fillRect/>
          </a:stretch>
        </p:blipFill>
        <p:spPr>
          <a:xfrm>
            <a:off x="10275981" y="24723"/>
            <a:ext cx="768163" cy="883997"/>
          </a:xfrm>
          <a:prstGeom prst="rect">
            <a:avLst/>
          </a:prstGeom>
        </p:spPr>
      </p:pic>
      <p:pic>
        <p:nvPicPr>
          <p:cNvPr id="17" name="144">
            <a:extLst>
              <a:ext uri="{FF2B5EF4-FFF2-40B4-BE49-F238E27FC236}">
                <a16:creationId xmlns:a16="http://schemas.microsoft.com/office/drawing/2014/main" xmlns="" id="{5CBE300A-EA79-4AD7-8708-256F5C4B293E}"/>
              </a:ext>
            </a:extLst>
          </p:cNvPr>
          <p:cNvPicPr>
            <a:picLocks noChangeAspect="1"/>
          </p:cNvPicPr>
          <p:nvPr/>
        </p:nvPicPr>
        <p:blipFill>
          <a:blip r:embed="rId15"/>
          <a:stretch>
            <a:fillRect/>
          </a:stretch>
        </p:blipFill>
        <p:spPr>
          <a:xfrm>
            <a:off x="11307100" y="67409"/>
            <a:ext cx="768163" cy="890093"/>
          </a:xfrm>
          <a:prstGeom prst="rect">
            <a:avLst/>
          </a:prstGeom>
        </p:spPr>
      </p:pic>
      <p:pic>
        <p:nvPicPr>
          <p:cNvPr id="18" name="141">
            <a:extLst>
              <a:ext uri="{FF2B5EF4-FFF2-40B4-BE49-F238E27FC236}">
                <a16:creationId xmlns:a16="http://schemas.microsoft.com/office/drawing/2014/main" xmlns="" id="{FDD3BB1E-71DB-418D-9CCD-4B202B382988}"/>
              </a:ext>
            </a:extLst>
          </p:cNvPr>
          <p:cNvPicPr>
            <a:picLocks noChangeAspect="1"/>
          </p:cNvPicPr>
          <p:nvPr/>
        </p:nvPicPr>
        <p:blipFill>
          <a:blip r:embed="rId16"/>
          <a:stretch>
            <a:fillRect/>
          </a:stretch>
        </p:blipFill>
        <p:spPr>
          <a:xfrm>
            <a:off x="10172340" y="2790673"/>
            <a:ext cx="871804" cy="865707"/>
          </a:xfrm>
          <a:prstGeom prst="rect">
            <a:avLst/>
          </a:prstGeom>
        </p:spPr>
      </p:pic>
    </p:spTree>
    <p:extLst>
      <p:ext uri="{BB962C8B-B14F-4D97-AF65-F5344CB8AC3E}">
        <p14:creationId xmlns:p14="http://schemas.microsoft.com/office/powerpoint/2010/main" val="23638172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anim calcmode="lin" valueType="num">
                                      <p:cBhvr>
                                        <p:cTn id="13" dur="1500" fill="hold"/>
                                        <p:tgtEl>
                                          <p:spTgt spid="9"/>
                                        </p:tgtEl>
                                        <p:attrNameLst>
                                          <p:attrName>ppt_x</p:attrName>
                                        </p:attrNameLst>
                                      </p:cBhvr>
                                      <p:tavLst>
                                        <p:tav tm="0">
                                          <p:val>
                                            <p:strVal val="#ppt_x"/>
                                          </p:val>
                                        </p:tav>
                                        <p:tav tm="100000">
                                          <p:val>
                                            <p:strVal val="#ppt_x"/>
                                          </p:val>
                                        </p:tav>
                                      </p:tavLst>
                                    </p:anim>
                                    <p:anim calcmode="lin" valueType="num">
                                      <p:cBhvr>
                                        <p:cTn id="14" dur="1500" fill="hold"/>
                                        <p:tgtEl>
                                          <p:spTgt spid="9"/>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750"/>
                                        <p:tgtEl>
                                          <p:spTgt spid="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par>
                                <p:cTn id="22" presetID="2" presetClass="entr" presetSubtype="2" fill="hold"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0-#ppt_w/2"/>
                                          </p:val>
                                        </p:tav>
                                        <p:tav tm="100000">
                                          <p:val>
                                            <p:strVal val="#ppt_x"/>
                                          </p:val>
                                        </p:tav>
                                      </p:tavLst>
                                    </p:anim>
                                    <p:anim calcmode="lin" valueType="num">
                                      <p:cBhvr additive="base">
                                        <p:cTn id="30" dur="75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 presetClass="entr" presetSubtype="2"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1+#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89619" y="2060848"/>
            <a:ext cx="9404126" cy="2951400"/>
          </a:xfrm>
          <a:prstGeom prst="rect">
            <a:avLst/>
          </a:prstGeom>
          <a:noFill/>
        </p:spPr>
        <p:txBody>
          <a:bodyPr wrap="square" lIns="91440" tIns="45720" rIns="91440" bIns="45720">
            <a:prstTxWarp prst="textArchUp">
              <a:avLst/>
            </a:prstTxWarp>
            <a:spAutoFit/>
          </a:bodyPr>
          <a:lstStyle/>
          <a:p>
            <a:pPr algn="ct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6249566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Nong trai\transcoder.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3" descr="C:\Users\ADMIN\Desktop\Nong trai\58fefc29c585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336" y="2297856"/>
            <a:ext cx="2546596" cy="867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rot="20782951">
            <a:off x="8031455" y="684489"/>
            <a:ext cx="806219" cy="84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tree apple carto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183920" y="959688"/>
            <a:ext cx="895460" cy="10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10467" y="120350"/>
            <a:ext cx="1579952" cy="1859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Nong trai\barn-clipart-old-macdonald-2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28879" y="987298"/>
            <a:ext cx="30715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892" y="1979731"/>
            <a:ext cx="4555228" cy="4555821"/>
          </a:xfrm>
          <a:prstGeom prst="rect">
            <a:avLst/>
          </a:prstGeom>
        </p:spPr>
      </p:pic>
      <p:sp>
        <p:nvSpPr>
          <p:cNvPr id="9" name="Rectangle 8"/>
          <p:cNvSpPr/>
          <p:nvPr/>
        </p:nvSpPr>
        <p:spPr>
          <a:xfrm>
            <a:off x="3902941" y="3184884"/>
            <a:ext cx="8116871" cy="3046988"/>
          </a:xfrm>
          <a:prstGeom prst="rect">
            <a:avLst/>
          </a:prstGeom>
          <a:noFill/>
        </p:spPr>
        <p:txBody>
          <a:bodyPr wrap="none" lIns="91440" tIns="45720" rIns="91440" bIns="45720">
            <a:sp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Thu </a:t>
            </a:r>
            <a:r>
              <a:rPr lang="en-US" sz="96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hoạch</a:t>
            </a:r>
            <a:r>
              <a:rPr lang="en-US" sz="9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96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trứng</a:t>
            </a:r>
            <a:r>
              <a:rPr lang="en-US" sz="9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96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gà</a:t>
            </a:r>
            <a:endParaRPr lang="en-US" sz="96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912092061"/>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 descr="Hình ảnh Nông Dân Nông Dân Nông Dân Vẽ Tay, Công Nhân Clipart, Nông Dân Vẽ  Tay, Hoạt Hình Vector và PNG với nền trong suốt để tải xuống miễn phí"/>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31" b="98069" l="10000" r="90000"/>
                    </a14:imgEffect>
                  </a14:imgLayer>
                </a14:imgProps>
              </a:ext>
              <a:ext uri="{28A0092B-C50C-407E-A947-70E740481C1C}">
                <a14:useLocalDpi xmlns:a14="http://schemas.microsoft.com/office/drawing/2010/main" val="0"/>
              </a:ext>
            </a:extLst>
          </a:blip>
          <a:srcRect l="28777" t="2413" r="30274" b="3010"/>
          <a:stretch/>
        </p:blipFill>
        <p:spPr bwMode="auto">
          <a:xfrm>
            <a:off x="-193440" y="1616062"/>
            <a:ext cx="2996304" cy="53627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7620" t="6190" r="7999" b="6572"/>
          <a:stretch/>
        </p:blipFill>
        <p:spPr>
          <a:xfrm>
            <a:off x="-62937" y="4206016"/>
            <a:ext cx="2558162" cy="2645126"/>
          </a:xfrm>
          <a:prstGeom prst="rect">
            <a:avLst/>
          </a:prstGeom>
        </p:spPr>
      </p:pic>
      <p:pic>
        <p:nvPicPr>
          <p:cNvPr id="3" name="Picture 13" descr="C:\Users\ADMIN\Desktop\Nong trai\58fefc29c5857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2336" y="2297856"/>
            <a:ext cx="2546596" cy="867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ADMIN\Desktop\Nong trai\dep-of-vector-farm-animals (5).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rot="20782951">
            <a:off x="8031455" y="684489"/>
            <a:ext cx="806219" cy="84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tree apple cartoo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183920" y="959688"/>
            <a:ext cx="895460" cy="10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ree apple cartoon"/>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10467" y="120350"/>
            <a:ext cx="1579952" cy="1859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Nong trai\barn-clipart-old-macdonald-2a.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28879" y="987298"/>
            <a:ext cx="30715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6"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1990729" y="2297857"/>
            <a:ext cx="1008992" cy="1305553"/>
          </a:xfrm>
          <a:prstGeom prst="rect">
            <a:avLst/>
          </a:prstGeom>
        </p:spPr>
      </p:pic>
      <p:pic>
        <p:nvPicPr>
          <p:cNvPr id="11" name="Picture 10">
            <a:hlinkClick r:id="rId18"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4468211" y="3789621"/>
            <a:ext cx="1008992" cy="1305553"/>
          </a:xfrm>
          <a:prstGeom prst="rect">
            <a:avLst/>
          </a:prstGeom>
        </p:spPr>
      </p:pic>
      <p:pic>
        <p:nvPicPr>
          <p:cNvPr id="12" name="Picture 11">
            <a:hlinkClick r:id="rId19"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7777826" y="3784545"/>
            <a:ext cx="1008992" cy="1305553"/>
          </a:xfrm>
          <a:prstGeom prst="rect">
            <a:avLst/>
          </a:prstGeom>
        </p:spPr>
      </p:pic>
      <p:pic>
        <p:nvPicPr>
          <p:cNvPr id="13" name="1">
            <a:hlinkClick r:id="rId20"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8624382" y="5090098"/>
            <a:ext cx="1008992" cy="1305553"/>
          </a:xfrm>
          <a:prstGeom prst="rect">
            <a:avLst/>
          </a:prstGeom>
        </p:spPr>
      </p:pic>
      <p:sp>
        <p:nvSpPr>
          <p:cNvPr id="14" name="Right Arrow 13">
            <a:hlinkClick r:id="rId21" action="ppaction://hlinksldjump"/>
          </p:cNvPr>
          <p:cNvSpPr/>
          <p:nvPr/>
        </p:nvSpPr>
        <p:spPr>
          <a:xfrm>
            <a:off x="11218989" y="6134100"/>
            <a:ext cx="838091" cy="723900"/>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39154" y="5190439"/>
            <a:ext cx="876713" cy="1134395"/>
          </a:xfrm>
          <a:prstGeom prst="rect">
            <a:avLst/>
          </a:prstGeom>
        </p:spPr>
      </p:pic>
      <p:pic>
        <p:nvPicPr>
          <p:cNvPr id="18" name="Picture 17">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015866" y="4961382"/>
            <a:ext cx="876713" cy="1134395"/>
          </a:xfrm>
          <a:prstGeom prst="rect">
            <a:avLst/>
          </a:prstGeom>
        </p:spPr>
      </p:pic>
      <p:pic>
        <p:nvPicPr>
          <p:cNvPr id="19" name="Picture 18">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454223" y="5175676"/>
            <a:ext cx="876713" cy="1134395"/>
          </a:xfrm>
          <a:prstGeom prst="rect">
            <a:avLst/>
          </a:prstGeom>
        </p:spPr>
      </p:pic>
      <p:pic>
        <p:nvPicPr>
          <p:cNvPr id="20" name="Picture 19">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577510" y="5342839"/>
            <a:ext cx="876713" cy="1134395"/>
          </a:xfrm>
          <a:prstGeom prst="rect">
            <a:avLst/>
          </a:prstGeom>
        </p:spPr>
      </p:pic>
      <p:pic>
        <p:nvPicPr>
          <p:cNvPr id="16" name="Picture 15"/>
          <p:cNvPicPr>
            <a:picLocks noChangeAspect="1"/>
          </p:cNvPicPr>
          <p:nvPr/>
        </p:nvPicPr>
        <p:blipFill rotWithShape="1">
          <a:blip r:embed="rId23" cstate="print">
            <a:duotone>
              <a:prstClr val="black"/>
              <a:schemeClr val="accent2">
                <a:tint val="45000"/>
                <a:satMod val="400000"/>
              </a:schemeClr>
            </a:duotone>
            <a:extLst>
              <a:ext uri="{28A0092B-C50C-407E-A947-70E740481C1C}">
                <a14:useLocalDpi xmlns:a14="http://schemas.microsoft.com/office/drawing/2010/main" val="0"/>
              </a:ext>
            </a:extLst>
          </a:blip>
          <a:srcRect l="9143" t="54475" r="9333" b="5715"/>
          <a:stretch/>
        </p:blipFill>
        <p:spPr>
          <a:xfrm>
            <a:off x="-1190" y="5645106"/>
            <a:ext cx="2471543" cy="1207055"/>
          </a:xfrm>
          <a:prstGeom prst="rect">
            <a:avLst/>
          </a:prstGeom>
        </p:spPr>
      </p:pic>
      <p:sp>
        <p:nvSpPr>
          <p:cNvPr id="2" name="Oval 1"/>
          <p:cNvSpPr/>
          <p:nvPr/>
        </p:nvSpPr>
        <p:spPr>
          <a:xfrm flipV="1">
            <a:off x="41163102" y="-1507705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4890558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1474 0.39167 " pathEditMode="relative" rAng="0" ptsTypes="AA">
                                      <p:cBhvr>
                                        <p:cTn id="10" dur="2000" fill="hold"/>
                                        <p:tgtEl>
                                          <p:spTgt spid="10"/>
                                        </p:tgtEl>
                                        <p:attrNameLst>
                                          <p:attrName>ppt_x</p:attrName>
                                          <p:attrName>ppt_y</p:attrName>
                                        </p:attrNameLst>
                                      </p:cBhvr>
                                      <p:rCtr x="-7370" y="19583"/>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2.70833E-6 4.81481E-6 L -0.16458 4.81481E-6 C -0.23841 4.81481E-6 -0.32916 0.04837 -0.32916 0.08796 L -0.32916 0.17592 " pathEditMode="relative" rAng="0" ptsTypes="FfFF">
                                      <p:cBhvr>
                                        <p:cTn id="24" dur="2000" fill="hold"/>
                                        <p:tgtEl>
                                          <p:spTgt spid="11"/>
                                        </p:tgtEl>
                                        <p:attrNameLst>
                                          <p:attrName>ppt_x</p:attrName>
                                          <p:attrName>ppt_y</p:attrName>
                                        </p:attrNameLst>
                                      </p:cBhvr>
                                      <p:rCtr x="-16458" y="8796"/>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nodeType="clickEffect">
                                  <p:stCondLst>
                                    <p:cond delay="0"/>
                                  </p:stCondLst>
                                  <p:childTnLst>
                                    <p:animMotion origin="layout" path="M 2.91667E-6 -7.40741E-7 L -0.28021 -7.40741E-7 C -0.40573 -7.40741E-7 -0.56042 0.03102 -0.56042 0.05648 L -0.56042 0.11296 " pathEditMode="relative" rAng="0" ptsTypes="FfFF">
                                      <p:cBhvr>
                                        <p:cTn id="38" dur="2000" fill="hold"/>
                                        <p:tgtEl>
                                          <p:spTgt spid="12"/>
                                        </p:tgtEl>
                                        <p:attrNameLst>
                                          <p:attrName>ppt_x</p:attrName>
                                          <p:attrName>ppt_y</p:attrName>
                                        </p:attrNameLst>
                                      </p:cBhvr>
                                      <p:rCtr x="-28021" y="5648"/>
                                    </p:animMotion>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3"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par>
                          <p:cTn id="49" fill="hold">
                            <p:stCondLst>
                              <p:cond delay="0"/>
                            </p:stCondLst>
                            <p:childTnLst>
                              <p:par>
                                <p:cTn id="50" presetID="37" presetClass="path" presetSubtype="0" accel="50000" decel="50000" fill="hold" nodeType="afterEffect">
                                  <p:stCondLst>
                                    <p:cond delay="0"/>
                                  </p:stCondLst>
                                  <p:childTnLst>
                                    <p:animMotion origin="layout" path="M 1.875E-6 -0.01296 L -0.16393 -0.17685 C -0.19805 -0.21389 -0.24922 -0.2331 -0.30287 -0.2331 C -0.36406 -0.2331 -0.41276 -0.21389 -0.44688 -0.17685 L -0.61042 -0.01296 " pathEditMode="relative" rAng="0" ptsTypes="FffFF">
                                      <p:cBhvr>
                                        <p:cTn id="51" dur="2000" fill="hold"/>
                                        <p:tgtEl>
                                          <p:spTgt spid="13"/>
                                        </p:tgtEl>
                                        <p:attrNameLst>
                                          <p:attrName>ppt_x</p:attrName>
                                          <p:attrName>ppt_y</p:attrName>
                                        </p:attrNameLst>
                                      </p:cBhvr>
                                      <p:rCtr x="-30521" y="-11019"/>
                                    </p:animMotion>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2" grpId="0" animBg="1"/>
      <p:bldP spid="2" grpId="1" animBg="1"/>
      <p:bldP spid="2" grpId="2" animBg="1"/>
      <p:bldP spid="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Times New Roman" pitchFamily="18" charset="0"/>
                <a:cs typeface="Times New Roman" pitchFamily="18" charset="0"/>
              </a:rPr>
              <a:t>56 </a:t>
            </a:r>
            <a:r>
              <a:rPr lang="en-US" sz="5400" b="1" smtClean="0">
                <a:solidFill>
                  <a:schemeClr val="tx1"/>
                </a:solidFill>
                <a:latin typeface="Times New Roman" pitchFamily="18" charset="0"/>
                <a:cs typeface="Times New Roman" pitchFamily="18" charset="0"/>
              </a:rPr>
              <a:t>– </a:t>
            </a:r>
            <a:r>
              <a:rPr lang="en-US" sz="5400" b="1" smtClean="0">
                <a:solidFill>
                  <a:schemeClr val="tx1"/>
                </a:solidFill>
                <a:latin typeface="Times New Roman" pitchFamily="18" charset="0"/>
                <a:cs typeface="Times New Roman" pitchFamily="18" charset="0"/>
              </a:rPr>
              <a:t>6 </a:t>
            </a:r>
            <a:r>
              <a:rPr lang="en-US" sz="5400" b="1" dirty="0" smtClean="0">
                <a:solidFill>
                  <a:schemeClr val="tx1"/>
                </a:solidFill>
                <a:latin typeface="Times New Roman" pitchFamily="18" charset="0"/>
                <a:cs typeface="Times New Roman" pitchFamily="18" charset="0"/>
              </a:rPr>
              <a:t>=</a:t>
            </a:r>
            <a:endParaRPr lang="vi-VN" sz="5400" b="1" dirty="0">
              <a:solidFill>
                <a:schemeClr val="tx1"/>
              </a:solidFill>
              <a:latin typeface="Times New Roman" pitchFamily="18" charset="0"/>
              <a:cs typeface="Times New Roman" pitchFamily="18" charset="0"/>
            </a:endParaRPr>
          </a:p>
        </p:txBody>
      </p:sp>
      <p:sp>
        <p:nvSpPr>
          <p:cNvPr id="6" name="Freeform 5"/>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Rounded Rectangle 6"/>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A</a:t>
            </a:r>
            <a:r>
              <a:rPr lang="en-US" sz="4000" smtClean="0">
                <a:solidFill>
                  <a:schemeClr val="tx1"/>
                </a:solidFill>
                <a:latin typeface="Times New Roman" pitchFamily="18" charset="0"/>
                <a:cs typeface="Times New Roman" pitchFamily="18" charset="0"/>
              </a:rPr>
              <a:t>. </a:t>
            </a:r>
            <a:r>
              <a:rPr lang="en-US" sz="4000" smtClean="0">
                <a:solidFill>
                  <a:schemeClr val="tx1"/>
                </a:solidFill>
                <a:latin typeface="Times New Roman" pitchFamily="18" charset="0"/>
                <a:cs typeface="Times New Roman" pitchFamily="18" charset="0"/>
              </a:rPr>
              <a:t>40</a:t>
            </a:r>
            <a:endParaRPr lang="vi-VN" sz="4000" dirty="0">
              <a:solidFill>
                <a:schemeClr val="tx1"/>
              </a:solidFill>
              <a:latin typeface="Times New Roman" pitchFamily="18" charset="0"/>
              <a:cs typeface="Times New Roman" pitchFamily="18" charset="0"/>
            </a:endParaRPr>
          </a:p>
        </p:txBody>
      </p:sp>
      <p:sp>
        <p:nvSpPr>
          <p:cNvPr id="8" name="Rounded Rectangle 7"/>
          <p:cNvSpPr/>
          <p:nvPr/>
        </p:nvSpPr>
        <p:spPr>
          <a:xfrm>
            <a:off x="3999979" y="270225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a:t>
            </a:r>
            <a:r>
              <a:rPr lang="en-US" sz="4000" smtClean="0">
                <a:solidFill>
                  <a:schemeClr val="tx1"/>
                </a:solidFill>
                <a:latin typeface="Times New Roman" pitchFamily="18" charset="0"/>
                <a:cs typeface="Times New Roman" pitchFamily="18" charset="0"/>
              </a:rPr>
              <a:t>. </a:t>
            </a:r>
            <a:r>
              <a:rPr lang="en-US" sz="4000" smtClean="0">
                <a:solidFill>
                  <a:schemeClr val="tx1"/>
                </a:solidFill>
                <a:latin typeface="Times New Roman" pitchFamily="18" charset="0"/>
                <a:cs typeface="Times New Roman" pitchFamily="18" charset="0"/>
              </a:rPr>
              <a:t>50</a:t>
            </a:r>
            <a:endParaRPr lang="vi-VN" sz="4000" dirty="0">
              <a:solidFill>
                <a:schemeClr val="tx1"/>
              </a:solidFill>
              <a:latin typeface="Times New Roman" pitchFamily="18" charset="0"/>
              <a:cs typeface="Times New Roman" pitchFamily="18" charset="0"/>
            </a:endParaRPr>
          </a:p>
        </p:txBody>
      </p:sp>
      <p:pic>
        <p:nvPicPr>
          <p:cNvPr id="1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90409" y="1765962"/>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990409" y="2092656"/>
            <a:ext cx="609521" cy="609600"/>
          </a:xfrm>
          <a:prstGeom prst="rect">
            <a:avLst/>
          </a:prstGeom>
        </p:spPr>
      </p:pic>
      <p:sp>
        <p:nvSpPr>
          <p:cNvPr id="13" name="Rounded Rectangle 12"/>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a:t>
            </a:r>
            <a:r>
              <a:rPr lang="en-US" sz="4000" smtClean="0">
                <a:solidFill>
                  <a:schemeClr val="tx1"/>
                </a:solidFill>
                <a:latin typeface="Times New Roman" pitchFamily="18" charset="0"/>
                <a:cs typeface="Times New Roman" pitchFamily="18" charset="0"/>
              </a:rPr>
              <a:t>. </a:t>
            </a:r>
            <a:r>
              <a:rPr lang="en-US" sz="4000" smtClean="0">
                <a:solidFill>
                  <a:schemeClr val="tx1"/>
                </a:solidFill>
                <a:latin typeface="Times New Roman" pitchFamily="18" charset="0"/>
                <a:cs typeface="Times New Roman" pitchFamily="18" charset="0"/>
              </a:rPr>
              <a:t>60</a:t>
            </a:r>
            <a:endParaRPr lang="vi-VN" sz="4000" dirty="0">
              <a:solidFill>
                <a:schemeClr val="tx1"/>
              </a:solidFill>
              <a:latin typeface="Times New Roman" pitchFamily="18" charset="0"/>
              <a:cs typeface="Times New Roman" pitchFamily="18" charset="0"/>
            </a:endParaRPr>
          </a:p>
        </p:txBody>
      </p:sp>
      <p:sp>
        <p:nvSpPr>
          <p:cNvPr id="14" name="Rounded Rectangle 13"/>
          <p:cNvSpPr/>
          <p:nvPr/>
        </p:nvSpPr>
        <p:spPr>
          <a:xfrm>
            <a:off x="9066620" y="2733675"/>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a:t>
            </a:r>
            <a:r>
              <a:rPr lang="en-US" sz="4000" smtClean="0">
                <a:solidFill>
                  <a:schemeClr val="tx1"/>
                </a:solidFill>
                <a:latin typeface="Times New Roman" pitchFamily="18" charset="0"/>
                <a:cs typeface="Times New Roman" pitchFamily="18" charset="0"/>
              </a:rPr>
              <a:t>. </a:t>
            </a:r>
            <a:r>
              <a:rPr lang="en-US" sz="4000" smtClean="0">
                <a:solidFill>
                  <a:schemeClr val="tx1"/>
                </a:solidFill>
                <a:latin typeface="Times New Roman" pitchFamily="18" charset="0"/>
                <a:cs typeface="Times New Roman" pitchFamily="18" charset="0"/>
              </a:rPr>
              <a:t>70</a:t>
            </a:r>
            <a:endParaRPr lang="vi-VN" sz="4000" dirty="0">
              <a:solidFill>
                <a:schemeClr val="tx1"/>
              </a:solidFill>
              <a:latin typeface="Times New Roman" pitchFamily="18" charset="0"/>
              <a:cs typeface="Times New Roman" pitchFamily="18" charset="0"/>
            </a:endParaRPr>
          </a:p>
        </p:txBody>
      </p:sp>
      <p:pic>
        <p:nvPicPr>
          <p:cNvPr id="15"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142789" y="2245056"/>
            <a:ext cx="609521" cy="609600"/>
          </a:xfrm>
          <a:prstGeom prst="rect">
            <a:avLst/>
          </a:prstGeom>
        </p:spPr>
      </p:pic>
      <p:pic>
        <p:nvPicPr>
          <p:cNvPr id="16"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295169" y="2397456"/>
            <a:ext cx="609521" cy="609600"/>
          </a:xfrm>
          <a:prstGeom prst="rect">
            <a:avLst/>
          </a:prstGeom>
        </p:spPr>
      </p:pic>
      <p:pic>
        <p:nvPicPr>
          <p:cNvPr id="17"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447549" y="2549856"/>
            <a:ext cx="609521" cy="609600"/>
          </a:xfrm>
          <a:prstGeom prst="rect">
            <a:avLst/>
          </a:prstGeom>
        </p:spPr>
      </p:pic>
      <p:pic>
        <p:nvPicPr>
          <p:cNvPr id="18" name="Picture 17">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
        <p:nvSpPr>
          <p:cNvPr id="19" name="Left Arrow 18">
            <a:hlinkClick r:id="rId10"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290789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8"/>
                                        </p:tgtEl>
                                        <p:attrNameLst>
                                          <p:attrName>fillcolor</p:attrName>
                                        </p:attrNameLst>
                                      </p:cBhvr>
                                      <p:to>
                                        <a:srgbClr val="00FFFF"/>
                                      </p:to>
                                    </p:animClr>
                                    <p:set>
                                      <p:cBhvr>
                                        <p:cTn id="34" dur="2000" fill="hold"/>
                                        <p:tgtEl>
                                          <p:spTgt spid="8"/>
                                        </p:tgtEl>
                                        <p:attrNameLst>
                                          <p:attrName>fill.type</p:attrName>
                                        </p:attrNameLst>
                                      </p:cBhvr>
                                      <p:to>
                                        <p:strVal val="solid"/>
                                      </p:to>
                                    </p:set>
                                    <p:set>
                                      <p:cBhvr>
                                        <p:cTn id="35" dur="2000" fill="hold"/>
                                        <p:tgtEl>
                                          <p:spTgt spid="8"/>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4414" fill="hold"/>
                                        <p:tgtEl>
                                          <p:spTgt spid="11"/>
                                        </p:tgtEl>
                                      </p:cBhvr>
                                    </p:cmd>
                                  </p:childTnLst>
                                </p:cTn>
                              </p:par>
                              <p:par>
                                <p:cTn id="38" presetID="53" presetClass="entr" presetSubtype="16" fill="hold" nodeType="withEffect">
                                  <p:stCondLst>
                                    <p:cond delay="50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7"/>
                                        </p:tgtEl>
                                        <p:attrNameLst>
                                          <p:attrName>fillcolor</p:attrName>
                                        </p:attrNameLst>
                                      </p:cBhvr>
                                      <p:to>
                                        <a:schemeClr val="accent2"/>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8"/>
                                        </p:tgtEl>
                                        <p:attrNameLst>
                                          <p:attrName>fillcolor</p:attrName>
                                        </p:attrNameLst>
                                      </p:cBhvr>
                                      <p:to>
                                        <a:srgbClr val="00FFFF"/>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12"/>
                                        </p:tgtEl>
                                      </p:cBhvr>
                                    </p:cmd>
                                  </p:childTnLst>
                                </p:cTn>
                              </p:par>
                            </p:childTnLst>
                          </p:cTn>
                        </p:par>
                      </p:childTnLst>
                    </p:cTn>
                  </p:par>
                </p:childTnLst>
              </p:cTn>
              <p:nextCondLst>
                <p:cond evt="onClick" delay="0">
                  <p:tgtEl>
                    <p:spTgt spid="7"/>
                  </p:tgtEl>
                </p:cond>
              </p:nextCondLst>
            </p:seq>
            <p:audio>
              <p:cMediaNode vol="80000">
                <p:cTn id="56" fill="hold" display="0">
                  <p:stCondLst>
                    <p:cond delay="indefinite"/>
                  </p:stCondLst>
                  <p:endCondLst>
                    <p:cond evt="onStopAudio" delay="0">
                      <p:tgtEl>
                        <p:sldTgt/>
                      </p:tgtEl>
                    </p:cond>
                  </p:endCondLst>
                </p:cTn>
                <p:tgtEl>
                  <p:spTgt spid="12"/>
                </p:tgtEl>
              </p:cMediaNode>
            </p:audio>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3"/>
                                        </p:tgtEl>
                                        <p:attrNameLst>
                                          <p:attrName>fillcolor</p:attrName>
                                        </p:attrNameLst>
                                      </p:cBhvr>
                                      <p:to>
                                        <a:schemeClr val="accent2"/>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8"/>
                                        </p:tgtEl>
                                        <p:attrNameLst>
                                          <p:attrName>fillcolor</p:attrName>
                                        </p:attrNameLst>
                                      </p:cBhvr>
                                      <p:to>
                                        <a:srgbClr val="00FFFF"/>
                                      </p:to>
                                    </p:animClr>
                                    <p:set>
                                      <p:cBhvr>
                                        <p:cTn id="66" dur="2000" fill="hold"/>
                                        <p:tgtEl>
                                          <p:spTgt spid="8"/>
                                        </p:tgtEl>
                                        <p:attrNameLst>
                                          <p:attrName>fill.type</p:attrName>
                                        </p:attrNameLst>
                                      </p:cBhvr>
                                      <p:to>
                                        <p:strVal val="solid"/>
                                      </p:to>
                                    </p:set>
                                    <p:set>
                                      <p:cBhvr>
                                        <p:cTn id="67" dur="2000" fill="hold"/>
                                        <p:tgtEl>
                                          <p:spTgt spid="8"/>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072" fill="hold"/>
                                        <p:tgtEl>
                                          <p:spTgt spid="15"/>
                                        </p:tgtEl>
                                      </p:cBhvr>
                                    </p:cmd>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4"/>
                                        </p:tgtEl>
                                        <p:attrNameLst>
                                          <p:attrName>fillcolor</p:attrName>
                                        </p:attrNameLst>
                                      </p:cBhvr>
                                      <p:to>
                                        <a:schemeClr val="accent2"/>
                                      </p:to>
                                    </p:animClr>
                                    <p:set>
                                      <p:cBhvr>
                                        <p:cTn id="75" dur="2000" fill="hold"/>
                                        <p:tgtEl>
                                          <p:spTgt spid="14"/>
                                        </p:tgtEl>
                                        <p:attrNameLst>
                                          <p:attrName>fill.type</p:attrName>
                                        </p:attrNameLst>
                                      </p:cBhvr>
                                      <p:to>
                                        <p:strVal val="solid"/>
                                      </p:to>
                                    </p:set>
                                    <p:set>
                                      <p:cBhvr>
                                        <p:cTn id="76" dur="2000" fill="hold"/>
                                        <p:tgtEl>
                                          <p:spTgt spid="14"/>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8"/>
                                        </p:tgtEl>
                                        <p:attrNameLst>
                                          <p:attrName>fillcolor</p:attrName>
                                        </p:attrNameLst>
                                      </p:cBhvr>
                                      <p:to>
                                        <a:srgbClr val="00FFFF"/>
                                      </p:to>
                                    </p:animClr>
                                    <p:set>
                                      <p:cBhvr>
                                        <p:cTn id="79" dur="2000" fill="hold"/>
                                        <p:tgtEl>
                                          <p:spTgt spid="8"/>
                                        </p:tgtEl>
                                        <p:attrNameLst>
                                          <p:attrName>fill.type</p:attrName>
                                        </p:attrNameLst>
                                      </p:cBhvr>
                                      <p:to>
                                        <p:strVal val="solid"/>
                                      </p:to>
                                    </p:set>
                                    <p:set>
                                      <p:cBhvr>
                                        <p:cTn id="80" dur="2000" fill="hold"/>
                                        <p:tgtEl>
                                          <p:spTgt spid="8"/>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2072" fill="hold"/>
                                        <p:tgtEl>
                                          <p:spTgt spid="16"/>
                                        </p:tgtEl>
                                      </p:cBhvr>
                                    </p:cmd>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15"/>
                </p:tgtEl>
              </p:cMediaNode>
            </p:audio>
            <p:audio>
              <p:cMediaNode vol="80000">
                <p:cTn id="84" fill="hold" display="0">
                  <p:stCondLst>
                    <p:cond delay="indefinite"/>
                  </p:stCondLst>
                  <p:endCondLst>
                    <p:cond evt="onStopAudio" delay="0">
                      <p:tgtEl>
                        <p:sldTgt/>
                      </p:tgtEl>
                    </p:cond>
                  </p:endCondLst>
                </p:cTn>
                <p:tgtEl>
                  <p:spTgt spid="16"/>
                </p:tgtEl>
              </p:cMediaNode>
            </p:audio>
            <p:audio>
              <p:cMediaNode vol="80000">
                <p:cTn id="85" fill="hold" display="0">
                  <p:stCondLst>
                    <p:cond delay="indefinite"/>
                  </p:stCondLst>
                  <p:endCondLst>
                    <p:cond evt="onStopAudio" delay="0">
                      <p:tgtEl>
                        <p:sldTgt/>
                      </p:tgtEl>
                    </p:cond>
                  </p:endCondLst>
                </p:cTn>
                <p:tgtEl>
                  <p:spTgt spid="17"/>
                </p:tgtEl>
              </p:cMediaNode>
            </p:audio>
          </p:childTnLst>
        </p:cTn>
      </p:par>
    </p:tnLst>
    <p:bldLst>
      <p:bldP spid="5" grpId="0" animBg="1"/>
      <p:bldP spid="6" grpId="0" animBg="1"/>
      <p:bldP spid="7" grpId="0" animBg="1"/>
      <p:bldP spid="8"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50 + 5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A. 56</a:t>
            </a:r>
            <a:endParaRPr lang="vi-VN" sz="4000" dirty="0">
              <a:solidFill>
                <a:schemeClr val="tx1"/>
              </a:solidFill>
              <a:latin typeface="Times New Roman" pitchFamily="18" charset="0"/>
              <a:cs typeface="Times New Roman" pitchFamily="18" charset="0"/>
            </a:endParaRPr>
          </a:p>
        </p:txBody>
      </p:sp>
      <p:sp>
        <p:nvSpPr>
          <p:cNvPr id="6" name="Rounded Rectangle 5"/>
          <p:cNvSpPr/>
          <p:nvPr/>
        </p:nvSpPr>
        <p:spPr>
          <a:xfrm>
            <a:off x="9219000" y="26041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55</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60</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54</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1412739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40 + 6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UcPeriod"/>
            </a:pPr>
            <a:r>
              <a:rPr lang="en-US" sz="4000" dirty="0" smtClean="0">
                <a:solidFill>
                  <a:schemeClr val="tx1"/>
                </a:solidFill>
                <a:latin typeface="Times New Roman" pitchFamily="18" charset="0"/>
                <a:cs typeface="Times New Roman" pitchFamily="18" charset="0"/>
              </a:rPr>
              <a:t>49</a:t>
            </a:r>
          </a:p>
        </p:txBody>
      </p:sp>
      <p:sp>
        <p:nvSpPr>
          <p:cNvPr id="6" name="Rounded Rectangle 5"/>
          <p:cNvSpPr/>
          <p:nvPr/>
        </p:nvSpPr>
        <p:spPr>
          <a:xfrm>
            <a:off x="9219000" y="26041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46</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47</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48</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2076770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55 – 5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UcPeriod"/>
            </a:pPr>
            <a:r>
              <a:rPr lang="en-US" sz="4000" dirty="0" smtClean="0">
                <a:solidFill>
                  <a:schemeClr val="tx1"/>
                </a:solidFill>
                <a:latin typeface="Times New Roman" pitchFamily="18" charset="0"/>
                <a:cs typeface="Times New Roman" pitchFamily="18" charset="0"/>
              </a:rPr>
              <a:t>40</a:t>
            </a:r>
          </a:p>
        </p:txBody>
      </p:sp>
      <p:sp>
        <p:nvSpPr>
          <p:cNvPr id="6" name="Rounded Rectangle 5"/>
          <p:cNvSpPr/>
          <p:nvPr/>
        </p:nvSpPr>
        <p:spPr>
          <a:xfrm>
            <a:off x="6971393" y="365632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50</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9066620" y="23755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51</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52</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2582166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38622" y="2492896"/>
            <a:ext cx="871296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TIA SỐ.</a:t>
            </a:r>
          </a:p>
          <a:p>
            <a:pPr algn="ctr"/>
            <a:r>
              <a:rPr lang="en-US" sz="4000"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SỐ LIỀN TRƯỚC – SỐ LIỀN SAU</a:t>
            </a:r>
            <a:endParaRPr lang="en-US" sz="40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55500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174360" y="2497976"/>
            <a:ext cx="3841693" cy="1862048"/>
          </a:xfrm>
          <a:prstGeom prst="rect">
            <a:avLst/>
          </a:prstGeom>
          <a:noFill/>
        </p:spPr>
        <p:txBody>
          <a:bodyPr wrap="none" lIns="91440" tIns="45720" rIns="91440" bIns="45720">
            <a:spAutoFit/>
          </a:bodyPr>
          <a:lstStyle/>
          <a:p>
            <a:pPr algn="ctr"/>
            <a:r>
              <a:rPr lang="en-US" sz="115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Tiết</a:t>
            </a:r>
            <a:r>
              <a:rPr lang="en-US" sz="115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 1</a:t>
            </a:r>
            <a:endParaRPr lang="en-US" sz="11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483022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291</Words>
  <Application>Microsoft Office PowerPoint</Application>
  <PresentationFormat>Custom</PresentationFormat>
  <Paragraphs>152</Paragraphs>
  <Slides>17</Slides>
  <Notes>1</Notes>
  <HiddenSlides>0</HiddenSlides>
  <MMClips>20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Windows User</cp:lastModifiedBy>
  <cp:revision>44</cp:revision>
  <dcterms:created xsi:type="dcterms:W3CDTF">2021-07-29T12:47:40Z</dcterms:created>
  <dcterms:modified xsi:type="dcterms:W3CDTF">2021-09-02T10:59:22Z</dcterms:modified>
</cp:coreProperties>
</file>