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1" r:id="rId2"/>
    <p:sldId id="263" r:id="rId3"/>
    <p:sldId id="290" r:id="rId4"/>
    <p:sldId id="289" r:id="rId5"/>
    <p:sldId id="288" r:id="rId6"/>
    <p:sldId id="287" r:id="rId7"/>
    <p:sldId id="293" r:id="rId8"/>
    <p:sldId id="294" r:id="rId9"/>
    <p:sldId id="295" r:id="rId10"/>
  </p:sldIdLst>
  <p:sldSz cx="9144000" cy="6858000" type="screen4x3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5CB"/>
    <a:srgbClr val="F11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32" autoAdjust="0"/>
  </p:normalViewPr>
  <p:slideViewPr>
    <p:cSldViewPr>
      <p:cViewPr>
        <p:scale>
          <a:sx n="62" d="100"/>
          <a:sy n="62" d="100"/>
        </p:scale>
        <p:origin x="-159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EBA1D-EBC4-40AF-A430-5339529450BE}" type="datetimeFigureOut">
              <a:rPr lang="vi-VN" smtClean="0"/>
              <a:t>07/09/2020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D4F1C-52B1-4BF0-939C-737DC4EDED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781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1718-F6F5-450C-91E3-F93A4AE02DAC}" type="datetimeFigureOut">
              <a:rPr lang="vi-VN" smtClean="0"/>
              <a:t>07/09/2020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0DF-C3CB-4A2E-ACB5-40AC82A425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749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1718-F6F5-450C-91E3-F93A4AE02DAC}" type="datetimeFigureOut">
              <a:rPr lang="vi-VN" smtClean="0"/>
              <a:t>07/09/2020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0DF-C3CB-4A2E-ACB5-40AC82A425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457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1718-F6F5-450C-91E3-F93A4AE02DAC}" type="datetimeFigureOut">
              <a:rPr lang="vi-VN" smtClean="0"/>
              <a:t>07/09/2020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0DF-C3CB-4A2E-ACB5-40AC82A425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91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1718-F6F5-450C-91E3-F93A4AE02DAC}" type="datetimeFigureOut">
              <a:rPr lang="vi-VN" smtClean="0"/>
              <a:t>07/09/2020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0DF-C3CB-4A2E-ACB5-40AC82A425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5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1718-F6F5-450C-91E3-F93A4AE02DAC}" type="datetimeFigureOut">
              <a:rPr lang="vi-VN" smtClean="0"/>
              <a:t>07/09/2020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0DF-C3CB-4A2E-ACB5-40AC82A425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828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1718-F6F5-450C-91E3-F93A4AE02DAC}" type="datetimeFigureOut">
              <a:rPr lang="vi-VN" smtClean="0"/>
              <a:t>07/09/2020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0DF-C3CB-4A2E-ACB5-40AC82A425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93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1718-F6F5-450C-91E3-F93A4AE02DAC}" type="datetimeFigureOut">
              <a:rPr lang="vi-VN" smtClean="0"/>
              <a:t>07/09/2020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0DF-C3CB-4A2E-ACB5-40AC82A425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372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1718-F6F5-450C-91E3-F93A4AE02DAC}" type="datetimeFigureOut">
              <a:rPr lang="vi-VN" smtClean="0"/>
              <a:t>07/09/2020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0DF-C3CB-4A2E-ACB5-40AC82A425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780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1718-F6F5-450C-91E3-F93A4AE02DAC}" type="datetimeFigureOut">
              <a:rPr lang="vi-VN" smtClean="0"/>
              <a:t>07/09/2020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0DF-C3CB-4A2E-ACB5-40AC82A425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716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1718-F6F5-450C-91E3-F93A4AE02DAC}" type="datetimeFigureOut">
              <a:rPr lang="vi-VN" smtClean="0"/>
              <a:t>07/09/2020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0DF-C3CB-4A2E-ACB5-40AC82A425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12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1718-F6F5-450C-91E3-F93A4AE02DAC}" type="datetimeFigureOut">
              <a:rPr lang="vi-VN" smtClean="0"/>
              <a:t>07/09/2020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0DF-C3CB-4A2E-ACB5-40AC82A425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815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1718-F6F5-450C-91E3-F93A4AE02DAC}" type="datetimeFigureOut">
              <a:rPr lang="vi-VN" smtClean="0"/>
              <a:t>07/09/2020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A40DF-C3CB-4A2E-ACB5-40AC82A425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431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&#7840;Y(%202010-2011)\NH&#7840;C%20THI&#7870;U%20NHI\Em%20Yeu%20Truong%20Em%20-%20Top%20Ca%20%5bNCT%2078634184931593125000%5d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9.gif"/><Relationship Id="rId5" Type="http://schemas.openxmlformats.org/officeDocument/2006/relationships/image" Target="../media/image6.gi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.gif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981200" y="2438400"/>
            <a:ext cx="4810125" cy="3933825"/>
          </a:xfrm>
          <a:prstGeom prst="rect">
            <a:avLst/>
          </a:prstGeom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</a:bodyPr>
          <a:lstStyle/>
          <a:p>
            <a:pPr algn="ctr"/>
            <a:endParaRPr lang="vi-VN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00FF"/>
              </a:solidFill>
              <a:latin typeface="HP001 4 hàng"/>
            </a:endParaRPr>
          </a:p>
        </p:txBody>
      </p:sp>
      <p:pic>
        <p:nvPicPr>
          <p:cNvPr id="2052" name="Picture 9" descr="4BBA602C35F54366BA7FB0CF427957F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4BBA602C35F54366BA7FB0CF427957F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52800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92463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738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Firewrk8"/>
          <p:cNvPicPr>
            <a:picLocks noChangeAspect="1" noChangeArrowheads="1"/>
          </p:cNvPicPr>
          <p:nvPr/>
        </p:nvPicPr>
        <p:blipFill>
          <a:blip r:embed="rId4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09575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Em Yeu Truong Em - Top Ca [NCT 78634184931593125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1085850" y="2689225"/>
            <a:ext cx="7162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6000" b="1" dirty="0" err="1">
                <a:solidFill>
                  <a:srgbClr val="FF0000"/>
                </a:solidFill>
                <a:latin typeface="Times New Roman" pitchFamily="18" charset="0"/>
              </a:rPr>
              <a:t>Môn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</a:rPr>
              <a:t> : Tin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itchFamily="18" charset="0"/>
              </a:rPr>
              <a:t> 3</a:t>
            </a:r>
            <a:endParaRPr lang="en-US" alt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60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23" fill="hold"/>
                                        <p:tgtEl>
                                          <p:spTgt spid="15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repeatCount="1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1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6"/>
                </p:tgtEl>
              </p:cMediaNode>
            </p:audio>
          </p:childTnLst>
        </p:cTn>
      </p:par>
    </p:tnLst>
    <p:bldLst>
      <p:bldP spid="15365" grpId="0" animBg="1"/>
      <p:bldP spid="1536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0" y="357370"/>
            <a:ext cx="91440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 5"/>
          <p:cNvSpPr/>
          <p:nvPr/>
        </p:nvSpPr>
        <p:spPr>
          <a:xfrm>
            <a:off x="0" y="0"/>
            <a:ext cx="9144000" cy="8007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 6"/>
          <p:cNvSpPr/>
          <p:nvPr/>
        </p:nvSpPr>
        <p:spPr>
          <a:xfrm>
            <a:off x="-36512" y="6488942"/>
            <a:ext cx="9180512" cy="371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 7"/>
          <p:cNvSpPr/>
          <p:nvPr/>
        </p:nvSpPr>
        <p:spPr>
          <a:xfrm>
            <a:off x="-36512" y="6522988"/>
            <a:ext cx="9176300" cy="3575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 Box 78"/>
          <p:cNvSpPr txBox="1">
            <a:spLocks noChangeArrowheads="1"/>
          </p:cNvSpPr>
          <p:nvPr/>
        </p:nvSpPr>
        <p:spPr bwMode="auto">
          <a:xfrm>
            <a:off x="1752600" y="148570"/>
            <a:ext cx="563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Tin học lớp 3 </a:t>
            </a:r>
            <a:endParaRPr lang="en-US" altLang="vi-VN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488"/>
            <a:ext cx="581025" cy="581025"/>
          </a:xfrm>
          <a:prstGeom prst="rect">
            <a:avLst/>
          </a:prstGeom>
        </p:spPr>
      </p:pic>
      <p:pic>
        <p:nvPicPr>
          <p:cNvPr id="33" name="Ảnh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7479"/>
            <a:ext cx="581025" cy="581025"/>
          </a:xfrm>
          <a:prstGeom prst="rect">
            <a:avLst/>
          </a:prstGeom>
        </p:spPr>
      </p:pic>
      <p:pic>
        <p:nvPicPr>
          <p:cNvPr id="34" name="Ảnh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29" y="101392"/>
            <a:ext cx="581025" cy="581025"/>
          </a:xfrm>
          <a:prstGeom prst="rect">
            <a:avLst/>
          </a:prstGeom>
        </p:spPr>
      </p:pic>
      <p:pic>
        <p:nvPicPr>
          <p:cNvPr id="35" name="Ảnh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40" y="111671"/>
            <a:ext cx="581025" cy="581025"/>
          </a:xfrm>
          <a:prstGeom prst="rect">
            <a:avLst/>
          </a:prstGeom>
        </p:spPr>
      </p:pic>
      <p:pic>
        <p:nvPicPr>
          <p:cNvPr id="36" name="Ảnh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04" y="111671"/>
            <a:ext cx="581025" cy="581025"/>
          </a:xfrm>
          <a:prstGeom prst="rect">
            <a:avLst/>
          </a:prstGeom>
        </p:spPr>
      </p:pic>
      <p:pic>
        <p:nvPicPr>
          <p:cNvPr id="37" name="Ảnh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59" y="107479"/>
            <a:ext cx="581025" cy="581025"/>
          </a:xfrm>
          <a:prstGeom prst="rect">
            <a:avLst/>
          </a:prstGeom>
        </p:spPr>
      </p:pic>
      <p:pic>
        <p:nvPicPr>
          <p:cNvPr id="38" name="Ảnh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7" y="116632"/>
            <a:ext cx="581025" cy="581025"/>
          </a:xfrm>
          <a:prstGeom prst="rect">
            <a:avLst/>
          </a:prstGeom>
        </p:spPr>
      </p:pic>
      <p:pic>
        <p:nvPicPr>
          <p:cNvPr id="39" name="Ảnh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704" y="111671"/>
            <a:ext cx="581025" cy="581025"/>
          </a:xfrm>
          <a:prstGeom prst="rect">
            <a:avLst/>
          </a:prstGeom>
        </p:spPr>
      </p:pic>
      <p:pic>
        <p:nvPicPr>
          <p:cNvPr id="26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15184" y="3617556"/>
            <a:ext cx="5637080" cy="6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72689" y="3598995"/>
            <a:ext cx="5697798" cy="10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365156"/>
            <a:ext cx="91440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BLU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86143" y="3557063"/>
            <a:ext cx="5551673" cy="9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 descr="BT_G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2337270" cy="388843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 descr="three-violet-flowers"/>
          <p:cNvPicPr>
            <a:picLocks noChangeAspect="1" noChangeArrowheads="1"/>
          </p:cNvPicPr>
          <p:nvPr/>
        </p:nvPicPr>
        <p:blipFill>
          <a:blip r:embed="rId7">
            <a:lum bright="12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4113883"/>
            <a:ext cx="15398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42104"/>
              </p:ext>
            </p:extLst>
          </p:nvPr>
        </p:nvGraphicFramePr>
        <p:xfrm>
          <a:off x="539750" y="908720"/>
          <a:ext cx="12239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" r:id="rId8" imgW="2755800" imgH="1819080" progId="CorelDRAW.Graphic.12">
                  <p:embed/>
                </p:oleObj>
              </mc:Choice>
              <mc:Fallback>
                <p:oleObj r:id="rId8" imgW="2755800" imgH="181908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08720"/>
                        <a:ext cx="12239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043760"/>
              </p:ext>
            </p:extLst>
          </p:nvPr>
        </p:nvGraphicFramePr>
        <p:xfrm>
          <a:off x="542291" y="5811031"/>
          <a:ext cx="1146908" cy="542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" r:id="rId10" imgW="2755800" imgH="1819080" progId="CorelDRAW.Graphic.12">
                  <p:embed/>
                </p:oleObj>
              </mc:Choice>
              <mc:Fallback>
                <p:oleObj r:id="rId10" imgW="2755800" imgH="181908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1" y="5811031"/>
                        <a:ext cx="1146908" cy="5428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54" descr="monite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080"/>
            <a:ext cx="17526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utoShape 7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90800" y="5517232"/>
            <a:ext cx="865188" cy="836613"/>
          </a:xfrm>
          <a:prstGeom prst="sun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1800" b="1">
                <a:solidFill>
                  <a:srgbClr val="FFFF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2" name="AutoShape 7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922713" y="5517232"/>
            <a:ext cx="865187" cy="836613"/>
          </a:xfrm>
          <a:prstGeom prst="sun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1800" b="1">
                <a:solidFill>
                  <a:srgbClr val="FFFF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53" name="AutoShape 7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362575" y="5517232"/>
            <a:ext cx="865188" cy="836613"/>
          </a:xfrm>
          <a:prstGeom prst="sun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1800" b="1">
                <a:solidFill>
                  <a:srgbClr val="FFFFFF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54" name="AutoShape 7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731000" y="5517232"/>
            <a:ext cx="865188" cy="836613"/>
          </a:xfrm>
          <a:prstGeom prst="sun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1800" b="1">
                <a:solidFill>
                  <a:srgbClr val="FFFF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55" name="AutoShape 7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01013" y="5517232"/>
            <a:ext cx="865187" cy="836613"/>
          </a:xfrm>
          <a:prstGeom prst="sun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1800" b="1">
                <a:solidFill>
                  <a:srgbClr val="FFFFFF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56" name="WordArt 27"/>
          <p:cNvSpPr>
            <a:spLocks noChangeArrowheads="1" noChangeShapeType="1" noTextEdit="1"/>
          </p:cNvSpPr>
          <p:nvPr/>
        </p:nvSpPr>
        <p:spPr bwMode="auto">
          <a:xfrm>
            <a:off x="2555875" y="3357563"/>
            <a:ext cx="6408738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NGƯỜI BẠN MỚI CỦA EM (TIẾT 2)</a:t>
            </a:r>
          </a:p>
        </p:txBody>
      </p:sp>
      <p:sp>
        <p:nvSpPr>
          <p:cNvPr id="57" name="WordArt 28"/>
          <p:cNvSpPr>
            <a:spLocks noChangeArrowheads="1" noChangeShapeType="1" noTextEdit="1"/>
          </p:cNvSpPr>
          <p:nvPr/>
        </p:nvSpPr>
        <p:spPr bwMode="auto">
          <a:xfrm>
            <a:off x="2775595" y="2708275"/>
            <a:ext cx="10763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vi-VN" sz="3600" b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1:</a:t>
            </a:r>
            <a:endParaRPr lang="vi-VN" sz="36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2768600" y="1557338"/>
            <a:ext cx="5907088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ĐỀ 1: </a:t>
            </a:r>
            <a:r>
              <a:rPr lang="vi-VN" sz="3600" b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QUEN VỚI MÁY TÍNH</a:t>
            </a:r>
            <a:r>
              <a:rPr lang="pt-BR" sz="3600" b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vi-VN" sz="36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060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0" y="357370"/>
            <a:ext cx="91440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 5"/>
          <p:cNvSpPr/>
          <p:nvPr/>
        </p:nvSpPr>
        <p:spPr>
          <a:xfrm>
            <a:off x="0" y="0"/>
            <a:ext cx="9144000" cy="8007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 6"/>
          <p:cNvSpPr/>
          <p:nvPr/>
        </p:nvSpPr>
        <p:spPr>
          <a:xfrm>
            <a:off x="-36512" y="6488942"/>
            <a:ext cx="9180512" cy="371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 7"/>
          <p:cNvSpPr/>
          <p:nvPr/>
        </p:nvSpPr>
        <p:spPr>
          <a:xfrm>
            <a:off x="-36512" y="6522988"/>
            <a:ext cx="9176300" cy="3575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488"/>
            <a:ext cx="581025" cy="581025"/>
          </a:xfrm>
          <a:prstGeom prst="rect">
            <a:avLst/>
          </a:prstGeom>
        </p:spPr>
      </p:pic>
      <p:pic>
        <p:nvPicPr>
          <p:cNvPr id="33" name="Ảnh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7479"/>
            <a:ext cx="581025" cy="581025"/>
          </a:xfrm>
          <a:prstGeom prst="rect">
            <a:avLst/>
          </a:prstGeom>
        </p:spPr>
      </p:pic>
      <p:pic>
        <p:nvPicPr>
          <p:cNvPr id="35" name="Ảnh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40" y="111671"/>
            <a:ext cx="581025" cy="581025"/>
          </a:xfrm>
          <a:prstGeom prst="rect">
            <a:avLst/>
          </a:prstGeom>
        </p:spPr>
      </p:pic>
      <p:pic>
        <p:nvPicPr>
          <p:cNvPr id="36" name="Ảnh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04" y="111671"/>
            <a:ext cx="581025" cy="581025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518492" y="1061842"/>
            <a:ext cx="8153400" cy="4975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Đánh dấu x vào   	    trước câu đúng</a:t>
            </a:r>
          </a:p>
          <a:p>
            <a:pPr algn="l">
              <a:lnSpc>
                <a:spcPct val="17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Máy tính xách tay</a:t>
            </a:r>
          </a:p>
          <a:p>
            <a:pPr algn="l">
              <a:lnSpc>
                <a:spcPct val="17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Không có thân máy</a:t>
            </a:r>
          </a:p>
          <a:p>
            <a:pPr algn="l">
              <a:lnSpc>
                <a:spcPct val="17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Có thân máy, thân máy được gắn phía dưới bàn phím</a:t>
            </a:r>
          </a:p>
          <a:p>
            <a:pPr algn="l">
              <a:lnSpc>
                <a:spcPct val="170000"/>
              </a:lnSpc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bảng: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bàn phím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6"/>
          <p:cNvSpPr/>
          <p:nvPr/>
        </p:nvSpPr>
        <p:spPr>
          <a:xfrm>
            <a:off x="3707904" y="1340768"/>
            <a:ext cx="720080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7"/>
          <p:cNvSpPr/>
          <p:nvPr/>
        </p:nvSpPr>
        <p:spPr>
          <a:xfrm>
            <a:off x="586408" y="270892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8"/>
          <p:cNvSpPr/>
          <p:nvPr/>
        </p:nvSpPr>
        <p:spPr>
          <a:xfrm>
            <a:off x="586408" y="3356992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" name="Rounded Rectangle 9"/>
          <p:cNvSpPr/>
          <p:nvPr/>
        </p:nvSpPr>
        <p:spPr>
          <a:xfrm>
            <a:off x="586408" y="4581128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10"/>
          <p:cNvSpPr/>
          <p:nvPr/>
        </p:nvSpPr>
        <p:spPr>
          <a:xfrm>
            <a:off x="586408" y="52292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1" name="Rectangle 3"/>
          <p:cNvSpPr/>
          <p:nvPr/>
        </p:nvSpPr>
        <p:spPr>
          <a:xfrm>
            <a:off x="1442211" y="5157192"/>
            <a:ext cx="7090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667744" y="106488"/>
            <a:ext cx="3848472" cy="615552"/>
          </a:xfrm>
          <a:prstGeom prst="rect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1003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1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0" y="357370"/>
            <a:ext cx="91440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 5"/>
          <p:cNvSpPr/>
          <p:nvPr/>
        </p:nvSpPr>
        <p:spPr>
          <a:xfrm>
            <a:off x="0" y="0"/>
            <a:ext cx="9144000" cy="8007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 6"/>
          <p:cNvSpPr/>
          <p:nvPr/>
        </p:nvSpPr>
        <p:spPr>
          <a:xfrm>
            <a:off x="-36512" y="6488942"/>
            <a:ext cx="9180512" cy="371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 7"/>
          <p:cNvSpPr/>
          <p:nvPr/>
        </p:nvSpPr>
        <p:spPr>
          <a:xfrm>
            <a:off x="-36512" y="6522988"/>
            <a:ext cx="9176300" cy="3575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488"/>
            <a:ext cx="581025" cy="581025"/>
          </a:xfrm>
          <a:prstGeom prst="rect">
            <a:avLst/>
          </a:prstGeom>
        </p:spPr>
      </p:pic>
      <p:pic>
        <p:nvPicPr>
          <p:cNvPr id="33" name="Ảnh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7479"/>
            <a:ext cx="581025" cy="581025"/>
          </a:xfrm>
          <a:prstGeom prst="rect">
            <a:avLst/>
          </a:prstGeom>
        </p:spPr>
      </p:pic>
      <p:pic>
        <p:nvPicPr>
          <p:cNvPr id="35" name="Ảnh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40" y="111671"/>
            <a:ext cx="581025" cy="581025"/>
          </a:xfrm>
          <a:prstGeom prst="rect">
            <a:avLst/>
          </a:prstGeom>
        </p:spPr>
      </p:pic>
      <p:pic>
        <p:nvPicPr>
          <p:cNvPr id="36" name="Ảnh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04" y="111671"/>
            <a:ext cx="581025" cy="581025"/>
          </a:xfrm>
          <a:prstGeom prst="rect">
            <a:avLst/>
          </a:prstGeom>
        </p:spPr>
      </p:pic>
      <p:sp>
        <p:nvSpPr>
          <p:cNvPr id="145" name="Rectangle 2"/>
          <p:cNvSpPr txBox="1">
            <a:spLocks noChangeArrowheads="1"/>
          </p:cNvSpPr>
          <p:nvPr/>
        </p:nvSpPr>
        <p:spPr>
          <a:xfrm>
            <a:off x="1089992" y="201141"/>
            <a:ext cx="7010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vi-VN" sz="2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Rounded Rectangle 3"/>
          <p:cNvSpPr/>
          <p:nvPr/>
        </p:nvSpPr>
        <p:spPr>
          <a:xfrm>
            <a:off x="1031543" y="2158752"/>
            <a:ext cx="2168857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"/>
          <p:cNvSpPr/>
          <p:nvPr/>
        </p:nvSpPr>
        <p:spPr>
          <a:xfrm>
            <a:off x="1019463" y="3141843"/>
            <a:ext cx="2168857" cy="8632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5"/>
          <p:cNvSpPr/>
          <p:nvPr/>
        </p:nvSpPr>
        <p:spPr>
          <a:xfrm>
            <a:off x="1019464" y="4242792"/>
            <a:ext cx="216885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ounded Rectangle 6"/>
          <p:cNvSpPr/>
          <p:nvPr/>
        </p:nvSpPr>
        <p:spPr>
          <a:xfrm>
            <a:off x="1019465" y="5345658"/>
            <a:ext cx="2168857" cy="891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7"/>
          <p:cNvSpPr/>
          <p:nvPr/>
        </p:nvSpPr>
        <p:spPr>
          <a:xfrm>
            <a:off x="4655457" y="1992087"/>
            <a:ext cx="41148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gữi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Rounded Rectangle 8"/>
          <p:cNvSpPr/>
          <p:nvPr/>
        </p:nvSpPr>
        <p:spPr>
          <a:xfrm>
            <a:off x="4648200" y="3302434"/>
            <a:ext cx="4134134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dàng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9"/>
          <p:cNvSpPr/>
          <p:nvPr/>
        </p:nvSpPr>
        <p:spPr>
          <a:xfrm>
            <a:off x="4648200" y="4561114"/>
            <a:ext cx="4153469" cy="1028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hộp chứa nhiều chi tiết tinh vi, trong đó có bộ xử lý của máy tính</a:t>
            </a:r>
          </a:p>
        </p:txBody>
      </p:sp>
      <p:sp>
        <p:nvSpPr>
          <p:cNvPr id="49" name="Rounded Rectangle 10"/>
          <p:cNvSpPr/>
          <p:nvPr/>
        </p:nvSpPr>
        <p:spPr>
          <a:xfrm>
            <a:off x="4648200" y="5725886"/>
            <a:ext cx="4153469" cy="7122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12"/>
          <p:cNvCxnSpPr>
            <a:stCxn id="42" idx="3"/>
          </p:cNvCxnSpPr>
          <p:nvPr/>
        </p:nvCxnSpPr>
        <p:spPr>
          <a:xfrm>
            <a:off x="3200400" y="2577852"/>
            <a:ext cx="1447800" cy="25890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15"/>
          <p:cNvCxnSpPr>
            <a:stCxn id="43" idx="3"/>
            <a:endCxn id="49" idx="1"/>
          </p:cNvCxnSpPr>
          <p:nvPr/>
        </p:nvCxnSpPr>
        <p:spPr>
          <a:xfrm>
            <a:off x="3188320" y="3573454"/>
            <a:ext cx="1459880" cy="25085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17"/>
          <p:cNvCxnSpPr>
            <a:stCxn id="44" idx="3"/>
            <a:endCxn id="46" idx="1"/>
          </p:cNvCxnSpPr>
          <p:nvPr/>
        </p:nvCxnSpPr>
        <p:spPr>
          <a:xfrm flipV="1">
            <a:off x="3188321" y="2563587"/>
            <a:ext cx="1467136" cy="213640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19"/>
          <p:cNvCxnSpPr>
            <a:stCxn id="45" idx="3"/>
            <a:endCxn id="47" idx="1"/>
          </p:cNvCxnSpPr>
          <p:nvPr/>
        </p:nvCxnSpPr>
        <p:spPr>
          <a:xfrm flipV="1">
            <a:off x="3188322" y="3873934"/>
            <a:ext cx="1459878" cy="191755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le 1"/>
          <p:cNvSpPr txBox="1">
            <a:spLocks/>
          </p:cNvSpPr>
          <p:nvPr/>
        </p:nvSpPr>
        <p:spPr>
          <a:xfrm>
            <a:off x="2667744" y="106488"/>
            <a:ext cx="3848472" cy="615552"/>
          </a:xfrm>
          <a:prstGeom prst="rect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1003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3" name="Rectangle 23"/>
          <p:cNvSpPr/>
          <p:nvPr/>
        </p:nvSpPr>
        <p:spPr>
          <a:xfrm>
            <a:off x="304800" y="980728"/>
            <a:ext cx="9144000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ở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 ở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561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0" y="357370"/>
            <a:ext cx="91440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 5"/>
          <p:cNvSpPr/>
          <p:nvPr/>
        </p:nvSpPr>
        <p:spPr>
          <a:xfrm>
            <a:off x="0" y="0"/>
            <a:ext cx="9144000" cy="8007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 6"/>
          <p:cNvSpPr/>
          <p:nvPr/>
        </p:nvSpPr>
        <p:spPr>
          <a:xfrm>
            <a:off x="-36512" y="6488942"/>
            <a:ext cx="9180512" cy="371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 7"/>
          <p:cNvSpPr/>
          <p:nvPr/>
        </p:nvSpPr>
        <p:spPr>
          <a:xfrm>
            <a:off x="-36512" y="6522988"/>
            <a:ext cx="9176300" cy="3575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488"/>
            <a:ext cx="581025" cy="581025"/>
          </a:xfrm>
          <a:prstGeom prst="rect">
            <a:avLst/>
          </a:prstGeom>
        </p:spPr>
      </p:pic>
      <p:pic>
        <p:nvPicPr>
          <p:cNvPr id="33" name="Ảnh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7479"/>
            <a:ext cx="581025" cy="581025"/>
          </a:xfrm>
          <a:prstGeom prst="rect">
            <a:avLst/>
          </a:prstGeom>
        </p:spPr>
      </p:pic>
      <p:pic>
        <p:nvPicPr>
          <p:cNvPr id="35" name="Ảnh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40" y="111671"/>
            <a:ext cx="581025" cy="581025"/>
          </a:xfrm>
          <a:prstGeom prst="rect">
            <a:avLst/>
          </a:prstGeom>
        </p:spPr>
      </p:pic>
      <p:pic>
        <p:nvPicPr>
          <p:cNvPr id="36" name="Ảnh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04" y="111671"/>
            <a:ext cx="581025" cy="581025"/>
          </a:xfrm>
          <a:prstGeom prst="rect">
            <a:avLst/>
          </a:prstGeom>
        </p:spPr>
      </p:pic>
      <p:sp>
        <p:nvSpPr>
          <p:cNvPr id="26" name="Cube 4"/>
          <p:cNvSpPr/>
          <p:nvPr/>
        </p:nvSpPr>
        <p:spPr>
          <a:xfrm>
            <a:off x="914400" y="3012976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21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b="1" dirty="0">
                <a:solidFill>
                  <a:srgbClr val="21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1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rgbClr val="21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1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21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210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sz="2000" b="1" i="1" dirty="0">
              <a:solidFill>
                <a:srgbClr val="2105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ube 5"/>
          <p:cNvSpPr/>
          <p:nvPr/>
        </p:nvSpPr>
        <p:spPr>
          <a:xfrm>
            <a:off x="3768080" y="3036860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ube 6"/>
          <p:cNvSpPr/>
          <p:nvPr/>
        </p:nvSpPr>
        <p:spPr>
          <a:xfrm>
            <a:off x="6360368" y="3012976"/>
            <a:ext cx="1524000" cy="1891352"/>
          </a:xfrm>
          <a:prstGeom prst="cube">
            <a:avLst>
              <a:gd name="adj" fmla="val 2491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7"/>
          <p:cNvSpPr/>
          <p:nvPr/>
        </p:nvSpPr>
        <p:spPr>
          <a:xfrm>
            <a:off x="533400" y="1412776"/>
            <a:ext cx="1828800" cy="681248"/>
          </a:xfrm>
          <a:prstGeom prst="roundRect">
            <a:avLst/>
          </a:prstGeom>
          <a:solidFill>
            <a:srgbClr val="FF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11"/>
          <p:cNvSpPr/>
          <p:nvPr/>
        </p:nvSpPr>
        <p:spPr>
          <a:xfrm>
            <a:off x="609600" y="1517977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12"/>
          <p:cNvSpPr/>
          <p:nvPr/>
        </p:nvSpPr>
        <p:spPr>
          <a:xfrm>
            <a:off x="2687472" y="1418744"/>
            <a:ext cx="1981200" cy="700585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14"/>
          <p:cNvSpPr/>
          <p:nvPr/>
        </p:nvSpPr>
        <p:spPr>
          <a:xfrm>
            <a:off x="2726140" y="1482149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18"/>
          <p:cNvSpPr/>
          <p:nvPr/>
        </p:nvSpPr>
        <p:spPr>
          <a:xfrm>
            <a:off x="5067300" y="1412776"/>
            <a:ext cx="1905000" cy="6812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19"/>
          <p:cNvSpPr/>
          <p:nvPr/>
        </p:nvSpPr>
        <p:spPr>
          <a:xfrm>
            <a:off x="5115636" y="1435092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20"/>
          <p:cNvSpPr/>
          <p:nvPr/>
        </p:nvSpPr>
        <p:spPr>
          <a:xfrm>
            <a:off x="7162800" y="1429408"/>
            <a:ext cx="1600200" cy="6646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21"/>
          <p:cNvSpPr/>
          <p:nvPr/>
        </p:nvSpPr>
        <p:spPr>
          <a:xfrm>
            <a:off x="7237863" y="1461109"/>
            <a:ext cx="152400" cy="2052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27"/>
          <p:cNvCxnSpPr/>
          <p:nvPr/>
        </p:nvCxnSpPr>
        <p:spPr>
          <a:xfrm>
            <a:off x="3678072" y="2119329"/>
            <a:ext cx="749912" cy="109364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29"/>
          <p:cNvCxnSpPr/>
          <p:nvPr/>
        </p:nvCxnSpPr>
        <p:spPr>
          <a:xfrm>
            <a:off x="1676400" y="2119329"/>
            <a:ext cx="4839816" cy="119844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31"/>
          <p:cNvCxnSpPr>
            <a:stCxn id="34" idx="2"/>
          </p:cNvCxnSpPr>
          <p:nvPr/>
        </p:nvCxnSpPr>
        <p:spPr>
          <a:xfrm flipH="1">
            <a:off x="1676400" y="2094024"/>
            <a:ext cx="4343400" cy="9428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33"/>
          <p:cNvCxnSpPr/>
          <p:nvPr/>
        </p:nvCxnSpPr>
        <p:spPr>
          <a:xfrm flipH="1">
            <a:off x="2362200" y="2119329"/>
            <a:ext cx="5181600" cy="917531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/>
          <p:cNvSpPr txBox="1">
            <a:spLocks/>
          </p:cNvSpPr>
          <p:nvPr/>
        </p:nvSpPr>
        <p:spPr>
          <a:xfrm>
            <a:off x="2667744" y="106488"/>
            <a:ext cx="3848472" cy="615552"/>
          </a:xfrm>
          <a:prstGeom prst="rect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1003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ỨNG DỤNG MỞ RỘNG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1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0" y="357370"/>
            <a:ext cx="91440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 5"/>
          <p:cNvSpPr/>
          <p:nvPr/>
        </p:nvSpPr>
        <p:spPr>
          <a:xfrm>
            <a:off x="0" y="0"/>
            <a:ext cx="9144000" cy="8007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 6"/>
          <p:cNvSpPr/>
          <p:nvPr/>
        </p:nvSpPr>
        <p:spPr>
          <a:xfrm>
            <a:off x="-36512" y="6488942"/>
            <a:ext cx="9180512" cy="371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 7"/>
          <p:cNvSpPr/>
          <p:nvPr/>
        </p:nvSpPr>
        <p:spPr>
          <a:xfrm>
            <a:off x="-36512" y="6522988"/>
            <a:ext cx="9176300" cy="3575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488"/>
            <a:ext cx="581025" cy="581025"/>
          </a:xfrm>
          <a:prstGeom prst="rect">
            <a:avLst/>
          </a:prstGeom>
        </p:spPr>
      </p:pic>
      <p:pic>
        <p:nvPicPr>
          <p:cNvPr id="33" name="Ảnh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7479"/>
            <a:ext cx="581025" cy="581025"/>
          </a:xfrm>
          <a:prstGeom prst="rect">
            <a:avLst/>
          </a:prstGeom>
        </p:spPr>
      </p:pic>
      <p:pic>
        <p:nvPicPr>
          <p:cNvPr id="35" name="Ảnh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40" y="111671"/>
            <a:ext cx="581025" cy="581025"/>
          </a:xfrm>
          <a:prstGeom prst="rect">
            <a:avLst/>
          </a:prstGeom>
        </p:spPr>
      </p:pic>
      <p:pic>
        <p:nvPicPr>
          <p:cNvPr id="36" name="Ảnh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04" y="111671"/>
            <a:ext cx="581025" cy="581025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2438400" y="1124744"/>
            <a:ext cx="4038600" cy="666750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EM CẦN GHI NHỚ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90872" y="2152675"/>
            <a:ext cx="8229600" cy="4084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tính để bàn có 4 bộ phận chính: thân máy, màn hình, bàn phím và chuột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Ngoài máy tính để bàn, còn có một số loại máy tính thường gặp: máy tính xách tay, máy tính bảng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có thể giúp em nhiều công việc như: học tập, giải trí,liên lạc với mọi người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1089992" y="201141"/>
            <a:ext cx="7010400" cy="5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BÀI 1: NGƯỜI BẠN MỚI CỦA EM</a:t>
            </a:r>
            <a:endParaRPr lang="en-US" altLang="vi-VN" sz="2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9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-457200"/>
            <a:ext cx="1333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57200"/>
            <a:ext cx="1333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4038600"/>
            <a:ext cx="3714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228600"/>
            <a:ext cx="5105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1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-457200"/>
            <a:ext cx="1333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57200"/>
            <a:ext cx="1333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4038600"/>
            <a:ext cx="3714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71575"/>
            <a:ext cx="430053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0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152400"/>
            <a:ext cx="74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10361">
            <a:off x="41275" y="5341938"/>
            <a:ext cx="74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10361">
            <a:off x="8348663" y="5341938"/>
            <a:ext cx="742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828800"/>
            <a:ext cx="6191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2057400"/>
            <a:ext cx="6191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93863" y="5300663"/>
            <a:ext cx="83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78225" y="5329238"/>
            <a:ext cx="83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97550" y="5329238"/>
            <a:ext cx="83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49475" y="-446087"/>
            <a:ext cx="83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033838" y="-415925"/>
            <a:ext cx="83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253163" y="-415925"/>
            <a:ext cx="83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TextBox 17"/>
          <p:cNvSpPr txBox="1">
            <a:spLocks noChangeArrowheads="1"/>
          </p:cNvSpPr>
          <p:nvPr/>
        </p:nvSpPr>
        <p:spPr bwMode="auto">
          <a:xfrm>
            <a:off x="609600" y="1495425"/>
            <a:ext cx="80978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5400">
                <a:latin typeface="Times New Roman" pitchFamily="18" charset="0"/>
                <a:cs typeface="Times New Roman" pitchFamily="18" charset="0"/>
              </a:rPr>
              <a:t>CÁM ƠN QUÝ THẦY CÔ</a:t>
            </a:r>
          </a:p>
          <a:p>
            <a:pPr algn="ctr"/>
            <a:r>
              <a:rPr lang="en-US" sz="5400">
                <a:latin typeface="Times New Roman" pitchFamily="18" charset="0"/>
                <a:cs typeface="Times New Roman" pitchFamily="18" charset="0"/>
              </a:rPr>
              <a:t>VÀ CÁC EM ĐÃ ĐẾN </a:t>
            </a:r>
          </a:p>
          <a:p>
            <a:pPr algn="ctr"/>
            <a:r>
              <a:rPr lang="en-US" sz="5400">
                <a:latin typeface="Times New Roman" pitchFamily="18" charset="0"/>
                <a:cs typeface="Times New Roman" pitchFamily="18" charset="0"/>
              </a:rPr>
              <a:t>VỚI TIẾT HỌC HÔM NAY</a:t>
            </a:r>
            <a:endParaRPr lang="vi-VN" sz="5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88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5&quot;/&gt;&lt;property id=&quot;20307&quot; value=&quot;265&quot;/&gt;&lt;/object&gt;&lt;object type=&quot;3&quot; unique_id=&quot;10007&quot;&gt;&lt;property id=&quot;20148&quot; value=&quot;5&quot;/&gt;&lt;property id=&quot;20300&quot; value=&quot;Slide 6&quot;/&gt;&lt;property id=&quot;20307&quot; value=&quot;269&quot;/&gt;&lt;/object&gt;&lt;object type=&quot;3&quot; unique_id=&quot;10008&quot;&gt;&lt;property id=&quot;20148&quot; value=&quot;5&quot;/&gt;&lt;property id=&quot;20300&quot; value=&quot;Slide 7&quot;/&gt;&lt;property id=&quot;20307&quot; value=&quot;278&quot;/&gt;&lt;/object&gt;&lt;object type=&quot;3&quot; unique_id=&quot;10009&quot;&gt;&lt;property id=&quot;20148&quot; value=&quot;5&quot;/&gt;&lt;property id=&quot;20300&quot; value=&quot;Slide 8&quot;/&gt;&lt;property id=&quot;20307&quot; value=&quot;270&quot;/&gt;&lt;/object&gt;&lt;object type=&quot;3&quot; unique_id=&quot;10010&quot;&gt;&lt;property id=&quot;20148&quot; value=&quot;5&quot;/&gt;&lt;property id=&quot;20300&quot; value=&quot;Slide 19&quot;/&gt;&lt;property id=&quot;20307&quot; value=&quot;271&quot;/&gt;&lt;/object&gt;&lt;object type=&quot;3&quot; unique_id=&quot;10158&quot;&gt;&lt;property id=&quot;20148&quot; value=&quot;5&quot;/&gt;&lt;property id=&quot;20300&quot; value=&quot;Slide 3&quot;/&gt;&lt;property id=&quot;20307&quot; value=&quot;279&quot;/&gt;&lt;/object&gt;&lt;object type=&quot;3&quot; unique_id=&quot;10159&quot;&gt;&lt;property id=&quot;20148&quot; value=&quot;5&quot;/&gt;&lt;property id=&quot;20300&quot; value=&quot;Slide 4&quot;/&gt;&lt;property id=&quot;20307&quot; value=&quot;280&quot;/&gt;&lt;/object&gt;&lt;object type=&quot;3&quot; unique_id=&quot;10265&quot;&gt;&lt;property id=&quot;20148&quot; value=&quot;5&quot;/&gt;&lt;property id=&quot;20300&quot; value=&quot;Slide 9&quot;/&gt;&lt;property id=&quot;20307&quot; value=&quot;281&quot;/&gt;&lt;/object&gt;&lt;object type=&quot;3&quot; unique_id=&quot;10266&quot;&gt;&lt;property id=&quot;20148&quot; value=&quot;5&quot;/&gt;&lt;property id=&quot;20300&quot; value=&quot;Slide 10&quot;/&gt;&lt;property id=&quot;20307&quot; value=&quot;286&quot;/&gt;&lt;/object&gt;&lt;object type=&quot;3&quot; unique_id=&quot;10267&quot;&gt;&lt;property id=&quot;20148&quot; value=&quot;5&quot;/&gt;&lt;property id=&quot;20300&quot; value=&quot;Slide 11&quot;/&gt;&lt;property id=&quot;20307&quot; value=&quot;285&quot;/&gt;&lt;/object&gt;&lt;object type=&quot;3&quot; unique_id=&quot;10268&quot;&gt;&lt;property id=&quot;20148&quot; value=&quot;5&quot;/&gt;&lt;property id=&quot;20300&quot; value=&quot;Slide 12&quot;/&gt;&lt;property id=&quot;20307&quot; value=&quot;284&quot;/&gt;&lt;/object&gt;&lt;object type=&quot;3&quot; unique_id=&quot;10269&quot;&gt;&lt;property id=&quot;20148&quot; value=&quot;5&quot;/&gt;&lt;property id=&quot;20300&quot; value=&quot;Slide 13&quot;/&gt;&lt;property id=&quot;20307&quot; value=&quot;283&quot;/&gt;&lt;/object&gt;&lt;object type=&quot;3&quot; unique_id=&quot;10270&quot;&gt;&lt;property id=&quot;20148&quot; value=&quot;5&quot;/&gt;&lt;property id=&quot;20300&quot; value=&quot;Slide 14&quot;/&gt;&lt;property id=&quot;20307&quot; value=&quot;282&quot;/&gt;&lt;/object&gt;&lt;object type=&quot;3&quot; unique_id=&quot;10271&quot;&gt;&lt;property id=&quot;20148&quot; value=&quot;5&quot;/&gt;&lt;property id=&quot;20300&quot; value=&quot;Slide 15&quot;/&gt;&lt;property id=&quot;20307&quot; value=&quot;290&quot;/&gt;&lt;/object&gt;&lt;object type=&quot;3&quot; unique_id=&quot;10272&quot;&gt;&lt;property id=&quot;20148&quot; value=&quot;5&quot;/&gt;&lt;property id=&quot;20300&quot; value=&quot;Slide 16&quot;/&gt;&lt;property id=&quot;20307&quot; value=&quot;289&quot;/&gt;&lt;/object&gt;&lt;object type=&quot;3&quot; unique_id=&quot;10273&quot;&gt;&lt;property id=&quot;20148&quot; value=&quot;5&quot;/&gt;&lt;property id=&quot;20300&quot; value=&quot;Slide 17&quot;/&gt;&lt;property id=&quot;20307&quot; value=&quot;288&quot;/&gt;&lt;/object&gt;&lt;object type=&quot;3&quot; unique_id=&quot;10274&quot;&gt;&lt;property id=&quot;20148&quot; value=&quot;5&quot;/&gt;&lt;property id=&quot;20300&quot; value=&quot;Slide 18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278</Words>
  <Application>Microsoft Office PowerPoint</Application>
  <PresentationFormat>On-screen Show (4:3)</PresentationFormat>
  <Paragraphs>46</Paragraphs>
  <Slides>9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Chủ đề của Office</vt:lpstr>
      <vt:lpstr>CorelDRAW.Graphic.12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Quoc 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QuocAnh</dc:creator>
  <cp:lastModifiedBy>Admin</cp:lastModifiedBy>
  <cp:revision>172</cp:revision>
  <dcterms:created xsi:type="dcterms:W3CDTF">2018-03-19T11:40:38Z</dcterms:created>
  <dcterms:modified xsi:type="dcterms:W3CDTF">2020-09-07T02:25:38Z</dcterms:modified>
</cp:coreProperties>
</file>