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5" r:id="rId2"/>
    <p:sldId id="304" r:id="rId3"/>
    <p:sldId id="308" r:id="rId4"/>
    <p:sldId id="264" r:id="rId5"/>
    <p:sldId id="291" r:id="rId6"/>
    <p:sldId id="292" r:id="rId7"/>
    <p:sldId id="293" r:id="rId8"/>
    <p:sldId id="294" r:id="rId9"/>
    <p:sldId id="295" r:id="rId10"/>
    <p:sldId id="301" r:id="rId11"/>
    <p:sldId id="309" r:id="rId12"/>
    <p:sldId id="296" r:id="rId13"/>
    <p:sldId id="302" r:id="rId14"/>
    <p:sldId id="310" r:id="rId15"/>
    <p:sldId id="298" r:id="rId16"/>
    <p:sldId id="299" r:id="rId17"/>
    <p:sldId id="311" r:id="rId18"/>
    <p:sldId id="300" r:id="rId19"/>
    <p:sldId id="277" r:id="rId20"/>
    <p:sldId id="278" r:id="rId21"/>
    <p:sldId id="280" r:id="rId22"/>
    <p:sldId id="279" r:id="rId23"/>
    <p:sldId id="281" r:id="rId24"/>
    <p:sldId id="282" r:id="rId25"/>
    <p:sldId id="307" r:id="rId26"/>
    <p:sldId id="283" r:id="rId27"/>
    <p:sldId id="284" r:id="rId28"/>
    <p:sldId id="26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E6524-06D3-4A31-9BED-A36B9381C8F2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B3868-A1FD-4868-B9A2-841121933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26A198-CD58-4369-8DF0-143766F5F6B5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4CF2-1D13-4AEF-84C9-0EEE48B3A19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295-6787-42A9-9AE1-AE3E7B25B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6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4CF2-1D13-4AEF-84C9-0EEE48B3A19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295-6787-42A9-9AE1-AE3E7B25B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2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4CF2-1D13-4AEF-84C9-0EEE48B3A19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295-6787-42A9-9AE1-AE3E7B25B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8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8FC45-AE04-4116-8E31-C38EA5337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38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8A536-5FC9-4AD7-87DF-1FDCD8826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4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4CF2-1D13-4AEF-84C9-0EEE48B3A19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295-6787-42A9-9AE1-AE3E7B25B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1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4CF2-1D13-4AEF-84C9-0EEE48B3A19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295-6787-42A9-9AE1-AE3E7B25B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0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4CF2-1D13-4AEF-84C9-0EEE48B3A19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295-6787-42A9-9AE1-AE3E7B25B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2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4CF2-1D13-4AEF-84C9-0EEE48B3A19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295-6787-42A9-9AE1-AE3E7B25B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1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4CF2-1D13-4AEF-84C9-0EEE48B3A19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295-6787-42A9-9AE1-AE3E7B25B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8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4CF2-1D13-4AEF-84C9-0EEE48B3A19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295-6787-42A9-9AE1-AE3E7B25B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4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4CF2-1D13-4AEF-84C9-0EEE48B3A19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295-6787-42A9-9AE1-AE3E7B25B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8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4CF2-1D13-4AEF-84C9-0EEE48B3A19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295-6787-42A9-9AE1-AE3E7B25B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3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F4CF2-1D13-4AEF-84C9-0EEE48B3A191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5C295-6787-42A9-9AE1-AE3E7B25B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5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HopeYou-V.A-3640547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../Desktop/Paint.lnk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Desktop/Paint.ln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../Desktop/Paint.ln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Desktop/Paint.ln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../Desktop/Paint.l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24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FFOutput\FormatFactory%20Video%20Joiner%20ppppp+nh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18.gif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18.gif"/><Relationship Id="rId10" Type="http://schemas.openxmlformats.org/officeDocument/2006/relationships/slide" Target="slide19.xml"/><Relationship Id="rId4" Type="http://schemas.openxmlformats.org/officeDocument/2006/relationships/image" Target="../media/image20.gif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18.gif"/><Relationship Id="rId10" Type="http://schemas.openxmlformats.org/officeDocument/2006/relationships/slide" Target="slide19.xml"/><Relationship Id="rId4" Type="http://schemas.openxmlformats.org/officeDocument/2006/relationships/image" Target="../media/image20.gif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png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ownloads\B&#233;%20Nh&#432;%20Qu&#7923;nh%20-%20Th&#432;&#417;ng%20L&#7855;m%20Th&#7847;y%20C&#244;%20&#416;i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10" Type="http://schemas.openxmlformats.org/officeDocument/2006/relationships/image" Target="../media/image36.gif"/><Relationship Id="rId4" Type="http://schemas.openxmlformats.org/officeDocument/2006/relationships/image" Target="../media/image30.gif"/><Relationship Id="rId9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Deskto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Desktop/Paint.ln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Desktop/Paint.ln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../Desktop/Paint.l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Desktop/Paint.ln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246188" y="2722563"/>
            <a:ext cx="6781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ĐẾN DỰ GIỜ</a:t>
            </a:r>
          </a:p>
        </p:txBody>
      </p:sp>
      <p:pic>
        <p:nvPicPr>
          <p:cNvPr id="3075" name="Picture 3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9396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4762" y="4368800"/>
            <a:ext cx="249396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619875" y="4364038"/>
            <a:ext cx="2493963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654800" y="-4762"/>
            <a:ext cx="2493963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623888" y="1600200"/>
            <a:ext cx="79724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THẦY, CÔ GIÁO 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2030413" y="3784600"/>
            <a:ext cx="5037137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4"/>
          <p:cNvSpPr>
            <a:spLocks noChangeArrowheads="1" noChangeShapeType="1" noTextEdit="1"/>
          </p:cNvSpPr>
          <p:nvPr/>
        </p:nvSpPr>
        <p:spPr bwMode="auto">
          <a:xfrm>
            <a:off x="1905000" y="914400"/>
            <a:ext cx="5029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THỰC </a:t>
            </a: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HÀNH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152400" y="3200400"/>
            <a:ext cx="8991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công </a:t>
            </a:r>
            <a:r>
              <a:rPr lang="nl-NL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          để vẽ hình tự do theo ý thích.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0" y="2362200"/>
            <a:ext cx="155202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200400"/>
            <a:ext cx="609600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AutoShape 22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38200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8382000" y="0"/>
            <a:ext cx="7620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HopeYou-V.A-36405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28600" y="6248400"/>
            <a:ext cx="304800" cy="304800"/>
          </a:xfrm>
          <a:prstGeom prst="rect">
            <a:avLst/>
          </a:prstGeom>
        </p:spPr>
      </p:pic>
      <p:pic>
        <p:nvPicPr>
          <p:cNvPr id="16" name="HopeYou-V.A-36405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86800" y="6248400"/>
            <a:ext cx="304800" cy="3048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81000" y="3657600"/>
            <a:ext cx="3124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42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191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1915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191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5" name="Mind map leaf"/>
          <p:cNvSpPr/>
          <p:nvPr/>
        </p:nvSpPr>
        <p:spPr>
          <a:xfrm flipV="1">
            <a:off x="1318249" y="1014420"/>
            <a:ext cx="1778271" cy="2094581"/>
          </a:xfrm>
          <a:custGeom>
            <a:avLst/>
            <a:gdLst/>
            <a:ahLst/>
            <a:cxnLst/>
            <a:rect l="0" t="0" r="0" b="0"/>
            <a:pathLst>
              <a:path w="1300976" h="1007418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282820" y="77955"/>
                  <a:pt x="403020" y="254853"/>
                </a:cubicBezTo>
                <a:cubicBezTo>
                  <a:pt x="451980" y="326906"/>
                  <a:pt x="579361" y="541206"/>
                  <a:pt x="699981" y="689603"/>
                </a:cubicBezTo>
                <a:cubicBezTo>
                  <a:pt x="802332" y="815518"/>
                  <a:pt x="927808" y="888151"/>
                  <a:pt x="1025225" y="929465"/>
                </a:cubicBezTo>
                <a:cubicBezTo>
                  <a:pt x="1110071" y="965443"/>
                  <a:pt x="1300976" y="1007418"/>
                  <a:pt x="1300976" y="1007418"/>
                </a:cubicBezTo>
                <a:cubicBezTo>
                  <a:pt x="1300976" y="1007418"/>
                  <a:pt x="947454" y="995425"/>
                  <a:pt x="735334" y="833522"/>
                </a:cubicBezTo>
                <a:cubicBezTo>
                  <a:pt x="475772" y="635398"/>
                  <a:pt x="424231" y="482722"/>
                  <a:pt x="176764" y="263848"/>
                </a:cubicBezTo>
                <a:cubicBezTo>
                  <a:pt x="-24568" y="85780"/>
                  <a:pt x="-86173" y="0"/>
                  <a:pt x="-86173" y="0"/>
                </a:cubicBezTo>
                <a:close/>
              </a:path>
            </a:pathLst>
          </a:custGeom>
          <a:solidFill>
            <a:srgbClr val="DD7195"/>
          </a:solidFill>
          <a:ln w="7600" cap="flat">
            <a:solidFill>
              <a:srgbClr val="DD7195"/>
            </a:solidFill>
            <a:bevel/>
          </a:ln>
        </p:spPr>
      </p:sp>
      <p:grpSp>
        <p:nvGrpSpPr>
          <p:cNvPr id="2" name="Main Topic"/>
          <p:cNvGrpSpPr/>
          <p:nvPr/>
        </p:nvGrpSpPr>
        <p:grpSpPr>
          <a:xfrm>
            <a:off x="3096527" y="682580"/>
            <a:ext cx="5107314" cy="1600089"/>
            <a:chOff x="3563218" y="2131300"/>
            <a:chExt cx="3736490" cy="769585"/>
          </a:xfrm>
        </p:grpSpPr>
        <p:sp>
          <p:nvSpPr>
            <p:cNvPr id="4332" name="Rectangle balloon"/>
            <p:cNvSpPr/>
            <p:nvPr/>
          </p:nvSpPr>
          <p:spPr>
            <a:xfrm>
              <a:off x="3563218" y="2131300"/>
              <a:ext cx="3736490" cy="769585"/>
            </a:xfrm>
            <a:custGeom>
              <a:avLst/>
              <a:gdLst/>
              <a:ahLst/>
              <a:cxnLst/>
              <a:rect l="0" t="0" r="0" b="0"/>
              <a:pathLst>
                <a:path w="3313600" h="319200">
                  <a:moveTo>
                    <a:pt x="57456" y="0"/>
                  </a:moveTo>
                  <a:lnTo>
                    <a:pt x="3256144" y="0"/>
                  </a:lnTo>
                  <a:cubicBezTo>
                    <a:pt x="3287874" y="0"/>
                    <a:pt x="3313600" y="25723"/>
                    <a:pt x="3313600" y="57456"/>
                  </a:cubicBezTo>
                  <a:lnTo>
                    <a:pt x="3313600" y="261744"/>
                  </a:lnTo>
                  <a:cubicBezTo>
                    <a:pt x="3313600" y="293477"/>
                    <a:pt x="3287874" y="319200"/>
                    <a:pt x="3256144" y="319200"/>
                  </a:cubicBezTo>
                  <a:lnTo>
                    <a:pt x="57456" y="319200"/>
                  </a:lnTo>
                  <a:cubicBezTo>
                    <a:pt x="25723" y="319200"/>
                    <a:pt x="0" y="293477"/>
                    <a:pt x="0" y="261744"/>
                  </a:cubicBezTo>
                  <a:lnTo>
                    <a:pt x="0" y="57456"/>
                  </a:lnTo>
                  <a:cubicBezTo>
                    <a:pt x="0" y="25723"/>
                    <a:pt x="25723" y="0"/>
                    <a:pt x="57456" y="0"/>
                  </a:cubicBezTo>
                  <a:close/>
                </a:path>
              </a:pathLst>
            </a:custGeom>
            <a:solidFill>
              <a:srgbClr val="DD7195"/>
            </a:solidFill>
            <a:ln w="7600" cap="flat">
              <a:solidFill>
                <a:srgbClr val="DD7195"/>
              </a:solidFill>
              <a:bevel/>
            </a:ln>
          </p:spPr>
        </p:sp>
        <p:sp>
          <p:nvSpPr>
            <p:cNvPr id="134" name="Text 134"/>
            <p:cNvSpPr txBox="1"/>
            <p:nvPr/>
          </p:nvSpPr>
          <p:spPr>
            <a:xfrm>
              <a:off x="3721884" y="2263156"/>
              <a:ext cx="3268000" cy="424863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FFFFFF"/>
                  </a:solidFill>
                  <a:latin typeface="Times New Roman"/>
                </a:rPr>
                <a:t>Bước 1. Nháy chọn công cụ bút vẽ trong hộp công cụ.</a:t>
              </a:r>
            </a:p>
          </p:txBody>
        </p:sp>
      </p:grpSp>
      <p:grpSp>
        <p:nvGrpSpPr>
          <p:cNvPr id="3" name="Main Topic"/>
          <p:cNvGrpSpPr/>
          <p:nvPr/>
        </p:nvGrpSpPr>
        <p:grpSpPr>
          <a:xfrm>
            <a:off x="2732939" y="4481848"/>
            <a:ext cx="5651207" cy="1777283"/>
            <a:chOff x="3297218" y="3958611"/>
            <a:chExt cx="4134400" cy="854809"/>
          </a:xfrm>
        </p:grpSpPr>
        <p:sp>
          <p:nvSpPr>
            <p:cNvPr id="4350" name="Rectangle balloon"/>
            <p:cNvSpPr/>
            <p:nvPr/>
          </p:nvSpPr>
          <p:spPr>
            <a:xfrm>
              <a:off x="3297218" y="3958611"/>
              <a:ext cx="4134400" cy="854809"/>
            </a:xfrm>
            <a:custGeom>
              <a:avLst/>
              <a:gdLst/>
              <a:ahLst/>
              <a:cxnLst/>
              <a:rect l="0" t="0" r="0" b="0"/>
              <a:pathLst>
                <a:path w="4134400" h="592800">
                  <a:moveTo>
                    <a:pt x="91200" y="0"/>
                  </a:moveTo>
                  <a:lnTo>
                    <a:pt x="4043200" y="0"/>
                  </a:lnTo>
                  <a:cubicBezTo>
                    <a:pt x="4093573" y="0"/>
                    <a:pt x="4134400" y="40830"/>
                    <a:pt x="4134400" y="91200"/>
                  </a:cubicBezTo>
                  <a:lnTo>
                    <a:pt x="4134400" y="501600"/>
                  </a:lnTo>
                  <a:cubicBezTo>
                    <a:pt x="4134400" y="551970"/>
                    <a:pt x="4093573" y="592800"/>
                    <a:pt x="4043200" y="592800"/>
                  </a:cubicBezTo>
                  <a:lnTo>
                    <a:pt x="91200" y="592800"/>
                  </a:lnTo>
                  <a:cubicBezTo>
                    <a:pt x="40830" y="592800"/>
                    <a:pt x="0" y="551970"/>
                    <a:pt x="0" y="501600"/>
                  </a:cubicBezTo>
                  <a:lnTo>
                    <a:pt x="0" y="91200"/>
                  </a:lnTo>
                  <a:cubicBezTo>
                    <a:pt x="0" y="40830"/>
                    <a:pt x="40830" y="0"/>
                    <a:pt x="91200" y="0"/>
                  </a:cubicBezTo>
                  <a:close/>
                </a:path>
              </a:pathLst>
            </a:custGeom>
            <a:solidFill>
              <a:srgbClr val="268EA8"/>
            </a:solidFill>
            <a:ln w="7600" cap="flat">
              <a:solidFill>
                <a:srgbClr val="268EA8"/>
              </a:solidFill>
              <a:bevel/>
            </a:ln>
          </p:spPr>
        </p:sp>
        <p:sp>
          <p:nvSpPr>
            <p:cNvPr id="135" name="Text 135"/>
            <p:cNvSpPr txBox="1"/>
            <p:nvPr/>
          </p:nvSpPr>
          <p:spPr>
            <a:xfrm>
              <a:off x="3342818" y="4215260"/>
              <a:ext cx="4088800" cy="51680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FFFFFF"/>
                  </a:solidFill>
                  <a:latin typeface="Times New Roman"/>
                </a:rPr>
                <a:t>Bước 2. Di chuyển chuột vào vùng trang vẽ.</a:t>
              </a:r>
            </a:p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FFFFFF"/>
                  </a:solidFill>
                  <a:latin typeface="Times New Roman"/>
                </a:rPr>
                <a:t> Nhấn và giữ nút trái chuột để vẽ hình theo ý muốn rồi thả chuột ra để kết thúc.</a:t>
              </a:r>
            </a:p>
            <a:p>
              <a:pPr algn="ctr">
                <a:lnSpc>
                  <a:spcPct val="100000"/>
                </a:lnSpc>
              </a:pPr>
              <a:endParaRPr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5577" name="Mind map leaf"/>
          <p:cNvSpPr/>
          <p:nvPr/>
        </p:nvSpPr>
        <p:spPr>
          <a:xfrm>
            <a:off x="1367327" y="3288168"/>
            <a:ext cx="1365608" cy="2174396"/>
          </a:xfrm>
          <a:custGeom>
            <a:avLst/>
            <a:gdLst/>
            <a:ahLst/>
            <a:cxnLst/>
            <a:rect l="0" t="0" r="0" b="0"/>
            <a:pathLst>
              <a:path w="999073" h="1045806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217189" y="80926"/>
                  <a:pt x="309495" y="264564"/>
                </a:cubicBezTo>
                <a:cubicBezTo>
                  <a:pt x="347094" y="339364"/>
                  <a:pt x="444914" y="561829"/>
                  <a:pt x="537543" y="715880"/>
                </a:cubicBezTo>
                <a:cubicBezTo>
                  <a:pt x="616140" y="846594"/>
                  <a:pt x="712500" y="922002"/>
                  <a:pt x="787314" y="964881"/>
                </a:cubicBezTo>
                <a:cubicBezTo>
                  <a:pt x="852469" y="1002235"/>
                  <a:pt x="999073" y="1045806"/>
                  <a:pt x="999073" y="1045806"/>
                </a:cubicBezTo>
                <a:cubicBezTo>
                  <a:pt x="999073" y="1045806"/>
                  <a:pt x="727584" y="1033357"/>
                  <a:pt x="564692" y="865283"/>
                </a:cubicBezTo>
                <a:cubicBezTo>
                  <a:pt x="365364" y="659611"/>
                  <a:pt x="325784" y="501117"/>
                  <a:pt x="135744" y="273902"/>
                </a:cubicBezTo>
                <a:cubicBezTo>
                  <a:pt x="-18867" y="89048"/>
                  <a:pt x="-86173" y="0"/>
                  <a:pt x="-86173" y="0"/>
                </a:cubicBezTo>
                <a:close/>
              </a:path>
            </a:pathLst>
          </a:custGeom>
          <a:solidFill>
            <a:srgbClr val="268EA8"/>
          </a:solidFill>
          <a:ln w="7600" cap="flat">
            <a:solidFill>
              <a:srgbClr val="268EA8"/>
            </a:solidFill>
            <a:bevel/>
          </a:ln>
        </p:spPr>
      </p:sp>
      <p:sp>
        <p:nvSpPr>
          <p:cNvPr id="1805" name="Floating Shape"/>
          <p:cNvSpPr/>
          <p:nvPr/>
        </p:nvSpPr>
        <p:spPr>
          <a:xfrm>
            <a:off x="203085" y="2061710"/>
            <a:ext cx="2529854" cy="2220932"/>
          </a:xfrm>
          <a:custGeom>
            <a:avLst/>
            <a:gdLst>
              <a:gd name="rtl" fmla="*/ 440627 w 1573671"/>
              <a:gd name="rtt" fmla="*/ 256365 h 1068188"/>
              <a:gd name="rtr" fmla="*/ 1133044 w 1573671"/>
              <a:gd name="rtb" fmla="*/ 811824 h 1068188"/>
            </a:gdLst>
            <a:ahLst/>
            <a:cxnLst/>
            <a:rect l="rtl" t="rtt" r="rtr" b="rtb"/>
            <a:pathLst>
              <a:path w="1573671" h="1068188">
                <a:moveTo>
                  <a:pt x="717664" y="270327"/>
                </a:moveTo>
                <a:lnTo>
                  <a:pt x="844649" y="0"/>
                </a:lnTo>
                <a:lnTo>
                  <a:pt x="893479" y="267703"/>
                </a:lnTo>
                <a:lnTo>
                  <a:pt x="1149994" y="49866"/>
                </a:lnTo>
                <a:lnTo>
                  <a:pt x="1046406" y="325443"/>
                </a:lnTo>
                <a:lnTo>
                  <a:pt x="1394980" y="183718"/>
                </a:lnTo>
                <a:lnTo>
                  <a:pt x="1083874" y="425174"/>
                </a:lnTo>
                <a:lnTo>
                  <a:pt x="1495855" y="385807"/>
                </a:lnTo>
                <a:lnTo>
                  <a:pt x="1144400" y="527533"/>
                </a:lnTo>
                <a:lnTo>
                  <a:pt x="1573671" y="574775"/>
                </a:lnTo>
                <a:lnTo>
                  <a:pt x="1147281" y="587898"/>
                </a:lnTo>
                <a:lnTo>
                  <a:pt x="1504671" y="784738"/>
                </a:lnTo>
                <a:lnTo>
                  <a:pt x="1109813" y="698128"/>
                </a:lnTo>
                <a:lnTo>
                  <a:pt x="1501790" y="921211"/>
                </a:lnTo>
                <a:lnTo>
                  <a:pt x="1008938" y="771613"/>
                </a:lnTo>
                <a:lnTo>
                  <a:pt x="1147281" y="1036693"/>
                </a:lnTo>
                <a:lnTo>
                  <a:pt x="873476" y="808359"/>
                </a:lnTo>
                <a:lnTo>
                  <a:pt x="876356" y="1062944"/>
                </a:lnTo>
                <a:lnTo>
                  <a:pt x="778362" y="810981"/>
                </a:lnTo>
                <a:lnTo>
                  <a:pt x="662902" y="1068188"/>
                </a:lnTo>
                <a:lnTo>
                  <a:pt x="662902" y="813610"/>
                </a:lnTo>
                <a:lnTo>
                  <a:pt x="351626" y="1039323"/>
                </a:lnTo>
                <a:lnTo>
                  <a:pt x="536259" y="768991"/>
                </a:lnTo>
                <a:lnTo>
                  <a:pt x="146992" y="892346"/>
                </a:lnTo>
                <a:lnTo>
                  <a:pt x="455557" y="677133"/>
                </a:lnTo>
                <a:lnTo>
                  <a:pt x="46115" y="643013"/>
                </a:lnTo>
                <a:lnTo>
                  <a:pt x="415205" y="553778"/>
                </a:lnTo>
                <a:lnTo>
                  <a:pt x="17293" y="532782"/>
                </a:lnTo>
                <a:lnTo>
                  <a:pt x="383501" y="501287"/>
                </a:lnTo>
                <a:lnTo>
                  <a:pt x="0" y="393681"/>
                </a:lnTo>
                <a:lnTo>
                  <a:pt x="406559" y="414677"/>
                </a:lnTo>
                <a:lnTo>
                  <a:pt x="132751" y="178469"/>
                </a:lnTo>
                <a:lnTo>
                  <a:pt x="481496" y="354313"/>
                </a:lnTo>
                <a:lnTo>
                  <a:pt x="325858" y="81361"/>
                </a:lnTo>
                <a:lnTo>
                  <a:pt x="562196" y="296573"/>
                </a:lnTo>
                <a:lnTo>
                  <a:pt x="562196" y="2624"/>
                </a:lnTo>
                <a:lnTo>
                  <a:pt x="717664" y="270327"/>
                </a:lnTo>
                <a:close/>
              </a:path>
            </a:pathLst>
          </a:custGeom>
          <a:solidFill>
            <a:srgbClr val="FFAF00"/>
          </a:solidFill>
          <a:ln w="7600" cap="flat">
            <a:solidFill>
              <a:srgbClr val="FFAF00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Công cụ bút vẽ</a:t>
            </a:r>
          </a:p>
        </p:txBody>
      </p:sp>
    </p:spTree>
    <p:extLst>
      <p:ext uri="{BB962C8B-B14F-4D97-AF65-F5344CB8AC3E}">
        <p14:creationId xmlns:p14="http://schemas.microsoft.com/office/powerpoint/2010/main" val="24122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47700"/>
            <a:ext cx="7924800" cy="5334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Arial" charset="0"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Lưu bài vẽ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28600" y="1447800"/>
            <a:ext cx="8915400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itchFamily="18" charset="0"/>
              </a:rPr>
              <a:t>Thảo luận nhóm đôi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Trao đổi với bạn các thao tác lưu bài vẽ thực hành trên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máy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nhóm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89275"/>
            <a:ext cx="54102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AutoShape 8">
            <a:hlinkClick r:id="rId3"/>
          </p:cNvPr>
          <p:cNvSpPr>
            <a:spLocks noChangeArrowheads="1"/>
          </p:cNvSpPr>
          <p:nvPr/>
        </p:nvSpPr>
        <p:spPr bwMode="auto">
          <a:xfrm>
            <a:off x="838200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8382000" y="0"/>
            <a:ext cx="7620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25550" y="349293"/>
            <a:ext cx="4413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057400"/>
            <a:ext cx="373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3186" y="1122218"/>
            <a:ext cx="4413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09800"/>
            <a:ext cx="476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2057400"/>
            <a:ext cx="518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Paint,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Save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3200400"/>
            <a:ext cx="563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Save As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  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3810000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00600" y="3810000"/>
            <a:ext cx="700548" cy="1437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4419600"/>
            <a:ext cx="563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ô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 name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48400" y="4343400"/>
            <a:ext cx="1295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181600" y="4495800"/>
            <a:ext cx="9906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0" y="5562600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72400" y="472686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181600" y="5029200"/>
            <a:ext cx="25908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16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38200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8382000" y="0"/>
            <a:ext cx="7620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2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  <p:bldP spid="15" grpId="0" animBg="1"/>
      <p:bldP spid="19" grpId="0"/>
      <p:bldP spid="22" grpId="0" animBg="1"/>
      <p:bldP spid="25" grpId="0"/>
      <p:bldP spid="26" grpId="0" animBg="1"/>
      <p:bldP spid="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3" name="Mind map leaf"/>
          <p:cNvSpPr/>
          <p:nvPr/>
        </p:nvSpPr>
        <p:spPr>
          <a:xfrm flipV="1">
            <a:off x="2662519" y="2268930"/>
            <a:ext cx="3356414" cy="958364"/>
          </a:xfrm>
          <a:custGeom>
            <a:avLst/>
            <a:gdLst/>
            <a:ahLst/>
            <a:cxnLst/>
            <a:rect l="0" t="0" r="0" b="0"/>
            <a:pathLst>
              <a:path w="910803" h="1350870">
                <a:moveTo>
                  <a:pt x="-144071" y="0"/>
                </a:moveTo>
                <a:lnTo>
                  <a:pt x="144071" y="0"/>
                </a:lnTo>
                <a:cubicBezTo>
                  <a:pt x="144071" y="0"/>
                  <a:pt x="198000" y="104532"/>
                  <a:pt x="282151" y="341738"/>
                </a:cubicBezTo>
                <a:cubicBezTo>
                  <a:pt x="316428" y="438356"/>
                  <a:pt x="405606" y="725714"/>
                  <a:pt x="490051" y="924703"/>
                </a:cubicBezTo>
                <a:cubicBezTo>
                  <a:pt x="561704" y="1093541"/>
                  <a:pt x="649551" y="1190945"/>
                  <a:pt x="717752" y="1246338"/>
                </a:cubicBezTo>
                <a:cubicBezTo>
                  <a:pt x="777153" y="1294583"/>
                  <a:pt x="910803" y="1350870"/>
                  <a:pt x="910803" y="1350870"/>
                </a:cubicBezTo>
                <a:cubicBezTo>
                  <a:pt x="910803" y="1350870"/>
                  <a:pt x="663302" y="1334788"/>
                  <a:pt x="514801" y="1117684"/>
                </a:cubicBezTo>
                <a:cubicBezTo>
                  <a:pt x="333084" y="852019"/>
                  <a:pt x="297001" y="647292"/>
                  <a:pt x="123751" y="353800"/>
                </a:cubicBezTo>
                <a:cubicBezTo>
                  <a:pt x="-17200" y="115024"/>
                  <a:pt x="-144071" y="0"/>
                  <a:pt x="-144071" y="0"/>
                </a:cubicBezTo>
                <a:close/>
              </a:path>
            </a:pathLst>
          </a:custGeom>
          <a:solidFill>
            <a:srgbClr val="16A58A"/>
          </a:solidFill>
          <a:ln w="7600" cap="flat">
            <a:solidFill>
              <a:srgbClr val="16A58A"/>
            </a:solidFill>
            <a:bevel/>
          </a:ln>
        </p:spPr>
      </p:sp>
      <p:sp>
        <p:nvSpPr>
          <p:cNvPr id="5575" name="Mind map leaf"/>
          <p:cNvSpPr/>
          <p:nvPr/>
        </p:nvSpPr>
        <p:spPr>
          <a:xfrm flipV="1">
            <a:off x="2124636" y="524435"/>
            <a:ext cx="2563036" cy="2635624"/>
          </a:xfrm>
          <a:custGeom>
            <a:avLst/>
            <a:gdLst/>
            <a:ahLst/>
            <a:cxnLst/>
            <a:rect l="0" t="0" r="0" b="0"/>
            <a:pathLst>
              <a:path w="996976" h="3583819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216734" y="277319"/>
                  <a:pt x="308846" y="906620"/>
                </a:cubicBezTo>
                <a:cubicBezTo>
                  <a:pt x="346366" y="1162946"/>
                  <a:pt x="443981" y="1925299"/>
                  <a:pt x="536416" y="2453210"/>
                </a:cubicBezTo>
                <a:cubicBezTo>
                  <a:pt x="614848" y="2901134"/>
                  <a:pt x="711007" y="3159541"/>
                  <a:pt x="785660" y="3306499"/>
                </a:cubicBezTo>
                <a:cubicBezTo>
                  <a:pt x="850681" y="3434492"/>
                  <a:pt x="996976" y="3583819"/>
                  <a:pt x="996976" y="3583819"/>
                </a:cubicBezTo>
                <a:cubicBezTo>
                  <a:pt x="996976" y="3583819"/>
                  <a:pt x="726059" y="3541154"/>
                  <a:pt x="563508" y="2965184"/>
                </a:cubicBezTo>
                <a:cubicBezTo>
                  <a:pt x="364598" y="2260383"/>
                  <a:pt x="325101" y="1717248"/>
                  <a:pt x="135459" y="938620"/>
                </a:cubicBezTo>
                <a:cubicBezTo>
                  <a:pt x="-18827" y="305155"/>
                  <a:pt x="-86173" y="0"/>
                  <a:pt x="-86173" y="0"/>
                </a:cubicBezTo>
                <a:close/>
              </a:path>
            </a:pathLst>
          </a:custGeom>
          <a:solidFill>
            <a:srgbClr val="DD7195"/>
          </a:solidFill>
          <a:ln w="7600" cap="flat">
            <a:solidFill>
              <a:srgbClr val="DD7195"/>
            </a:solidFill>
            <a:bevel/>
          </a:ln>
        </p:spPr>
      </p:sp>
      <p:grpSp>
        <p:nvGrpSpPr>
          <p:cNvPr id="289" name="Main Topic"/>
          <p:cNvGrpSpPr/>
          <p:nvPr/>
        </p:nvGrpSpPr>
        <p:grpSpPr>
          <a:xfrm>
            <a:off x="4606990" y="76200"/>
            <a:ext cx="3698810" cy="1447800"/>
            <a:chOff x="3779818" y="-398841"/>
            <a:chExt cx="676400" cy="258400"/>
          </a:xfrm>
        </p:grpSpPr>
        <p:sp>
          <p:nvSpPr>
            <p:cNvPr id="4332" name="Rectangle balloon"/>
            <p:cNvSpPr/>
            <p:nvPr/>
          </p:nvSpPr>
          <p:spPr>
            <a:xfrm>
              <a:off x="3779818" y="-398841"/>
              <a:ext cx="668800" cy="258400"/>
            </a:xfrm>
            <a:custGeom>
              <a:avLst/>
              <a:gdLst/>
              <a:ahLst/>
              <a:cxnLst/>
              <a:rect l="0" t="0" r="0" b="0"/>
              <a:pathLst>
                <a:path w="668800" h="258400">
                  <a:moveTo>
                    <a:pt x="46512" y="0"/>
                  </a:moveTo>
                  <a:lnTo>
                    <a:pt x="622288" y="0"/>
                  </a:lnTo>
                  <a:cubicBezTo>
                    <a:pt x="647977" y="0"/>
                    <a:pt x="668800" y="20823"/>
                    <a:pt x="668800" y="46512"/>
                  </a:cubicBezTo>
                  <a:lnTo>
                    <a:pt x="668800" y="211888"/>
                  </a:lnTo>
                  <a:cubicBezTo>
                    <a:pt x="668800" y="237577"/>
                    <a:pt x="647977" y="258400"/>
                    <a:pt x="6222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DD7195"/>
            </a:solidFill>
            <a:ln w="7600" cap="flat">
              <a:solidFill>
                <a:srgbClr val="DD7195"/>
              </a:solidFill>
              <a:bevel/>
            </a:ln>
          </p:spPr>
        </p:sp>
        <p:sp>
          <p:nvSpPr>
            <p:cNvPr id="443" name="Text 443"/>
            <p:cNvSpPr txBox="1"/>
            <p:nvPr/>
          </p:nvSpPr>
          <p:spPr>
            <a:xfrm>
              <a:off x="3825418" y="-360841"/>
              <a:ext cx="630800" cy="18240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     ở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phía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Paint,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Save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9" name="Main Topic"/>
          <p:cNvGrpSpPr/>
          <p:nvPr/>
        </p:nvGrpSpPr>
        <p:grpSpPr>
          <a:xfrm>
            <a:off x="5185954" y="1676401"/>
            <a:ext cx="3670663" cy="1393370"/>
            <a:chOff x="3779818" y="1776659"/>
            <a:chExt cx="760000" cy="258400"/>
          </a:xfrm>
        </p:grpSpPr>
        <p:sp>
          <p:nvSpPr>
            <p:cNvPr id="4338" name="Rectangle balloon"/>
            <p:cNvSpPr/>
            <p:nvPr/>
          </p:nvSpPr>
          <p:spPr>
            <a:xfrm>
              <a:off x="3779818" y="1776659"/>
              <a:ext cx="760000" cy="258400"/>
            </a:xfrm>
            <a:custGeom>
              <a:avLst/>
              <a:gdLst/>
              <a:ahLst/>
              <a:cxnLst/>
              <a:rect l="0" t="0" r="0" b="0"/>
              <a:pathLst>
                <a:path w="760000" h="258400">
                  <a:moveTo>
                    <a:pt x="46512" y="0"/>
                  </a:moveTo>
                  <a:lnTo>
                    <a:pt x="713488" y="0"/>
                  </a:lnTo>
                  <a:cubicBezTo>
                    <a:pt x="739177" y="0"/>
                    <a:pt x="760000" y="20823"/>
                    <a:pt x="760000" y="46512"/>
                  </a:cubicBezTo>
                  <a:lnTo>
                    <a:pt x="760000" y="211888"/>
                  </a:lnTo>
                  <a:cubicBezTo>
                    <a:pt x="760000" y="237577"/>
                    <a:pt x="739177" y="258400"/>
                    <a:pt x="7134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16A58A"/>
            </a:solidFill>
            <a:ln w="7600" cap="flat">
              <a:solidFill>
                <a:srgbClr val="16A58A"/>
              </a:solidFill>
              <a:bevel/>
            </a:ln>
          </p:spPr>
        </p:sp>
        <p:sp>
          <p:nvSpPr>
            <p:cNvPr id="5" name="Text 445"/>
            <p:cNvSpPr txBox="1"/>
            <p:nvPr/>
          </p:nvSpPr>
          <p:spPr>
            <a:xfrm>
              <a:off x="3825418" y="1814659"/>
              <a:ext cx="706800" cy="18240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Save 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s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endParaRPr sz="2000" b="1" dirty="0">
                <a:latin typeface="Arial"/>
              </a:endParaRPr>
            </a:p>
          </p:txBody>
        </p:sp>
      </p:grpSp>
      <p:grpSp>
        <p:nvGrpSpPr>
          <p:cNvPr id="252" name="Main Topic"/>
          <p:cNvGrpSpPr/>
          <p:nvPr/>
        </p:nvGrpSpPr>
        <p:grpSpPr>
          <a:xfrm>
            <a:off x="5786847" y="3237244"/>
            <a:ext cx="3082834" cy="1726633"/>
            <a:chOff x="3779818" y="3591159"/>
            <a:chExt cx="668800" cy="258400"/>
          </a:xfrm>
        </p:grpSpPr>
        <p:sp>
          <p:nvSpPr>
            <p:cNvPr id="4341" name="Rectangle balloon"/>
            <p:cNvSpPr/>
            <p:nvPr/>
          </p:nvSpPr>
          <p:spPr>
            <a:xfrm>
              <a:off x="3779818" y="3591159"/>
              <a:ext cx="668800" cy="258400"/>
            </a:xfrm>
            <a:custGeom>
              <a:avLst/>
              <a:gdLst/>
              <a:ahLst/>
              <a:cxnLst/>
              <a:rect l="0" t="0" r="0" b="0"/>
              <a:pathLst>
                <a:path w="668800" h="258400">
                  <a:moveTo>
                    <a:pt x="46512" y="0"/>
                  </a:moveTo>
                  <a:lnTo>
                    <a:pt x="622288" y="0"/>
                  </a:lnTo>
                  <a:cubicBezTo>
                    <a:pt x="647977" y="0"/>
                    <a:pt x="668800" y="20823"/>
                    <a:pt x="668800" y="46512"/>
                  </a:cubicBezTo>
                  <a:lnTo>
                    <a:pt x="668800" y="211888"/>
                  </a:lnTo>
                  <a:cubicBezTo>
                    <a:pt x="668800" y="237577"/>
                    <a:pt x="647977" y="258400"/>
                    <a:pt x="6222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D26C2A"/>
            </a:solidFill>
            <a:ln w="7600" cap="flat">
              <a:solidFill>
                <a:srgbClr val="D26C2A"/>
              </a:solidFill>
              <a:bevel/>
            </a:ln>
          </p:spPr>
        </p:sp>
        <p:sp>
          <p:nvSpPr>
            <p:cNvPr id="446" name="Text 446"/>
            <p:cNvSpPr txBox="1"/>
            <p:nvPr/>
          </p:nvSpPr>
          <p:spPr>
            <a:xfrm>
              <a:off x="3825418" y="3629159"/>
              <a:ext cx="630800" cy="18240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3: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File name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gõ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endParaRPr sz="2000" dirty="0">
                <a:latin typeface="Arial"/>
              </a:endParaRPr>
            </a:p>
          </p:txBody>
        </p:sp>
      </p:grpSp>
      <p:grpSp>
        <p:nvGrpSpPr>
          <p:cNvPr id="267" name="Main Topic"/>
          <p:cNvGrpSpPr/>
          <p:nvPr/>
        </p:nvGrpSpPr>
        <p:grpSpPr>
          <a:xfrm>
            <a:off x="4297711" y="5447216"/>
            <a:ext cx="4532780" cy="1031961"/>
            <a:chOff x="4218313" y="6135359"/>
            <a:chExt cx="676400" cy="260741"/>
          </a:xfrm>
        </p:grpSpPr>
        <p:sp>
          <p:nvSpPr>
            <p:cNvPr id="4350" name="Rectangle balloon"/>
            <p:cNvSpPr/>
            <p:nvPr/>
          </p:nvSpPr>
          <p:spPr>
            <a:xfrm>
              <a:off x="4218313" y="6137700"/>
              <a:ext cx="668800" cy="258400"/>
            </a:xfrm>
            <a:custGeom>
              <a:avLst/>
              <a:gdLst/>
              <a:ahLst/>
              <a:cxnLst/>
              <a:rect l="0" t="0" r="0" b="0"/>
              <a:pathLst>
                <a:path w="668800" h="258400">
                  <a:moveTo>
                    <a:pt x="46512" y="0"/>
                  </a:moveTo>
                  <a:lnTo>
                    <a:pt x="622288" y="0"/>
                  </a:lnTo>
                  <a:cubicBezTo>
                    <a:pt x="647977" y="0"/>
                    <a:pt x="668800" y="20823"/>
                    <a:pt x="668800" y="46512"/>
                  </a:cubicBezTo>
                  <a:lnTo>
                    <a:pt x="668800" y="211888"/>
                  </a:lnTo>
                  <a:cubicBezTo>
                    <a:pt x="668800" y="237577"/>
                    <a:pt x="647977" y="258400"/>
                    <a:pt x="6222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268EA8"/>
            </a:solidFill>
            <a:ln w="7600" cap="flat">
              <a:solidFill>
                <a:srgbClr val="268EA8"/>
              </a:solidFill>
              <a:bevel/>
            </a:ln>
          </p:spPr>
        </p:sp>
        <p:sp>
          <p:nvSpPr>
            <p:cNvPr id="449" name="Text 449"/>
            <p:cNvSpPr txBox="1"/>
            <p:nvPr/>
          </p:nvSpPr>
          <p:spPr>
            <a:xfrm>
              <a:off x="4263913" y="6135359"/>
              <a:ext cx="630800" cy="18240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4: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Save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sz="2000" dirty="0">
                <a:latin typeface="Arial"/>
              </a:endParaRPr>
            </a:p>
          </p:txBody>
        </p:sp>
      </p:grpSp>
      <p:sp>
        <p:nvSpPr>
          <p:cNvPr id="5721" name="Mind map leaf"/>
          <p:cNvSpPr/>
          <p:nvPr/>
        </p:nvSpPr>
        <p:spPr>
          <a:xfrm>
            <a:off x="2514600" y="3375211"/>
            <a:ext cx="4034118" cy="1111630"/>
          </a:xfrm>
          <a:custGeom>
            <a:avLst/>
            <a:gdLst/>
            <a:ahLst/>
            <a:cxnLst/>
            <a:rect l="0" t="0" r="0" b="0"/>
            <a:pathLst>
              <a:path w="910803" h="463630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198000" y="35876"/>
                  <a:pt x="282151" y="117287"/>
                </a:cubicBezTo>
                <a:cubicBezTo>
                  <a:pt x="316428" y="150447"/>
                  <a:pt x="405606" y="249071"/>
                  <a:pt x="490051" y="317366"/>
                </a:cubicBezTo>
                <a:cubicBezTo>
                  <a:pt x="561704" y="375313"/>
                  <a:pt x="649551" y="408742"/>
                  <a:pt x="717752" y="427754"/>
                </a:cubicBezTo>
                <a:cubicBezTo>
                  <a:pt x="777153" y="444312"/>
                  <a:pt x="910803" y="463630"/>
                  <a:pt x="910803" y="463630"/>
                </a:cubicBezTo>
                <a:cubicBezTo>
                  <a:pt x="910803" y="463630"/>
                  <a:pt x="663302" y="458110"/>
                  <a:pt x="514801" y="383599"/>
                </a:cubicBezTo>
                <a:cubicBezTo>
                  <a:pt x="333084" y="292420"/>
                  <a:pt x="297001" y="222156"/>
                  <a:pt x="123751" y="121427"/>
                </a:cubicBezTo>
                <a:cubicBezTo>
                  <a:pt x="-17200" y="39477"/>
                  <a:pt x="-86173" y="0"/>
                  <a:pt x="-86173" y="0"/>
                </a:cubicBezTo>
                <a:close/>
              </a:path>
            </a:pathLst>
          </a:custGeom>
          <a:solidFill>
            <a:srgbClr val="8ACF57"/>
          </a:solidFill>
          <a:ln w="7600" cap="flat">
            <a:noFill/>
            <a:bevel/>
          </a:ln>
        </p:spPr>
      </p:sp>
      <p:sp>
        <p:nvSpPr>
          <p:cNvPr id="5577" name="Mind map leaf"/>
          <p:cNvSpPr/>
          <p:nvPr/>
        </p:nvSpPr>
        <p:spPr>
          <a:xfrm>
            <a:off x="2069021" y="3117963"/>
            <a:ext cx="2422297" cy="3255943"/>
          </a:xfrm>
          <a:custGeom>
            <a:avLst/>
            <a:gdLst/>
            <a:ahLst/>
            <a:cxnLst/>
            <a:rect l="0" t="0" r="0" b="0"/>
            <a:pathLst>
              <a:path w="961071" h="3512008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208928" y="271763"/>
                  <a:pt x="297723" y="888454"/>
                </a:cubicBezTo>
                <a:cubicBezTo>
                  <a:pt x="333891" y="1139643"/>
                  <a:pt x="427992" y="1886721"/>
                  <a:pt x="517097" y="2404054"/>
                </a:cubicBezTo>
                <a:cubicBezTo>
                  <a:pt x="592705" y="2843002"/>
                  <a:pt x="685400" y="3096232"/>
                  <a:pt x="757365" y="3240245"/>
                </a:cubicBezTo>
                <a:cubicBezTo>
                  <a:pt x="820044" y="3365673"/>
                  <a:pt x="961071" y="3512008"/>
                  <a:pt x="961071" y="3512008"/>
                </a:cubicBezTo>
                <a:cubicBezTo>
                  <a:pt x="961071" y="3512008"/>
                  <a:pt x="699910" y="3470197"/>
                  <a:pt x="543214" y="2905769"/>
                </a:cubicBezTo>
                <a:cubicBezTo>
                  <a:pt x="351467" y="2215090"/>
                  <a:pt x="313393" y="1682838"/>
                  <a:pt x="130581" y="919812"/>
                </a:cubicBezTo>
                <a:cubicBezTo>
                  <a:pt x="-18149" y="299040"/>
                  <a:pt x="-86173" y="0"/>
                  <a:pt x="-86173" y="0"/>
                </a:cubicBezTo>
                <a:close/>
              </a:path>
            </a:pathLst>
          </a:custGeom>
          <a:solidFill>
            <a:srgbClr val="268EA8"/>
          </a:solidFill>
          <a:ln w="7600" cap="flat">
            <a:solidFill>
              <a:srgbClr val="268EA8"/>
            </a:solidFill>
            <a:bevel/>
          </a:ln>
        </p:spPr>
      </p:sp>
      <p:sp>
        <p:nvSpPr>
          <p:cNvPr id="1805" name="Floating Shape"/>
          <p:cNvSpPr/>
          <p:nvPr/>
        </p:nvSpPr>
        <p:spPr>
          <a:xfrm>
            <a:off x="0" y="2193517"/>
            <a:ext cx="3845169" cy="2087455"/>
          </a:xfrm>
          <a:custGeom>
            <a:avLst/>
            <a:gdLst>
              <a:gd name="rtl" fmla="*/ 440629 w 1573674"/>
              <a:gd name="rtt" fmla="*/ 256365 h 1068189"/>
              <a:gd name="rtr" fmla="*/ 1133045 w 1573674"/>
              <a:gd name="rtb" fmla="*/ 811824 h 1068189"/>
            </a:gdLst>
            <a:ahLst/>
            <a:cxnLst/>
            <a:rect l="rtl" t="rtt" r="rtr" b="rtb"/>
            <a:pathLst>
              <a:path w="1573674" h="1068189">
                <a:moveTo>
                  <a:pt x="717665" y="270327"/>
                </a:moveTo>
                <a:lnTo>
                  <a:pt x="844649" y="0"/>
                </a:lnTo>
                <a:lnTo>
                  <a:pt x="893479" y="267703"/>
                </a:lnTo>
                <a:lnTo>
                  <a:pt x="1149991" y="49866"/>
                </a:lnTo>
                <a:lnTo>
                  <a:pt x="1046403" y="325443"/>
                </a:lnTo>
                <a:lnTo>
                  <a:pt x="1394977" y="183718"/>
                </a:lnTo>
                <a:lnTo>
                  <a:pt x="1083873" y="425174"/>
                </a:lnTo>
                <a:lnTo>
                  <a:pt x="1495854" y="385807"/>
                </a:lnTo>
                <a:lnTo>
                  <a:pt x="1144398" y="527533"/>
                </a:lnTo>
                <a:lnTo>
                  <a:pt x="1573674" y="574775"/>
                </a:lnTo>
                <a:lnTo>
                  <a:pt x="1147281" y="587898"/>
                </a:lnTo>
                <a:lnTo>
                  <a:pt x="1504671" y="784739"/>
                </a:lnTo>
                <a:lnTo>
                  <a:pt x="1109810" y="698128"/>
                </a:lnTo>
                <a:lnTo>
                  <a:pt x="1501789" y="921215"/>
                </a:lnTo>
                <a:lnTo>
                  <a:pt x="1008934" y="771616"/>
                </a:lnTo>
                <a:lnTo>
                  <a:pt x="1147281" y="1036694"/>
                </a:lnTo>
                <a:lnTo>
                  <a:pt x="873474" y="808359"/>
                </a:lnTo>
                <a:lnTo>
                  <a:pt x="876354" y="1062940"/>
                </a:lnTo>
                <a:lnTo>
                  <a:pt x="778361" y="810984"/>
                </a:lnTo>
                <a:lnTo>
                  <a:pt x="662902" y="1068189"/>
                </a:lnTo>
                <a:lnTo>
                  <a:pt x="662902" y="813609"/>
                </a:lnTo>
                <a:lnTo>
                  <a:pt x="351626" y="1039319"/>
                </a:lnTo>
                <a:lnTo>
                  <a:pt x="536259" y="768991"/>
                </a:lnTo>
                <a:lnTo>
                  <a:pt x="146991" y="892345"/>
                </a:lnTo>
                <a:lnTo>
                  <a:pt x="455557" y="677132"/>
                </a:lnTo>
                <a:lnTo>
                  <a:pt x="46115" y="643013"/>
                </a:lnTo>
                <a:lnTo>
                  <a:pt x="415204" y="553778"/>
                </a:lnTo>
                <a:lnTo>
                  <a:pt x="17293" y="532782"/>
                </a:lnTo>
                <a:lnTo>
                  <a:pt x="383501" y="501287"/>
                </a:lnTo>
                <a:lnTo>
                  <a:pt x="0" y="393681"/>
                </a:lnTo>
                <a:lnTo>
                  <a:pt x="406559" y="414677"/>
                </a:lnTo>
                <a:lnTo>
                  <a:pt x="132751" y="178469"/>
                </a:lnTo>
                <a:lnTo>
                  <a:pt x="481495" y="354313"/>
                </a:lnTo>
                <a:lnTo>
                  <a:pt x="325858" y="81361"/>
                </a:lnTo>
                <a:lnTo>
                  <a:pt x="562197" y="296573"/>
                </a:lnTo>
                <a:lnTo>
                  <a:pt x="562197" y="2624"/>
                </a:lnTo>
                <a:lnTo>
                  <a:pt x="717665" y="270327"/>
                </a:lnTo>
                <a:close/>
              </a:path>
            </a:pathLst>
          </a:custGeom>
          <a:solidFill>
            <a:srgbClr val="FFAF00"/>
          </a:solidFill>
          <a:ln w="7600" cap="flat">
            <a:solidFill>
              <a:srgbClr val="FFAF00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147" y="240021"/>
            <a:ext cx="476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487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91" y="394855"/>
            <a:ext cx="7924800" cy="5334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Arial" charset="0"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Mở bài vẽ đã có sẵn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3673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8">
            <a:hlinkClick r:id="rId3"/>
          </p:cNvPr>
          <p:cNvSpPr>
            <a:spLocks noChangeArrowheads="1"/>
          </p:cNvSpPr>
          <p:nvPr/>
        </p:nvSpPr>
        <p:spPr bwMode="auto">
          <a:xfrm>
            <a:off x="838200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8382000" y="0"/>
            <a:ext cx="7620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4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30382" y="2192271"/>
            <a:ext cx="85898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chọn       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40487" y="3591580"/>
            <a:ext cx="8579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88087" y="1066800"/>
            <a:ext cx="41601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mở bài vẽ có sẵn: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8382000" y="0"/>
            <a:ext cx="7620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8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38200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8382000" y="0"/>
            <a:ext cx="7620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AutoShape 15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38200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8382000" y="0"/>
            <a:ext cx="7620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Rectangle 3"/>
          <p:cNvSpPr>
            <a:spLocks noChangeArrowheads="1"/>
          </p:cNvSpPr>
          <p:nvPr/>
        </p:nvSpPr>
        <p:spPr bwMode="auto">
          <a:xfrm>
            <a:off x="762000" y="3048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Mở bài vẽ có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609600" y="4201180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609600" y="4963180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601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01517"/>
            <a:ext cx="1295400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02" name="AutoShape 26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AutoShape 27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AutoShape 28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38200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AutoShape 29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AutoShape 30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AutoShape 31"/>
          <p:cNvSpPr>
            <a:spLocks noChangeArrowheads="1"/>
          </p:cNvSpPr>
          <p:nvPr/>
        </p:nvSpPr>
        <p:spPr bwMode="auto">
          <a:xfrm>
            <a:off x="8382000" y="0"/>
            <a:ext cx="7620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AutoShape 3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38200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AutoShape 33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AutoShape 34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AutoShape 35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AutoShape 36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AutoShape 37"/>
          <p:cNvSpPr>
            <a:spLocks noChangeArrowheads="1"/>
          </p:cNvSpPr>
          <p:nvPr/>
        </p:nvSpPr>
        <p:spPr bwMode="auto">
          <a:xfrm>
            <a:off x="8382000" y="0"/>
            <a:ext cx="7620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AutoShape 38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AutoShape 39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2371725"/>
            <a:ext cx="476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573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1" grpId="0"/>
      <p:bldP spid="24599" grpId="0"/>
      <p:bldP spid="246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3" name="Mind map leaf"/>
          <p:cNvSpPr/>
          <p:nvPr/>
        </p:nvSpPr>
        <p:spPr>
          <a:xfrm rot="5759007" flipV="1">
            <a:off x="4269552" y="2556346"/>
            <a:ext cx="2689579" cy="1257200"/>
          </a:xfrm>
          <a:custGeom>
            <a:avLst/>
            <a:gdLst/>
            <a:ahLst/>
            <a:cxnLst/>
            <a:rect l="0" t="0" r="0" b="0"/>
            <a:pathLst>
              <a:path w="910803" h="1350870">
                <a:moveTo>
                  <a:pt x="-144071" y="0"/>
                </a:moveTo>
                <a:lnTo>
                  <a:pt x="144071" y="0"/>
                </a:lnTo>
                <a:cubicBezTo>
                  <a:pt x="144071" y="0"/>
                  <a:pt x="198000" y="104532"/>
                  <a:pt x="282151" y="341738"/>
                </a:cubicBezTo>
                <a:cubicBezTo>
                  <a:pt x="316428" y="438356"/>
                  <a:pt x="405606" y="725714"/>
                  <a:pt x="490051" y="924703"/>
                </a:cubicBezTo>
                <a:cubicBezTo>
                  <a:pt x="561704" y="1093541"/>
                  <a:pt x="649551" y="1190945"/>
                  <a:pt x="717752" y="1246338"/>
                </a:cubicBezTo>
                <a:cubicBezTo>
                  <a:pt x="777153" y="1294583"/>
                  <a:pt x="910803" y="1350870"/>
                  <a:pt x="910803" y="1350870"/>
                </a:cubicBezTo>
                <a:cubicBezTo>
                  <a:pt x="910803" y="1350870"/>
                  <a:pt x="663302" y="1334788"/>
                  <a:pt x="514801" y="1117684"/>
                </a:cubicBezTo>
                <a:cubicBezTo>
                  <a:pt x="333084" y="852019"/>
                  <a:pt x="297001" y="647292"/>
                  <a:pt x="123751" y="353800"/>
                </a:cubicBezTo>
                <a:cubicBezTo>
                  <a:pt x="-17200" y="115024"/>
                  <a:pt x="-144071" y="0"/>
                  <a:pt x="-144071" y="0"/>
                </a:cubicBezTo>
                <a:close/>
              </a:path>
            </a:pathLst>
          </a:custGeom>
          <a:solidFill>
            <a:srgbClr val="16A58A"/>
          </a:solidFill>
          <a:ln w="7600" cap="flat">
            <a:solidFill>
              <a:srgbClr val="16A58A"/>
            </a:solidFill>
            <a:bevel/>
          </a:ln>
        </p:spPr>
      </p:sp>
      <p:sp>
        <p:nvSpPr>
          <p:cNvPr id="5575" name="Mind map leaf"/>
          <p:cNvSpPr/>
          <p:nvPr/>
        </p:nvSpPr>
        <p:spPr>
          <a:xfrm rot="4451425" flipV="1">
            <a:off x="5053936" y="840115"/>
            <a:ext cx="2563036" cy="2635624"/>
          </a:xfrm>
          <a:custGeom>
            <a:avLst/>
            <a:gdLst/>
            <a:ahLst/>
            <a:cxnLst/>
            <a:rect l="0" t="0" r="0" b="0"/>
            <a:pathLst>
              <a:path w="996976" h="3583819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216734" y="277319"/>
                  <a:pt x="308846" y="906620"/>
                </a:cubicBezTo>
                <a:cubicBezTo>
                  <a:pt x="346366" y="1162946"/>
                  <a:pt x="443981" y="1925299"/>
                  <a:pt x="536416" y="2453210"/>
                </a:cubicBezTo>
                <a:cubicBezTo>
                  <a:pt x="614848" y="2901134"/>
                  <a:pt x="711007" y="3159541"/>
                  <a:pt x="785660" y="3306499"/>
                </a:cubicBezTo>
                <a:cubicBezTo>
                  <a:pt x="850681" y="3434492"/>
                  <a:pt x="996976" y="3583819"/>
                  <a:pt x="996976" y="3583819"/>
                </a:cubicBezTo>
                <a:cubicBezTo>
                  <a:pt x="996976" y="3583819"/>
                  <a:pt x="726059" y="3541154"/>
                  <a:pt x="563508" y="2965184"/>
                </a:cubicBezTo>
                <a:cubicBezTo>
                  <a:pt x="364598" y="2260383"/>
                  <a:pt x="325101" y="1717248"/>
                  <a:pt x="135459" y="938620"/>
                </a:cubicBezTo>
                <a:cubicBezTo>
                  <a:pt x="-18827" y="305155"/>
                  <a:pt x="-86173" y="0"/>
                  <a:pt x="-86173" y="0"/>
                </a:cubicBezTo>
                <a:close/>
              </a:path>
            </a:pathLst>
          </a:custGeom>
          <a:solidFill>
            <a:srgbClr val="DD7195"/>
          </a:solidFill>
          <a:ln w="7600" cap="flat">
            <a:solidFill>
              <a:srgbClr val="DD7195"/>
            </a:solidFill>
            <a:bevel/>
          </a:ln>
        </p:spPr>
      </p:sp>
      <p:grpSp>
        <p:nvGrpSpPr>
          <p:cNvPr id="289" name="Main Topic"/>
          <p:cNvGrpSpPr/>
          <p:nvPr/>
        </p:nvGrpSpPr>
        <p:grpSpPr>
          <a:xfrm>
            <a:off x="7385314" y="2611624"/>
            <a:ext cx="1680676" cy="2062487"/>
            <a:chOff x="3779818" y="-398841"/>
            <a:chExt cx="676400" cy="258400"/>
          </a:xfrm>
        </p:grpSpPr>
        <p:sp>
          <p:nvSpPr>
            <p:cNvPr id="4332" name="Rectangle balloon"/>
            <p:cNvSpPr/>
            <p:nvPr/>
          </p:nvSpPr>
          <p:spPr>
            <a:xfrm>
              <a:off x="3779818" y="-398841"/>
              <a:ext cx="668800" cy="258400"/>
            </a:xfrm>
            <a:custGeom>
              <a:avLst/>
              <a:gdLst/>
              <a:ahLst/>
              <a:cxnLst/>
              <a:rect l="0" t="0" r="0" b="0"/>
              <a:pathLst>
                <a:path w="668800" h="258400">
                  <a:moveTo>
                    <a:pt x="46512" y="0"/>
                  </a:moveTo>
                  <a:lnTo>
                    <a:pt x="622288" y="0"/>
                  </a:lnTo>
                  <a:cubicBezTo>
                    <a:pt x="647977" y="0"/>
                    <a:pt x="668800" y="20823"/>
                    <a:pt x="668800" y="46512"/>
                  </a:cubicBezTo>
                  <a:lnTo>
                    <a:pt x="668800" y="211888"/>
                  </a:lnTo>
                  <a:cubicBezTo>
                    <a:pt x="668800" y="237577"/>
                    <a:pt x="647977" y="258400"/>
                    <a:pt x="6222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DD7195"/>
            </a:solidFill>
            <a:ln w="7600" cap="flat">
              <a:solidFill>
                <a:srgbClr val="DD7195"/>
              </a:solidFill>
              <a:bevel/>
            </a:ln>
          </p:spPr>
        </p:sp>
        <p:sp>
          <p:nvSpPr>
            <p:cNvPr id="443" name="Text 443"/>
            <p:cNvSpPr txBox="1"/>
            <p:nvPr/>
          </p:nvSpPr>
          <p:spPr>
            <a:xfrm>
              <a:off x="3825418" y="-360841"/>
              <a:ext cx="630800" cy="18240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ở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phía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Paint, </a:t>
              </a:r>
              <a:r>
                <a:rPr lang="en-US" sz="2000" b="1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Open. 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9" name="Main Topic"/>
          <p:cNvGrpSpPr/>
          <p:nvPr/>
        </p:nvGrpSpPr>
        <p:grpSpPr>
          <a:xfrm>
            <a:off x="5417377" y="4524391"/>
            <a:ext cx="1836153" cy="2333609"/>
            <a:chOff x="3438434" y="2006578"/>
            <a:chExt cx="1093783" cy="501902"/>
          </a:xfrm>
        </p:grpSpPr>
        <p:sp>
          <p:nvSpPr>
            <p:cNvPr id="4338" name="Rectangle balloon"/>
            <p:cNvSpPr/>
            <p:nvPr/>
          </p:nvSpPr>
          <p:spPr>
            <a:xfrm>
              <a:off x="3445418" y="2006578"/>
              <a:ext cx="1086799" cy="501902"/>
            </a:xfrm>
            <a:custGeom>
              <a:avLst/>
              <a:gdLst/>
              <a:ahLst/>
              <a:cxnLst/>
              <a:rect l="0" t="0" r="0" b="0"/>
              <a:pathLst>
                <a:path w="760000" h="258400">
                  <a:moveTo>
                    <a:pt x="46512" y="0"/>
                  </a:moveTo>
                  <a:lnTo>
                    <a:pt x="713488" y="0"/>
                  </a:lnTo>
                  <a:cubicBezTo>
                    <a:pt x="739177" y="0"/>
                    <a:pt x="760000" y="20823"/>
                    <a:pt x="760000" y="46512"/>
                  </a:cubicBezTo>
                  <a:lnTo>
                    <a:pt x="760000" y="211888"/>
                  </a:lnTo>
                  <a:cubicBezTo>
                    <a:pt x="760000" y="237577"/>
                    <a:pt x="739177" y="258400"/>
                    <a:pt x="7134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16A58A"/>
            </a:solidFill>
            <a:ln w="7600" cap="flat">
              <a:solidFill>
                <a:srgbClr val="16A58A"/>
              </a:solidFill>
              <a:bevel/>
            </a:ln>
          </p:spPr>
        </p:sp>
        <p:sp>
          <p:nvSpPr>
            <p:cNvPr id="5" name="Text 445"/>
            <p:cNvSpPr txBox="1"/>
            <p:nvPr/>
          </p:nvSpPr>
          <p:spPr>
            <a:xfrm>
              <a:off x="3438434" y="2006578"/>
              <a:ext cx="1086799" cy="491222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err="1" smtClean="0"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Open 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hiện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endParaRPr b="1" dirty="0">
                <a:latin typeface="Arial"/>
              </a:endParaRPr>
            </a:p>
          </p:txBody>
        </p:sp>
      </p:grpSp>
      <p:grpSp>
        <p:nvGrpSpPr>
          <p:cNvPr id="252" name="Main Topic"/>
          <p:cNvGrpSpPr/>
          <p:nvPr/>
        </p:nvGrpSpPr>
        <p:grpSpPr>
          <a:xfrm>
            <a:off x="2349644" y="3841859"/>
            <a:ext cx="1671371" cy="2441711"/>
            <a:chOff x="3779818" y="3591159"/>
            <a:chExt cx="668800" cy="258400"/>
          </a:xfrm>
        </p:grpSpPr>
        <p:sp>
          <p:nvSpPr>
            <p:cNvPr id="4341" name="Rectangle balloon"/>
            <p:cNvSpPr/>
            <p:nvPr/>
          </p:nvSpPr>
          <p:spPr>
            <a:xfrm>
              <a:off x="3779818" y="3591159"/>
              <a:ext cx="668800" cy="258400"/>
            </a:xfrm>
            <a:custGeom>
              <a:avLst/>
              <a:gdLst/>
              <a:ahLst/>
              <a:cxnLst/>
              <a:rect l="0" t="0" r="0" b="0"/>
              <a:pathLst>
                <a:path w="668800" h="258400">
                  <a:moveTo>
                    <a:pt x="46512" y="0"/>
                  </a:moveTo>
                  <a:lnTo>
                    <a:pt x="622288" y="0"/>
                  </a:lnTo>
                  <a:cubicBezTo>
                    <a:pt x="647977" y="0"/>
                    <a:pt x="668800" y="20823"/>
                    <a:pt x="668800" y="46512"/>
                  </a:cubicBezTo>
                  <a:lnTo>
                    <a:pt x="668800" y="211888"/>
                  </a:lnTo>
                  <a:cubicBezTo>
                    <a:pt x="668800" y="237577"/>
                    <a:pt x="647977" y="258400"/>
                    <a:pt x="6222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D26C2A"/>
            </a:solidFill>
            <a:ln w="7600" cap="flat">
              <a:solidFill>
                <a:srgbClr val="D26C2A"/>
              </a:solidFill>
              <a:bevel/>
            </a:ln>
          </p:spPr>
        </p:sp>
        <p:sp>
          <p:nvSpPr>
            <p:cNvPr id="446" name="Text 446"/>
            <p:cNvSpPr txBox="1"/>
            <p:nvPr/>
          </p:nvSpPr>
          <p:spPr>
            <a:xfrm>
              <a:off x="3863368" y="3626677"/>
              <a:ext cx="524689" cy="18240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: Nháy chuột vào tên bài vẽ</a:t>
              </a:r>
              <a:endParaRPr dirty="0">
                <a:latin typeface="Arial"/>
              </a:endParaRPr>
            </a:p>
          </p:txBody>
        </p:sp>
      </p:grpSp>
      <p:grpSp>
        <p:nvGrpSpPr>
          <p:cNvPr id="267" name="Main Topic"/>
          <p:cNvGrpSpPr/>
          <p:nvPr/>
        </p:nvGrpSpPr>
        <p:grpSpPr>
          <a:xfrm>
            <a:off x="93782" y="2566105"/>
            <a:ext cx="1758461" cy="2344030"/>
            <a:chOff x="4218313" y="6135359"/>
            <a:chExt cx="668800" cy="260741"/>
          </a:xfrm>
        </p:grpSpPr>
        <p:sp>
          <p:nvSpPr>
            <p:cNvPr id="4350" name="Rectangle balloon"/>
            <p:cNvSpPr/>
            <p:nvPr/>
          </p:nvSpPr>
          <p:spPr>
            <a:xfrm>
              <a:off x="4218313" y="6137700"/>
              <a:ext cx="668800" cy="258400"/>
            </a:xfrm>
            <a:custGeom>
              <a:avLst/>
              <a:gdLst/>
              <a:ahLst/>
              <a:cxnLst/>
              <a:rect l="0" t="0" r="0" b="0"/>
              <a:pathLst>
                <a:path w="668800" h="258400">
                  <a:moveTo>
                    <a:pt x="46512" y="0"/>
                  </a:moveTo>
                  <a:lnTo>
                    <a:pt x="622288" y="0"/>
                  </a:lnTo>
                  <a:cubicBezTo>
                    <a:pt x="647977" y="0"/>
                    <a:pt x="668800" y="20823"/>
                    <a:pt x="668800" y="46512"/>
                  </a:cubicBezTo>
                  <a:lnTo>
                    <a:pt x="668800" y="211888"/>
                  </a:lnTo>
                  <a:cubicBezTo>
                    <a:pt x="668800" y="237577"/>
                    <a:pt x="647977" y="258400"/>
                    <a:pt x="6222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268EA8"/>
            </a:solidFill>
            <a:ln w="7600" cap="flat">
              <a:solidFill>
                <a:srgbClr val="268EA8"/>
              </a:solidFill>
              <a:bevel/>
            </a:ln>
          </p:spPr>
        </p:sp>
        <p:sp>
          <p:nvSpPr>
            <p:cNvPr id="449" name="Text 449"/>
            <p:cNvSpPr txBox="1"/>
            <p:nvPr/>
          </p:nvSpPr>
          <p:spPr>
            <a:xfrm>
              <a:off x="4218313" y="6135359"/>
              <a:ext cx="600355" cy="260741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4: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Open 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hoặc ấn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Enter 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để mở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sz="2000" dirty="0">
                <a:latin typeface="Arial"/>
              </a:endParaRPr>
            </a:p>
          </p:txBody>
        </p:sp>
      </p:grpSp>
      <p:sp>
        <p:nvSpPr>
          <p:cNvPr id="5721" name="Mind map leaf"/>
          <p:cNvSpPr/>
          <p:nvPr/>
        </p:nvSpPr>
        <p:spPr>
          <a:xfrm rot="5151600">
            <a:off x="2734915" y="1646078"/>
            <a:ext cx="2269507" cy="2044117"/>
          </a:xfrm>
          <a:custGeom>
            <a:avLst/>
            <a:gdLst/>
            <a:ahLst/>
            <a:cxnLst/>
            <a:rect l="0" t="0" r="0" b="0"/>
            <a:pathLst>
              <a:path w="910803" h="463630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198000" y="35876"/>
                  <a:pt x="282151" y="117287"/>
                </a:cubicBezTo>
                <a:cubicBezTo>
                  <a:pt x="316428" y="150447"/>
                  <a:pt x="405606" y="249071"/>
                  <a:pt x="490051" y="317366"/>
                </a:cubicBezTo>
                <a:cubicBezTo>
                  <a:pt x="561704" y="375313"/>
                  <a:pt x="649551" y="408742"/>
                  <a:pt x="717752" y="427754"/>
                </a:cubicBezTo>
                <a:cubicBezTo>
                  <a:pt x="777153" y="444312"/>
                  <a:pt x="910803" y="463630"/>
                  <a:pt x="910803" y="463630"/>
                </a:cubicBezTo>
                <a:cubicBezTo>
                  <a:pt x="910803" y="463630"/>
                  <a:pt x="663302" y="458110"/>
                  <a:pt x="514801" y="383599"/>
                </a:cubicBezTo>
                <a:cubicBezTo>
                  <a:pt x="333084" y="292420"/>
                  <a:pt x="297001" y="222156"/>
                  <a:pt x="123751" y="121427"/>
                </a:cubicBezTo>
                <a:cubicBezTo>
                  <a:pt x="-17200" y="39477"/>
                  <a:pt x="-86173" y="0"/>
                  <a:pt x="-86173" y="0"/>
                </a:cubicBezTo>
                <a:close/>
              </a:path>
            </a:pathLst>
          </a:custGeom>
          <a:solidFill>
            <a:srgbClr val="8ACF57"/>
          </a:solidFill>
          <a:ln w="7600" cap="flat">
            <a:noFill/>
            <a:bevel/>
          </a:ln>
        </p:spPr>
      </p:sp>
      <p:sp>
        <p:nvSpPr>
          <p:cNvPr id="5577" name="Mind map leaf"/>
          <p:cNvSpPr/>
          <p:nvPr/>
        </p:nvSpPr>
        <p:spPr>
          <a:xfrm rot="5400000">
            <a:off x="1975805" y="552247"/>
            <a:ext cx="1421220" cy="3145446"/>
          </a:xfrm>
          <a:custGeom>
            <a:avLst/>
            <a:gdLst/>
            <a:ahLst/>
            <a:cxnLst/>
            <a:rect l="0" t="0" r="0" b="0"/>
            <a:pathLst>
              <a:path w="961071" h="3512008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208928" y="271763"/>
                  <a:pt x="297723" y="888454"/>
                </a:cubicBezTo>
                <a:cubicBezTo>
                  <a:pt x="333891" y="1139643"/>
                  <a:pt x="427992" y="1886721"/>
                  <a:pt x="517097" y="2404054"/>
                </a:cubicBezTo>
                <a:cubicBezTo>
                  <a:pt x="592705" y="2843002"/>
                  <a:pt x="685400" y="3096232"/>
                  <a:pt x="757365" y="3240245"/>
                </a:cubicBezTo>
                <a:cubicBezTo>
                  <a:pt x="820044" y="3365673"/>
                  <a:pt x="961071" y="3512008"/>
                  <a:pt x="961071" y="3512008"/>
                </a:cubicBezTo>
                <a:cubicBezTo>
                  <a:pt x="961071" y="3512008"/>
                  <a:pt x="699910" y="3470197"/>
                  <a:pt x="543214" y="2905769"/>
                </a:cubicBezTo>
                <a:cubicBezTo>
                  <a:pt x="351467" y="2215090"/>
                  <a:pt x="313393" y="1682838"/>
                  <a:pt x="130581" y="919812"/>
                </a:cubicBezTo>
                <a:cubicBezTo>
                  <a:pt x="-18149" y="299040"/>
                  <a:pt x="-86173" y="0"/>
                  <a:pt x="-86173" y="0"/>
                </a:cubicBezTo>
                <a:close/>
              </a:path>
            </a:pathLst>
          </a:custGeom>
          <a:solidFill>
            <a:srgbClr val="268EA8"/>
          </a:solidFill>
          <a:ln w="7600" cap="flat">
            <a:solidFill>
              <a:srgbClr val="268EA8"/>
            </a:solidFill>
            <a:bevel/>
          </a:ln>
        </p:spPr>
      </p:sp>
      <p:sp>
        <p:nvSpPr>
          <p:cNvPr id="1805" name="Floating Shape"/>
          <p:cNvSpPr/>
          <p:nvPr/>
        </p:nvSpPr>
        <p:spPr>
          <a:xfrm>
            <a:off x="2723574" y="89582"/>
            <a:ext cx="4297711" cy="2194099"/>
          </a:xfrm>
          <a:custGeom>
            <a:avLst/>
            <a:gdLst>
              <a:gd name="rtl" fmla="*/ 440629 w 1573674"/>
              <a:gd name="rtt" fmla="*/ 256365 h 1068189"/>
              <a:gd name="rtr" fmla="*/ 1133045 w 1573674"/>
              <a:gd name="rtb" fmla="*/ 811824 h 1068189"/>
            </a:gdLst>
            <a:ahLst/>
            <a:cxnLst/>
            <a:rect l="rtl" t="rtt" r="rtr" b="rtb"/>
            <a:pathLst>
              <a:path w="1573674" h="1068189">
                <a:moveTo>
                  <a:pt x="717665" y="270327"/>
                </a:moveTo>
                <a:lnTo>
                  <a:pt x="844649" y="0"/>
                </a:lnTo>
                <a:lnTo>
                  <a:pt x="893479" y="267703"/>
                </a:lnTo>
                <a:lnTo>
                  <a:pt x="1149991" y="49866"/>
                </a:lnTo>
                <a:lnTo>
                  <a:pt x="1046403" y="325443"/>
                </a:lnTo>
                <a:lnTo>
                  <a:pt x="1394977" y="183718"/>
                </a:lnTo>
                <a:lnTo>
                  <a:pt x="1083873" y="425174"/>
                </a:lnTo>
                <a:lnTo>
                  <a:pt x="1495854" y="385807"/>
                </a:lnTo>
                <a:lnTo>
                  <a:pt x="1144398" y="527533"/>
                </a:lnTo>
                <a:lnTo>
                  <a:pt x="1573674" y="574775"/>
                </a:lnTo>
                <a:lnTo>
                  <a:pt x="1147281" y="587898"/>
                </a:lnTo>
                <a:lnTo>
                  <a:pt x="1504671" y="784739"/>
                </a:lnTo>
                <a:lnTo>
                  <a:pt x="1109810" y="698128"/>
                </a:lnTo>
                <a:lnTo>
                  <a:pt x="1501789" y="921215"/>
                </a:lnTo>
                <a:lnTo>
                  <a:pt x="1008934" y="771616"/>
                </a:lnTo>
                <a:lnTo>
                  <a:pt x="1147281" y="1036694"/>
                </a:lnTo>
                <a:lnTo>
                  <a:pt x="873474" y="808359"/>
                </a:lnTo>
                <a:lnTo>
                  <a:pt x="876354" y="1062940"/>
                </a:lnTo>
                <a:lnTo>
                  <a:pt x="778361" y="810984"/>
                </a:lnTo>
                <a:lnTo>
                  <a:pt x="662902" y="1068189"/>
                </a:lnTo>
                <a:lnTo>
                  <a:pt x="662902" y="813609"/>
                </a:lnTo>
                <a:lnTo>
                  <a:pt x="351626" y="1039319"/>
                </a:lnTo>
                <a:lnTo>
                  <a:pt x="536259" y="768991"/>
                </a:lnTo>
                <a:lnTo>
                  <a:pt x="146991" y="892345"/>
                </a:lnTo>
                <a:lnTo>
                  <a:pt x="455557" y="677132"/>
                </a:lnTo>
                <a:lnTo>
                  <a:pt x="46115" y="643013"/>
                </a:lnTo>
                <a:lnTo>
                  <a:pt x="415204" y="553778"/>
                </a:lnTo>
                <a:lnTo>
                  <a:pt x="17293" y="532782"/>
                </a:lnTo>
                <a:lnTo>
                  <a:pt x="383501" y="501287"/>
                </a:lnTo>
                <a:lnTo>
                  <a:pt x="0" y="393681"/>
                </a:lnTo>
                <a:lnTo>
                  <a:pt x="406559" y="414677"/>
                </a:lnTo>
                <a:lnTo>
                  <a:pt x="132751" y="178469"/>
                </a:lnTo>
                <a:lnTo>
                  <a:pt x="481495" y="354313"/>
                </a:lnTo>
                <a:lnTo>
                  <a:pt x="325858" y="81361"/>
                </a:lnTo>
                <a:lnTo>
                  <a:pt x="562197" y="296573"/>
                </a:lnTo>
                <a:lnTo>
                  <a:pt x="562197" y="2624"/>
                </a:lnTo>
                <a:lnTo>
                  <a:pt x="717665" y="270327"/>
                </a:lnTo>
                <a:close/>
              </a:path>
            </a:pathLst>
          </a:custGeom>
          <a:solidFill>
            <a:srgbClr val="FFAF00"/>
          </a:solidFill>
          <a:ln w="7600" cap="flat">
            <a:solidFill>
              <a:srgbClr val="FFAF00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Mở bài vẽ đã có sẵn</a:t>
            </a:r>
            <a:endParaRPr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6210" y="3070629"/>
            <a:ext cx="476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437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3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533400" y="1433945"/>
            <a:ext cx="1143000" cy="1143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2133600" y="1447800"/>
            <a:ext cx="1143000" cy="1143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Oval 5">
            <a:hlinkClick r:id="rId5" action="ppaction://hlinksldjump"/>
          </p:cNvPr>
          <p:cNvSpPr/>
          <p:nvPr/>
        </p:nvSpPr>
        <p:spPr>
          <a:xfrm>
            <a:off x="4114800" y="1447800"/>
            <a:ext cx="1143000" cy="1143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>
            <a:hlinkClick r:id="rId6" action="ppaction://hlinksldjump"/>
          </p:cNvPr>
          <p:cNvSpPr/>
          <p:nvPr/>
        </p:nvSpPr>
        <p:spPr>
          <a:xfrm>
            <a:off x="5867400" y="1447800"/>
            <a:ext cx="1143000" cy="1143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4" name="Up Arrow Callout 13"/>
          <p:cNvSpPr/>
          <p:nvPr/>
        </p:nvSpPr>
        <p:spPr>
          <a:xfrm>
            <a:off x="2057400" y="5257800"/>
            <a:ext cx="4191000" cy="1447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4400" b="1" dirty="0" err="1">
                <a:solidFill>
                  <a:srgbClr val="FFFFFF"/>
                </a:solidFill>
                <a:latin typeface="Calibri" pitchFamily="34" charset="0"/>
              </a:rPr>
              <a:t>Chọn</a:t>
            </a:r>
            <a:r>
              <a:rPr lang="en-US" sz="44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itchFamily="34" charset="0"/>
              </a:rPr>
              <a:t>bóng</a:t>
            </a:r>
            <a:endParaRPr lang="en-US" sz="4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Oval 7">
            <a:hlinkClick r:id="rId7" action="ppaction://hlinksldjump"/>
          </p:cNvPr>
          <p:cNvSpPr/>
          <p:nvPr/>
        </p:nvSpPr>
        <p:spPr>
          <a:xfrm>
            <a:off x="7543800" y="1447800"/>
            <a:ext cx="1143000" cy="1143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Right Arrow 8">
            <a:hlinkClick r:id="" action="ppaction://noaction"/>
          </p:cNvPr>
          <p:cNvSpPr/>
          <p:nvPr/>
        </p:nvSpPr>
        <p:spPr>
          <a:xfrm>
            <a:off x="7772400" y="6172200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37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ormatFactory Video Joiner ppppp+n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4825" y="1543050"/>
            <a:ext cx="81343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974725" y="846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charset="0"/>
            </a:endParaRPr>
          </a:p>
        </p:txBody>
      </p:sp>
      <p:pic>
        <p:nvPicPr>
          <p:cNvPr id="48132" name="Picture 5" descr="15-5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19812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12"/>
          <p:cNvSpPr txBox="1">
            <a:spLocks noChangeArrowheads="1"/>
          </p:cNvSpPr>
          <p:nvPr/>
        </p:nvSpPr>
        <p:spPr bwMode="auto">
          <a:xfrm>
            <a:off x="0" y="15240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FF"/>
                </a:solidFill>
                <a:cs typeface="Times New Roman" panose="02020603050405020304" pitchFamily="18" charset="0"/>
              </a:rPr>
              <a:t>Hãy chọn câu trả lời đúng</a:t>
            </a: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76500" y="542448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0033CC"/>
                </a:solidFill>
                <a:latin typeface="Arial" charset="0"/>
              </a:rPr>
              <a:t>     </a:t>
            </a:r>
            <a:r>
              <a:rPr lang="en-US" altLang="en-US" sz="4800" dirty="0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48140" name="Rectangle 21"/>
          <p:cNvSpPr>
            <a:spLocks noChangeArrowheads="1"/>
          </p:cNvSpPr>
          <p:nvPr/>
        </p:nvSpPr>
        <p:spPr bwMode="auto">
          <a:xfrm>
            <a:off x="0" y="205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100" b="1" dirty="0" err="1">
                <a:solidFill>
                  <a:srgbClr val="FF3300"/>
                </a:solidFill>
              </a:rPr>
              <a:t>Câu</a:t>
            </a:r>
            <a:r>
              <a:rPr lang="en-US" altLang="en-US" sz="3100" b="1" dirty="0">
                <a:solidFill>
                  <a:srgbClr val="FF3300"/>
                </a:solidFill>
              </a:rPr>
              <a:t> 1: </a:t>
            </a:r>
            <a:r>
              <a:rPr lang="en-US" altLang="en-US" sz="3200" dirty="0" err="1">
                <a:solidFill>
                  <a:srgbClr val="FF3300"/>
                </a:solidFill>
                <a:cs typeface="Times New Roman" pitchFamily="18" charset="0"/>
              </a:rPr>
              <a:t>Để</a:t>
            </a:r>
            <a:r>
              <a:rPr lang="en-US" altLang="en-US" sz="32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itchFamily="18" charset="0"/>
              </a:rPr>
              <a:t>khởi</a:t>
            </a:r>
            <a:r>
              <a:rPr lang="en-US" altLang="en-US" sz="32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itchFamily="18" charset="0"/>
              </a:rPr>
              <a:t>động</a:t>
            </a:r>
            <a:r>
              <a:rPr lang="en-US" altLang="en-US" sz="32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itchFamily="18" charset="0"/>
              </a:rPr>
              <a:t>phần</a:t>
            </a:r>
            <a:r>
              <a:rPr lang="en-US" altLang="en-US" sz="32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itchFamily="18" charset="0"/>
              </a:rPr>
              <a:t>mềm</a:t>
            </a:r>
            <a:r>
              <a:rPr lang="en-US" altLang="en-US" sz="3200" dirty="0">
                <a:solidFill>
                  <a:srgbClr val="FF3300"/>
                </a:solidFill>
                <a:cs typeface="Times New Roman" pitchFamily="18" charset="0"/>
              </a:rPr>
              <a:t> Paint </a:t>
            </a:r>
            <a:r>
              <a:rPr lang="en-US" altLang="en-US" sz="3200" dirty="0" err="1">
                <a:solidFill>
                  <a:srgbClr val="FF3300"/>
                </a:solidFill>
                <a:cs typeface="Times New Roman" pitchFamily="18" charset="0"/>
              </a:rPr>
              <a:t>em</a:t>
            </a:r>
            <a:r>
              <a:rPr lang="en-US" altLang="en-US" sz="32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itchFamily="18" charset="0"/>
              </a:rPr>
              <a:t>thực</a:t>
            </a:r>
            <a:r>
              <a:rPr lang="en-US" altLang="en-US" sz="32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itchFamily="18" charset="0"/>
              </a:rPr>
              <a:t>hiện</a:t>
            </a:r>
            <a:r>
              <a:rPr lang="en-US" altLang="en-US" sz="32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itchFamily="18" charset="0"/>
              </a:rPr>
              <a:t>như</a:t>
            </a:r>
            <a:r>
              <a:rPr lang="en-US" altLang="en-US" sz="32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itchFamily="18" charset="0"/>
              </a:rPr>
              <a:t>thế</a:t>
            </a:r>
            <a:r>
              <a:rPr lang="en-US" altLang="en-US" sz="32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itchFamily="18" charset="0"/>
              </a:rPr>
              <a:t>nào</a:t>
            </a:r>
            <a:r>
              <a:rPr lang="en-US" altLang="en-US" sz="3200" dirty="0">
                <a:solidFill>
                  <a:srgbClr val="FF3300"/>
                </a:solidFill>
                <a:cs typeface="Times New Roman" pitchFamily="18" charset="0"/>
              </a:rPr>
              <a:t>?</a:t>
            </a:r>
            <a:r>
              <a:rPr lang="en-US" alt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en-US" altLang="en-US" sz="3100" b="1" dirty="0">
              <a:solidFill>
                <a:srgbClr val="FF3300"/>
              </a:solidFill>
            </a:endParaRPr>
          </a:p>
        </p:txBody>
      </p:sp>
      <p:sp>
        <p:nvSpPr>
          <p:cNvPr id="48141" name="TextBox 20"/>
          <p:cNvSpPr txBox="1">
            <a:spLocks noChangeArrowheads="1"/>
          </p:cNvSpPr>
          <p:nvPr/>
        </p:nvSpPr>
        <p:spPr bwMode="auto">
          <a:xfrm>
            <a:off x="0" y="3276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a) </a:t>
            </a:r>
            <a:r>
              <a:rPr lang="en-US" altLang="en-US" dirty="0" err="1">
                <a:solidFill>
                  <a:srgbClr val="0000FF"/>
                </a:solidFill>
                <a:cs typeface="Times New Roman" pitchFamily="18" charset="0"/>
              </a:rPr>
              <a:t>Nháy</a:t>
            </a: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itchFamily="18" charset="0"/>
              </a:rPr>
              <a:t>nút</a:t>
            </a: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altLang="en-US" dirty="0" err="1">
                <a:solidFill>
                  <a:srgbClr val="0000FF"/>
                </a:solidFill>
                <a:cs typeface="Times New Roman" pitchFamily="18" charset="0"/>
              </a:rPr>
              <a:t>chuột</a:t>
            </a: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itchFamily="18" charset="0"/>
              </a:rPr>
              <a:t>trái</a:t>
            </a: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itchFamily="18" charset="0"/>
              </a:rPr>
              <a:t>lên</a:t>
            </a: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itchFamily="18" charset="0"/>
              </a:rPr>
              <a:t>biểu</a:t>
            </a: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itchFamily="18" charset="0"/>
              </a:rPr>
              <a:t>tượng</a:t>
            </a: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itchFamily="18" charset="0"/>
              </a:rPr>
              <a:t>phần</a:t>
            </a: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itchFamily="18" charset="0"/>
              </a:rPr>
              <a:t>mềm</a:t>
            </a: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 Paint</a:t>
            </a:r>
          </a:p>
        </p:txBody>
      </p:sp>
      <p:sp>
        <p:nvSpPr>
          <p:cNvPr id="48142" name="TextBox 27"/>
          <p:cNvSpPr txBox="1">
            <a:spLocks noChangeArrowheads="1"/>
          </p:cNvSpPr>
          <p:nvPr/>
        </p:nvSpPr>
        <p:spPr bwMode="auto">
          <a:xfrm>
            <a:off x="0" y="3886200"/>
            <a:ext cx="929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cs typeface="Times New Roman" pitchFamily="18" charset="0"/>
              </a:rPr>
              <a:t>b) Nháy đúp chuột  lên biểu tượng của phần mềm Paint trên màn hình nền </a:t>
            </a:r>
          </a:p>
        </p:txBody>
      </p:sp>
      <p:sp>
        <p:nvSpPr>
          <p:cNvPr id="48143" name="TextBox 28"/>
          <p:cNvSpPr txBox="1">
            <a:spLocks noChangeArrowheads="1"/>
          </p:cNvSpPr>
          <p:nvPr/>
        </p:nvSpPr>
        <p:spPr bwMode="auto">
          <a:xfrm>
            <a:off x="0" y="49530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cs typeface="Times New Roman" pitchFamily="18" charset="0"/>
              </a:rPr>
              <a:t>c) Nháy phải chuột lên phần mềm Paint</a:t>
            </a:r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0" y="3886200"/>
            <a:ext cx="45720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81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34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3276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530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Home 1">
            <a:hlinkClick r:id="rId6" action="ppaction://hlinksldjump" highlightClick="1"/>
          </p:cNvPr>
          <p:cNvSpPr/>
          <p:nvPr/>
        </p:nvSpPr>
        <p:spPr>
          <a:xfrm>
            <a:off x="8483600" y="6248400"/>
            <a:ext cx="330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48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15-5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12"/>
          <p:cNvSpPr txBox="1">
            <a:spLocks noChangeArrowheads="1"/>
          </p:cNvSpPr>
          <p:nvPr/>
        </p:nvSpPr>
        <p:spPr bwMode="auto">
          <a:xfrm>
            <a:off x="5334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6"/>
              </a:buBlip>
            </a:pPr>
            <a:r>
              <a:rPr lang="en-US" altLang="en-US" sz="3200" b="1" i="1">
                <a:solidFill>
                  <a:srgbClr val="0000FF"/>
                </a:solidFill>
                <a:cs typeface="Times New Roman" panose="02020603050405020304" pitchFamily="18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 altLang="en-US" sz="32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50190" name="Rectangle 21"/>
          <p:cNvSpPr>
            <a:spLocks noChangeArrowheads="1"/>
          </p:cNvSpPr>
          <p:nvPr/>
        </p:nvSpPr>
        <p:spPr bwMode="auto">
          <a:xfrm>
            <a:off x="457200" y="22860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 dirty="0" err="1">
                <a:solidFill>
                  <a:srgbClr val="FF0000"/>
                </a:solidFill>
              </a:rPr>
              <a:t>Câu</a:t>
            </a:r>
            <a:r>
              <a:rPr lang="en-US" altLang="en-US" b="1" u="sng" dirty="0">
                <a:solidFill>
                  <a:srgbClr val="FF0000"/>
                </a:solidFill>
              </a:rPr>
              <a:t> 3: </a:t>
            </a:r>
            <a:r>
              <a:rPr lang="nl-NL" altLang="en-US" b="1" dirty="0">
                <a:solidFill>
                  <a:srgbClr val="FF3300"/>
                </a:solidFill>
              </a:rPr>
              <a:t>Để thực hiện thao tác lưu bài vẽ em thực hiện mấy bước</a:t>
            </a:r>
            <a:r>
              <a:rPr lang="nl-NL" altLang="en-US" dirty="0">
                <a:solidFill>
                  <a:srgbClr val="FF3300"/>
                </a:solidFill>
              </a:rPr>
              <a:t> .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50192" name="Rectangle 22"/>
          <p:cNvSpPr>
            <a:spLocks noChangeArrowheads="1"/>
          </p:cNvSpPr>
          <p:nvPr/>
        </p:nvSpPr>
        <p:spPr bwMode="auto">
          <a:xfrm>
            <a:off x="1295400" y="3362325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l-NL" altLang="en-US" b="1" dirty="0">
                <a:solidFill>
                  <a:srgbClr val="0000FF"/>
                </a:solidFill>
              </a:rPr>
              <a:t>A.  2 bước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50193" name="Rectangle 23"/>
          <p:cNvSpPr>
            <a:spLocks noChangeArrowheads="1"/>
          </p:cNvSpPr>
          <p:nvPr/>
        </p:nvSpPr>
        <p:spPr bwMode="auto">
          <a:xfrm>
            <a:off x="1295400" y="4048125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l-NL" altLang="en-US" b="1" dirty="0">
                <a:solidFill>
                  <a:srgbClr val="0000FF"/>
                </a:solidFill>
              </a:rPr>
              <a:t>B. </a:t>
            </a:r>
            <a:r>
              <a:rPr lang="nl-NL" altLang="en-US" b="1" dirty="0" smtClean="0">
                <a:solidFill>
                  <a:srgbClr val="0000FF"/>
                </a:solidFill>
              </a:rPr>
              <a:t> 3 </a:t>
            </a:r>
            <a:r>
              <a:rPr lang="nl-NL" altLang="en-US" b="1" dirty="0">
                <a:solidFill>
                  <a:srgbClr val="0000FF"/>
                </a:solidFill>
              </a:rPr>
              <a:t>bước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50194" name="Rectangle 24"/>
          <p:cNvSpPr>
            <a:spLocks noChangeArrowheads="1"/>
          </p:cNvSpPr>
          <p:nvPr/>
        </p:nvSpPr>
        <p:spPr bwMode="auto">
          <a:xfrm>
            <a:off x="1295400" y="47244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l-NL" altLang="en-US" b="1" dirty="0">
                <a:solidFill>
                  <a:srgbClr val="0000FF"/>
                </a:solidFill>
              </a:rPr>
              <a:t>C. </a:t>
            </a:r>
            <a:r>
              <a:rPr lang="nl-NL" altLang="en-US" b="1" dirty="0" smtClean="0">
                <a:solidFill>
                  <a:srgbClr val="0000FF"/>
                </a:solidFill>
              </a:rPr>
              <a:t> 4 </a:t>
            </a:r>
            <a:r>
              <a:rPr lang="nl-NL" altLang="en-US" b="1" dirty="0">
                <a:solidFill>
                  <a:srgbClr val="0000FF"/>
                </a:solidFill>
              </a:rPr>
              <a:t>bước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" name="Action Button: Home 1">
            <a:hlinkClick r:id="rId7" action="ppaction://hlinksldjump" highlightClick="1"/>
          </p:cNvPr>
          <p:cNvSpPr/>
          <p:nvPr/>
        </p:nvSpPr>
        <p:spPr>
          <a:xfrm>
            <a:off x="8763000" y="64770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86"/>
          <p:cNvSpPr>
            <a:spLocks noChangeArrowheads="1"/>
          </p:cNvSpPr>
          <p:nvPr/>
        </p:nvSpPr>
        <p:spPr bwMode="auto">
          <a:xfrm>
            <a:off x="2476500" y="542448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0033CC"/>
                </a:solidFill>
                <a:latin typeface="Arial" charset="0"/>
              </a:rPr>
              <a:t>     </a:t>
            </a:r>
            <a:r>
              <a:rPr lang="en-US" altLang="en-US" sz="4800" dirty="0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1371600" y="4724400"/>
            <a:ext cx="4572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709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6" descr="15-5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12"/>
          <p:cNvSpPr txBox="1">
            <a:spLocks noChangeArrowheads="1"/>
          </p:cNvSpPr>
          <p:nvPr/>
        </p:nvSpPr>
        <p:spPr bwMode="auto">
          <a:xfrm>
            <a:off x="18288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lang="en-US" altLang="en-US" sz="3200" b="1" i="1">
                <a:solidFill>
                  <a:srgbClr val="0000FF"/>
                </a:solidFill>
                <a:cs typeface="Times New Roman" panose="02020603050405020304" pitchFamily="18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vi-VN" altLang="en-US" sz="3200" b="1">
              <a:solidFill>
                <a:srgbClr val="FFC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49164" name="Rectangle 21"/>
          <p:cNvSpPr>
            <a:spLocks noChangeArrowheads="1"/>
          </p:cNvSpPr>
          <p:nvPr/>
        </p:nvSpPr>
        <p:spPr bwMode="auto">
          <a:xfrm>
            <a:off x="457200" y="20574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u="sng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altLang="en-US" b="1" u="sng" dirty="0">
                <a:solidFill>
                  <a:srgbClr val="FF0000"/>
                </a:solidFill>
                <a:cs typeface="Times New Roman" pitchFamily="18" charset="0"/>
              </a:rPr>
              <a:t> 2: </a:t>
            </a:r>
            <a:r>
              <a:rPr lang="en-US" altLang="en-US" dirty="0" err="1">
                <a:solidFill>
                  <a:srgbClr val="FF0000"/>
                </a:solidFill>
              </a:rPr>
              <a:t>Đâu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là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</a:t>
            </a:r>
            <a:r>
              <a:rPr lang="en-US" altLang="en-US" dirty="0" err="1">
                <a:solidFill>
                  <a:srgbClr val="FF0000"/>
                </a:solidFill>
                <a:cs typeface="Times New Roman" pitchFamily="18" charset="0"/>
              </a:rPr>
              <a:t>ông</a:t>
            </a:r>
            <a:r>
              <a:rPr lang="en-US" alt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itchFamily="18" charset="0"/>
              </a:rPr>
              <a:t>cụ</a:t>
            </a:r>
            <a:r>
              <a:rPr lang="en-US" alt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itchFamily="18" charset="0"/>
              </a:rPr>
              <a:t>bút</a:t>
            </a:r>
            <a:r>
              <a:rPr lang="en-US" alt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49165" name="Text Box 10"/>
          <p:cNvSpPr txBox="1">
            <a:spLocks noChangeArrowheads="1"/>
          </p:cNvSpPr>
          <p:nvPr/>
        </p:nvSpPr>
        <p:spPr bwMode="auto">
          <a:xfrm>
            <a:off x="1865313" y="3209925"/>
            <a:ext cx="3960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i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A. </a:t>
            </a:r>
          </a:p>
        </p:txBody>
      </p:sp>
      <p:sp>
        <p:nvSpPr>
          <p:cNvPr id="49166" name="Text Box 11"/>
          <p:cNvSpPr txBox="1">
            <a:spLocks noChangeArrowheads="1"/>
          </p:cNvSpPr>
          <p:nvPr/>
        </p:nvSpPr>
        <p:spPr bwMode="auto">
          <a:xfrm>
            <a:off x="1828800" y="4648200"/>
            <a:ext cx="3960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i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C. </a:t>
            </a:r>
          </a:p>
        </p:txBody>
      </p:sp>
      <p:pic>
        <p:nvPicPr>
          <p:cNvPr id="49167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5699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94225"/>
            <a:ext cx="5349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9" name="TextBox 15"/>
          <p:cNvSpPr txBox="1">
            <a:spLocks noChangeArrowheads="1"/>
          </p:cNvSpPr>
          <p:nvPr/>
        </p:nvSpPr>
        <p:spPr bwMode="auto">
          <a:xfrm>
            <a:off x="1843088" y="3900488"/>
            <a:ext cx="620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i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B.</a:t>
            </a:r>
          </a:p>
        </p:txBody>
      </p:sp>
      <p:sp>
        <p:nvSpPr>
          <p:cNvPr id="35" name="Oval 34"/>
          <p:cNvSpPr/>
          <p:nvPr/>
        </p:nvSpPr>
        <p:spPr>
          <a:xfrm>
            <a:off x="1828800" y="3124200"/>
            <a:ext cx="679450" cy="738187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vi-VN" sz="320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917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5572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Home 1">
            <a:hlinkClick r:id="rId10" action="ppaction://hlinksldjump" highlightClick="1"/>
          </p:cNvPr>
          <p:cNvSpPr/>
          <p:nvPr/>
        </p:nvSpPr>
        <p:spPr>
          <a:xfrm>
            <a:off x="8686800" y="6251575"/>
            <a:ext cx="304800" cy="6064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47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at_rabb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33400"/>
            <a:ext cx="716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2209800" y="5334000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990000"/>
                </a:solidFill>
              </a:rPr>
              <a:t>Em được tặng 1 tràng pháo tay .</a:t>
            </a:r>
            <a:endParaRPr lang="vi-VN" altLang="en-US">
              <a:solidFill>
                <a:srgbClr val="990000"/>
              </a:solidFill>
            </a:endParaRPr>
          </a:p>
        </p:txBody>
      </p:sp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8763000" y="6553200"/>
            <a:ext cx="3810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63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15-5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0"/>
            <a:ext cx="21066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12"/>
          <p:cNvSpPr txBox="1">
            <a:spLocks noChangeArrowheads="1"/>
          </p:cNvSpPr>
          <p:nvPr/>
        </p:nvSpPr>
        <p:spPr bwMode="auto">
          <a:xfrm>
            <a:off x="5334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6"/>
              </a:buBlip>
            </a:pPr>
            <a:r>
              <a:rPr lang="en-US" altLang="en-US" sz="3200" b="1" i="1">
                <a:solidFill>
                  <a:srgbClr val="0000FF"/>
                </a:solidFill>
                <a:cs typeface="Times New Roman" panose="02020603050405020304" pitchFamily="18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 altLang="en-US" sz="32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2238" name="Rectangle 21"/>
          <p:cNvSpPr>
            <a:spLocks noChangeArrowheads="1"/>
          </p:cNvSpPr>
          <p:nvPr/>
        </p:nvSpPr>
        <p:spPr bwMode="auto">
          <a:xfrm>
            <a:off x="457200" y="22860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 dirty="0" err="1">
                <a:solidFill>
                  <a:srgbClr val="FF0000"/>
                </a:solidFill>
              </a:rPr>
              <a:t>Câu</a:t>
            </a:r>
            <a:r>
              <a:rPr lang="en-US" altLang="en-US" b="1" u="sng" dirty="0">
                <a:solidFill>
                  <a:srgbClr val="FF0000"/>
                </a:solidFill>
              </a:rPr>
              <a:t> 5: </a:t>
            </a:r>
            <a:r>
              <a:rPr lang="en-US" altLang="en-US" b="1" dirty="0" err="1">
                <a:solidFill>
                  <a:srgbClr val="FF3300"/>
                </a:solidFill>
                <a:cs typeface="Times New Roman" pitchFamily="18" charset="0"/>
              </a:rPr>
              <a:t>Để</a:t>
            </a:r>
            <a:r>
              <a:rPr lang="en-US" altLang="en-US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cs typeface="Times New Roman" pitchFamily="18" charset="0"/>
              </a:rPr>
              <a:t>mở</a:t>
            </a:r>
            <a:r>
              <a:rPr lang="en-US" altLang="en-US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cs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cs typeface="Times New Roman" pitchFamily="18" charset="0"/>
              </a:rPr>
              <a:t>vẽ</a:t>
            </a:r>
            <a:r>
              <a:rPr lang="en-US" altLang="en-US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cs typeface="Times New Roman" pitchFamily="18" charset="0"/>
              </a:rPr>
              <a:t>em</a:t>
            </a:r>
            <a:r>
              <a:rPr lang="en-US" altLang="en-US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cs typeface="Times New Roman" pitchFamily="18" charset="0"/>
              </a:rPr>
              <a:t>nhấn</a:t>
            </a:r>
            <a:r>
              <a:rPr lang="en-US" altLang="en-US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cs typeface="Times New Roman" pitchFamily="18" charset="0"/>
              </a:rPr>
              <a:t>nút</a:t>
            </a:r>
            <a:r>
              <a:rPr lang="en-US" altLang="en-US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cs typeface="Times New Roman" pitchFamily="18" charset="0"/>
              </a:rPr>
              <a:t>lệnh</a:t>
            </a:r>
            <a:r>
              <a:rPr lang="en-US" altLang="en-US" b="1" dirty="0">
                <a:solidFill>
                  <a:srgbClr val="FF3300"/>
                </a:solidFill>
                <a:cs typeface="Times New Roman" pitchFamily="18" charset="0"/>
              </a:rPr>
              <a:t>  </a:t>
            </a:r>
            <a:r>
              <a:rPr lang="en-US" altLang="en-US" b="1" dirty="0" err="1">
                <a:solidFill>
                  <a:srgbClr val="FF3300"/>
                </a:solidFill>
                <a:cs typeface="Times New Roman" pitchFamily="18" charset="0"/>
              </a:rPr>
              <a:t>nào</a:t>
            </a:r>
            <a:r>
              <a:rPr lang="en-US" altLang="en-US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cs typeface="Times New Roman" pitchFamily="18" charset="0"/>
              </a:rPr>
              <a:t>sau</a:t>
            </a:r>
            <a:r>
              <a:rPr lang="en-US" altLang="en-US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cs typeface="Times New Roman" pitchFamily="18" charset="0"/>
              </a:rPr>
              <a:t>đây</a:t>
            </a:r>
            <a:endParaRPr lang="en-US" altLang="en-US" b="1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52239" name="Rectangle 22"/>
          <p:cNvSpPr>
            <a:spLocks noChangeArrowheads="1"/>
          </p:cNvSpPr>
          <p:nvPr/>
        </p:nvSpPr>
        <p:spPr bwMode="auto">
          <a:xfrm>
            <a:off x="1295400" y="3276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en-US" sz="32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A.</a:t>
            </a:r>
            <a:r>
              <a:rPr lang="nl-NL" altLang="en-US" sz="3200" b="1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altLang="en-US" sz="3200" b="1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240" name="Rectangle 23"/>
          <p:cNvSpPr>
            <a:spLocks noChangeArrowheads="1"/>
          </p:cNvSpPr>
          <p:nvPr/>
        </p:nvSpPr>
        <p:spPr bwMode="auto">
          <a:xfrm>
            <a:off x="1295400" y="4114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en-US" sz="32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B.</a:t>
            </a:r>
            <a:endParaRPr lang="en-US" altLang="en-US" sz="32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241" name="Rectangle 24"/>
          <p:cNvSpPr>
            <a:spLocks noChangeArrowheads="1"/>
          </p:cNvSpPr>
          <p:nvPr/>
        </p:nvSpPr>
        <p:spPr bwMode="auto">
          <a:xfrm>
            <a:off x="1295400" y="48006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en-US" sz="32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C.</a:t>
            </a:r>
            <a:endParaRPr lang="en-US" altLang="en-US" sz="32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2242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593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5381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295400" y="4191000"/>
            <a:ext cx="5334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Action Button: Home 1">
            <a:hlinkClick r:id="rId10" action="ppaction://hlinksldjump" highlightClick="1"/>
          </p:cNvPr>
          <p:cNvSpPr/>
          <p:nvPr/>
        </p:nvSpPr>
        <p:spPr>
          <a:xfrm>
            <a:off x="8763000" y="6477000"/>
            <a:ext cx="3810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0</a:t>
            </a:r>
          </a:p>
        </p:txBody>
      </p:sp>
      <p:sp>
        <p:nvSpPr>
          <p:cNvPr id="28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1</a:t>
            </a:r>
          </a:p>
        </p:txBody>
      </p:sp>
      <p:sp>
        <p:nvSpPr>
          <p:cNvPr id="29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30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31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32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42618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3" name="Mind map leaf"/>
          <p:cNvSpPr/>
          <p:nvPr/>
        </p:nvSpPr>
        <p:spPr>
          <a:xfrm flipV="1">
            <a:off x="1685109" y="2320205"/>
            <a:ext cx="3408386" cy="827944"/>
          </a:xfrm>
          <a:custGeom>
            <a:avLst/>
            <a:gdLst/>
            <a:ahLst/>
            <a:cxnLst/>
            <a:rect l="0" t="0" r="0" b="0"/>
            <a:pathLst>
              <a:path w="910803" h="1350870">
                <a:moveTo>
                  <a:pt x="-144071" y="0"/>
                </a:moveTo>
                <a:lnTo>
                  <a:pt x="144071" y="0"/>
                </a:lnTo>
                <a:cubicBezTo>
                  <a:pt x="144071" y="0"/>
                  <a:pt x="198000" y="104532"/>
                  <a:pt x="282151" y="341738"/>
                </a:cubicBezTo>
                <a:cubicBezTo>
                  <a:pt x="316428" y="438356"/>
                  <a:pt x="405606" y="725714"/>
                  <a:pt x="490051" y="924703"/>
                </a:cubicBezTo>
                <a:cubicBezTo>
                  <a:pt x="561704" y="1093541"/>
                  <a:pt x="649551" y="1190945"/>
                  <a:pt x="717752" y="1246338"/>
                </a:cubicBezTo>
                <a:cubicBezTo>
                  <a:pt x="777153" y="1294583"/>
                  <a:pt x="910803" y="1350870"/>
                  <a:pt x="910803" y="1350870"/>
                </a:cubicBezTo>
                <a:cubicBezTo>
                  <a:pt x="910803" y="1350870"/>
                  <a:pt x="663302" y="1334788"/>
                  <a:pt x="514801" y="1117684"/>
                </a:cubicBezTo>
                <a:cubicBezTo>
                  <a:pt x="333084" y="852019"/>
                  <a:pt x="297001" y="647292"/>
                  <a:pt x="123751" y="353800"/>
                </a:cubicBezTo>
                <a:cubicBezTo>
                  <a:pt x="-17200" y="115024"/>
                  <a:pt x="-144071" y="0"/>
                  <a:pt x="-144071" y="0"/>
                </a:cubicBezTo>
                <a:close/>
              </a:path>
            </a:pathLst>
          </a:custGeom>
          <a:solidFill>
            <a:srgbClr val="16A58A"/>
          </a:solidFill>
          <a:ln w="7600" cap="flat">
            <a:solidFill>
              <a:srgbClr val="16A58A"/>
            </a:solidFill>
            <a:bevel/>
          </a:ln>
        </p:spPr>
      </p:sp>
      <p:sp>
        <p:nvSpPr>
          <p:cNvPr id="5574" name="Mind map leaf"/>
          <p:cNvSpPr/>
          <p:nvPr/>
        </p:nvSpPr>
        <p:spPr>
          <a:xfrm flipV="1">
            <a:off x="1607532" y="1227908"/>
            <a:ext cx="3264913" cy="1844516"/>
          </a:xfrm>
          <a:custGeom>
            <a:avLst/>
            <a:gdLst/>
            <a:ahLst/>
            <a:cxnLst/>
            <a:rect l="0" t="0" r="0" b="0"/>
            <a:pathLst>
              <a:path w="910803" h="2481370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198000" y="192011"/>
                  <a:pt x="282151" y="627727"/>
                </a:cubicBezTo>
                <a:cubicBezTo>
                  <a:pt x="316428" y="805202"/>
                  <a:pt x="405606" y="1333042"/>
                  <a:pt x="490051" y="1698557"/>
                </a:cubicBezTo>
                <a:cubicBezTo>
                  <a:pt x="561704" y="2008691"/>
                  <a:pt x="649551" y="2187608"/>
                  <a:pt x="717752" y="2289359"/>
                </a:cubicBezTo>
                <a:cubicBezTo>
                  <a:pt x="777153" y="2377979"/>
                  <a:pt x="910803" y="2481370"/>
                  <a:pt x="910803" y="2481370"/>
                </a:cubicBezTo>
                <a:cubicBezTo>
                  <a:pt x="910803" y="2481370"/>
                  <a:pt x="663302" y="2451829"/>
                  <a:pt x="514801" y="2053038"/>
                </a:cubicBezTo>
                <a:cubicBezTo>
                  <a:pt x="333084" y="1565047"/>
                  <a:pt x="297001" y="1188991"/>
                  <a:pt x="123751" y="649883"/>
                </a:cubicBezTo>
                <a:cubicBezTo>
                  <a:pt x="-17200" y="211284"/>
                  <a:pt x="-86173" y="0"/>
                  <a:pt x="-86173" y="0"/>
                </a:cubicBezTo>
                <a:close/>
              </a:path>
            </a:pathLst>
          </a:custGeom>
          <a:solidFill>
            <a:srgbClr val="527294"/>
          </a:solidFill>
          <a:ln w="7600" cap="flat">
            <a:solidFill>
              <a:srgbClr val="527294"/>
            </a:solidFill>
            <a:bevel/>
          </a:ln>
        </p:spPr>
      </p:sp>
      <p:sp>
        <p:nvSpPr>
          <p:cNvPr id="5575" name="Mind map leaf"/>
          <p:cNvSpPr/>
          <p:nvPr/>
        </p:nvSpPr>
        <p:spPr>
          <a:xfrm flipV="1">
            <a:off x="1226205" y="260706"/>
            <a:ext cx="1842547" cy="3069936"/>
          </a:xfrm>
          <a:custGeom>
            <a:avLst/>
            <a:gdLst/>
            <a:ahLst/>
            <a:cxnLst/>
            <a:rect l="0" t="0" r="0" b="0"/>
            <a:pathLst>
              <a:path w="996976" h="3583819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216734" y="277319"/>
                  <a:pt x="308846" y="906620"/>
                </a:cubicBezTo>
                <a:cubicBezTo>
                  <a:pt x="346366" y="1162946"/>
                  <a:pt x="443981" y="1925299"/>
                  <a:pt x="536416" y="2453210"/>
                </a:cubicBezTo>
                <a:cubicBezTo>
                  <a:pt x="614848" y="2901134"/>
                  <a:pt x="711007" y="3159541"/>
                  <a:pt x="785660" y="3306499"/>
                </a:cubicBezTo>
                <a:cubicBezTo>
                  <a:pt x="850681" y="3434492"/>
                  <a:pt x="996976" y="3583819"/>
                  <a:pt x="996976" y="3583819"/>
                </a:cubicBezTo>
                <a:cubicBezTo>
                  <a:pt x="996976" y="3583819"/>
                  <a:pt x="726059" y="3541154"/>
                  <a:pt x="563508" y="2965184"/>
                </a:cubicBezTo>
                <a:cubicBezTo>
                  <a:pt x="364598" y="2260383"/>
                  <a:pt x="325101" y="1717248"/>
                  <a:pt x="135459" y="938620"/>
                </a:cubicBezTo>
                <a:cubicBezTo>
                  <a:pt x="-18827" y="305155"/>
                  <a:pt x="-86173" y="0"/>
                  <a:pt x="-86173" y="0"/>
                </a:cubicBezTo>
                <a:close/>
              </a:path>
            </a:pathLst>
          </a:custGeom>
          <a:solidFill>
            <a:srgbClr val="DD7195"/>
          </a:solidFill>
          <a:ln w="7600" cap="flat">
            <a:solidFill>
              <a:srgbClr val="DD7195"/>
            </a:solidFill>
            <a:bevel/>
          </a:ln>
        </p:spPr>
      </p:sp>
      <p:grpSp>
        <p:nvGrpSpPr>
          <p:cNvPr id="2" name="Main Topic"/>
          <p:cNvGrpSpPr/>
          <p:nvPr/>
        </p:nvGrpSpPr>
        <p:grpSpPr>
          <a:xfrm>
            <a:off x="3068751" y="58592"/>
            <a:ext cx="1738380" cy="672927"/>
            <a:chOff x="3779818" y="-398841"/>
            <a:chExt cx="668800" cy="258400"/>
          </a:xfrm>
        </p:grpSpPr>
        <p:sp>
          <p:nvSpPr>
            <p:cNvPr id="4332" name="Rectangle balloon"/>
            <p:cNvSpPr/>
            <p:nvPr/>
          </p:nvSpPr>
          <p:spPr>
            <a:xfrm>
              <a:off x="3779818" y="-398841"/>
              <a:ext cx="668800" cy="258400"/>
            </a:xfrm>
            <a:custGeom>
              <a:avLst/>
              <a:gdLst/>
              <a:ahLst/>
              <a:cxnLst/>
              <a:rect l="0" t="0" r="0" b="0"/>
              <a:pathLst>
                <a:path w="668800" h="258400">
                  <a:moveTo>
                    <a:pt x="46512" y="0"/>
                  </a:moveTo>
                  <a:lnTo>
                    <a:pt x="622288" y="0"/>
                  </a:lnTo>
                  <a:cubicBezTo>
                    <a:pt x="647977" y="0"/>
                    <a:pt x="668800" y="20823"/>
                    <a:pt x="668800" y="46512"/>
                  </a:cubicBezTo>
                  <a:lnTo>
                    <a:pt x="668800" y="211888"/>
                  </a:lnTo>
                  <a:cubicBezTo>
                    <a:pt x="668800" y="237577"/>
                    <a:pt x="647977" y="258400"/>
                    <a:pt x="6222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DD7195"/>
            </a:solidFill>
            <a:ln w="7600" cap="flat">
              <a:solidFill>
                <a:srgbClr val="DD7195"/>
              </a:solidFill>
              <a:bevel/>
            </a:ln>
          </p:spPr>
        </p:sp>
        <p:sp>
          <p:nvSpPr>
            <p:cNvPr id="443" name="Text 443"/>
            <p:cNvSpPr txBox="1"/>
            <p:nvPr/>
          </p:nvSpPr>
          <p:spPr>
            <a:xfrm>
              <a:off x="3825418" y="-360841"/>
              <a:ext cx="630800" cy="18240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Paint</a:t>
              </a:r>
              <a:endParaRPr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Main Topic"/>
          <p:cNvGrpSpPr/>
          <p:nvPr/>
        </p:nvGrpSpPr>
        <p:grpSpPr>
          <a:xfrm>
            <a:off x="4800600" y="685800"/>
            <a:ext cx="3733800" cy="1066800"/>
            <a:chOff x="3779818" y="646158"/>
            <a:chExt cx="1140000" cy="258400"/>
          </a:xfrm>
        </p:grpSpPr>
        <p:sp>
          <p:nvSpPr>
            <p:cNvPr id="4335" name="Rectangle balloon"/>
            <p:cNvSpPr/>
            <p:nvPr/>
          </p:nvSpPr>
          <p:spPr>
            <a:xfrm>
              <a:off x="3779818" y="646158"/>
              <a:ext cx="1140000" cy="258400"/>
            </a:xfrm>
            <a:custGeom>
              <a:avLst/>
              <a:gdLst/>
              <a:ahLst/>
              <a:cxnLst/>
              <a:rect l="0" t="0" r="0" b="0"/>
              <a:pathLst>
                <a:path w="1140000" h="258400">
                  <a:moveTo>
                    <a:pt x="46512" y="0"/>
                  </a:moveTo>
                  <a:lnTo>
                    <a:pt x="1093488" y="0"/>
                  </a:lnTo>
                  <a:cubicBezTo>
                    <a:pt x="1119177" y="0"/>
                    <a:pt x="1140000" y="20823"/>
                    <a:pt x="1140000" y="46512"/>
                  </a:cubicBezTo>
                  <a:lnTo>
                    <a:pt x="1140000" y="211888"/>
                  </a:lnTo>
                  <a:cubicBezTo>
                    <a:pt x="1140000" y="237577"/>
                    <a:pt x="1119177" y="258400"/>
                    <a:pt x="10934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527294"/>
            </a:solidFill>
            <a:ln w="7600" cap="flat">
              <a:solidFill>
                <a:srgbClr val="527294"/>
              </a:solidFill>
              <a:bevel/>
            </a:ln>
          </p:spPr>
        </p:sp>
        <p:sp>
          <p:nvSpPr>
            <p:cNvPr id="4" name="Text 444"/>
            <p:cNvSpPr txBox="1"/>
            <p:nvPr/>
          </p:nvSpPr>
          <p:spPr>
            <a:xfrm>
              <a:off x="3825418" y="684158"/>
              <a:ext cx="1094400" cy="18240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đúp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Main Topic"/>
          <p:cNvGrpSpPr/>
          <p:nvPr/>
        </p:nvGrpSpPr>
        <p:grpSpPr>
          <a:xfrm>
            <a:off x="5080438" y="2039711"/>
            <a:ext cx="3606362" cy="1313089"/>
            <a:chOff x="3779818" y="1776658"/>
            <a:chExt cx="760000" cy="258400"/>
          </a:xfrm>
        </p:grpSpPr>
        <p:sp>
          <p:nvSpPr>
            <p:cNvPr id="4338" name="Rectangle balloon"/>
            <p:cNvSpPr/>
            <p:nvPr/>
          </p:nvSpPr>
          <p:spPr>
            <a:xfrm>
              <a:off x="3779818" y="1776658"/>
              <a:ext cx="760000" cy="258400"/>
            </a:xfrm>
            <a:custGeom>
              <a:avLst/>
              <a:gdLst/>
              <a:ahLst/>
              <a:cxnLst/>
              <a:rect l="0" t="0" r="0" b="0"/>
              <a:pathLst>
                <a:path w="760000" h="258400">
                  <a:moveTo>
                    <a:pt x="46512" y="0"/>
                  </a:moveTo>
                  <a:lnTo>
                    <a:pt x="713488" y="0"/>
                  </a:lnTo>
                  <a:cubicBezTo>
                    <a:pt x="739177" y="0"/>
                    <a:pt x="760000" y="20823"/>
                    <a:pt x="760000" y="46512"/>
                  </a:cubicBezTo>
                  <a:lnTo>
                    <a:pt x="760000" y="211888"/>
                  </a:lnTo>
                  <a:cubicBezTo>
                    <a:pt x="760000" y="237577"/>
                    <a:pt x="739177" y="258400"/>
                    <a:pt x="7134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16A58A"/>
            </a:solidFill>
            <a:ln w="7600" cap="flat">
              <a:solidFill>
                <a:srgbClr val="16A58A"/>
              </a:solidFill>
              <a:bevel/>
            </a:ln>
          </p:spPr>
        </p:sp>
        <p:sp>
          <p:nvSpPr>
            <p:cNvPr id="5" name="Text 445"/>
            <p:cNvSpPr txBox="1"/>
            <p:nvPr/>
          </p:nvSpPr>
          <p:spPr>
            <a:xfrm>
              <a:off x="3825418" y="1814659"/>
              <a:ext cx="706800" cy="18240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cụ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nét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giản</a:t>
              </a:r>
              <a:endParaRPr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Main Topic"/>
          <p:cNvGrpSpPr/>
          <p:nvPr/>
        </p:nvGrpSpPr>
        <p:grpSpPr>
          <a:xfrm>
            <a:off x="4610168" y="3881416"/>
            <a:ext cx="3848032" cy="1300184"/>
            <a:chOff x="3779818" y="3591159"/>
            <a:chExt cx="668800" cy="258400"/>
          </a:xfrm>
        </p:grpSpPr>
        <p:sp>
          <p:nvSpPr>
            <p:cNvPr id="4341" name="Rectangle balloon"/>
            <p:cNvSpPr/>
            <p:nvPr/>
          </p:nvSpPr>
          <p:spPr>
            <a:xfrm>
              <a:off x="3779818" y="3591159"/>
              <a:ext cx="668800" cy="258400"/>
            </a:xfrm>
            <a:custGeom>
              <a:avLst/>
              <a:gdLst/>
              <a:ahLst/>
              <a:cxnLst/>
              <a:rect l="0" t="0" r="0" b="0"/>
              <a:pathLst>
                <a:path w="668800" h="258400">
                  <a:moveTo>
                    <a:pt x="46512" y="0"/>
                  </a:moveTo>
                  <a:lnTo>
                    <a:pt x="622288" y="0"/>
                  </a:lnTo>
                  <a:cubicBezTo>
                    <a:pt x="647977" y="0"/>
                    <a:pt x="668800" y="20823"/>
                    <a:pt x="668800" y="46512"/>
                  </a:cubicBezTo>
                  <a:lnTo>
                    <a:pt x="668800" y="211888"/>
                  </a:lnTo>
                  <a:cubicBezTo>
                    <a:pt x="668800" y="237577"/>
                    <a:pt x="647977" y="258400"/>
                    <a:pt x="6222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D26C2A"/>
            </a:solidFill>
            <a:ln w="7600" cap="flat">
              <a:solidFill>
                <a:srgbClr val="D26C2A"/>
              </a:solidFill>
              <a:bevel/>
            </a:ln>
          </p:spPr>
        </p:sp>
        <p:sp>
          <p:nvSpPr>
            <p:cNvPr id="446" name="Text 446"/>
            <p:cNvSpPr txBox="1"/>
            <p:nvPr/>
          </p:nvSpPr>
          <p:spPr>
            <a:xfrm>
              <a:off x="3825418" y="3629159"/>
              <a:ext cx="630800" cy="18240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sẵn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Open</a:t>
              </a:r>
              <a:endParaRPr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Main Topic"/>
          <p:cNvGrpSpPr/>
          <p:nvPr/>
        </p:nvGrpSpPr>
        <p:grpSpPr>
          <a:xfrm>
            <a:off x="4283597" y="5760722"/>
            <a:ext cx="4089694" cy="888274"/>
            <a:chOff x="3779818" y="5852158"/>
            <a:chExt cx="668800" cy="258400"/>
          </a:xfrm>
        </p:grpSpPr>
        <p:sp>
          <p:nvSpPr>
            <p:cNvPr id="4347" name="Rectangle balloon"/>
            <p:cNvSpPr/>
            <p:nvPr/>
          </p:nvSpPr>
          <p:spPr>
            <a:xfrm>
              <a:off x="3779818" y="5852158"/>
              <a:ext cx="668800" cy="258400"/>
            </a:xfrm>
            <a:custGeom>
              <a:avLst/>
              <a:gdLst/>
              <a:ahLst/>
              <a:cxnLst/>
              <a:rect l="0" t="0" r="0" b="0"/>
              <a:pathLst>
                <a:path w="668800" h="258400">
                  <a:moveTo>
                    <a:pt x="46512" y="0"/>
                  </a:moveTo>
                  <a:lnTo>
                    <a:pt x="622288" y="0"/>
                  </a:lnTo>
                  <a:cubicBezTo>
                    <a:pt x="647977" y="0"/>
                    <a:pt x="668800" y="20823"/>
                    <a:pt x="668800" y="46512"/>
                  </a:cubicBezTo>
                  <a:lnTo>
                    <a:pt x="668800" y="211888"/>
                  </a:lnTo>
                  <a:cubicBezTo>
                    <a:pt x="668800" y="237577"/>
                    <a:pt x="647977" y="258400"/>
                    <a:pt x="6222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E19A00"/>
            </a:solidFill>
            <a:ln w="7600" cap="flat">
              <a:solidFill>
                <a:srgbClr val="E19A00"/>
              </a:solidFill>
              <a:bevel/>
            </a:ln>
          </p:spPr>
        </p:sp>
        <p:sp>
          <p:nvSpPr>
            <p:cNvPr id="7" name="Text 448"/>
            <p:cNvSpPr txBox="1"/>
            <p:nvPr/>
          </p:nvSpPr>
          <p:spPr>
            <a:xfrm>
              <a:off x="3825418" y="5890158"/>
              <a:ext cx="630800" cy="18240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,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nhấn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phím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Ctrl+S</a:t>
              </a:r>
              <a:endParaRPr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21" name="Mind map leaf"/>
          <p:cNvSpPr/>
          <p:nvPr/>
        </p:nvSpPr>
        <p:spPr>
          <a:xfrm>
            <a:off x="1841864" y="3357154"/>
            <a:ext cx="2898934" cy="966652"/>
          </a:xfrm>
          <a:custGeom>
            <a:avLst/>
            <a:gdLst/>
            <a:ahLst/>
            <a:cxnLst/>
            <a:rect l="0" t="0" r="0" b="0"/>
            <a:pathLst>
              <a:path w="910803" h="463630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198000" y="35876"/>
                  <a:pt x="282151" y="117287"/>
                </a:cubicBezTo>
                <a:cubicBezTo>
                  <a:pt x="316428" y="150447"/>
                  <a:pt x="405606" y="249071"/>
                  <a:pt x="490051" y="317366"/>
                </a:cubicBezTo>
                <a:cubicBezTo>
                  <a:pt x="561704" y="375313"/>
                  <a:pt x="649551" y="408742"/>
                  <a:pt x="717752" y="427754"/>
                </a:cubicBezTo>
                <a:cubicBezTo>
                  <a:pt x="777153" y="444312"/>
                  <a:pt x="910803" y="463630"/>
                  <a:pt x="910803" y="463630"/>
                </a:cubicBezTo>
                <a:cubicBezTo>
                  <a:pt x="910803" y="463630"/>
                  <a:pt x="663302" y="458110"/>
                  <a:pt x="514801" y="383599"/>
                </a:cubicBezTo>
                <a:cubicBezTo>
                  <a:pt x="333084" y="292420"/>
                  <a:pt x="297001" y="222156"/>
                  <a:pt x="123751" y="121427"/>
                </a:cubicBezTo>
                <a:cubicBezTo>
                  <a:pt x="-17200" y="39477"/>
                  <a:pt x="-86173" y="0"/>
                  <a:pt x="-86173" y="0"/>
                </a:cubicBezTo>
                <a:close/>
              </a:path>
            </a:pathLst>
          </a:custGeom>
          <a:solidFill>
            <a:srgbClr val="8ACF57"/>
          </a:solidFill>
          <a:ln w="7600" cap="flat">
            <a:noFill/>
            <a:bevel/>
          </a:ln>
        </p:spPr>
      </p:sp>
      <p:sp>
        <p:nvSpPr>
          <p:cNvPr id="5576" name="Mind map leaf"/>
          <p:cNvSpPr/>
          <p:nvPr/>
        </p:nvSpPr>
        <p:spPr>
          <a:xfrm>
            <a:off x="1320150" y="3581875"/>
            <a:ext cx="2925279" cy="2766673"/>
          </a:xfrm>
          <a:custGeom>
            <a:avLst/>
            <a:gdLst/>
            <a:ahLst/>
            <a:cxnLst/>
            <a:rect l="0" t="0" r="0" b="0"/>
            <a:pathLst>
              <a:path w="910803" h="2724630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198000" y="210835"/>
                  <a:pt x="282151" y="689266"/>
                </a:cubicBezTo>
                <a:cubicBezTo>
                  <a:pt x="316428" y="884140"/>
                  <a:pt x="405606" y="1463726"/>
                  <a:pt x="490051" y="1865075"/>
                </a:cubicBezTo>
                <a:cubicBezTo>
                  <a:pt x="561704" y="2205612"/>
                  <a:pt x="649551" y="2402069"/>
                  <a:pt x="717752" y="2513795"/>
                </a:cubicBezTo>
                <a:cubicBezTo>
                  <a:pt x="777153" y="2611103"/>
                  <a:pt x="910803" y="2724630"/>
                  <a:pt x="910803" y="2724630"/>
                </a:cubicBezTo>
                <a:cubicBezTo>
                  <a:pt x="910803" y="2724630"/>
                  <a:pt x="663302" y="2692193"/>
                  <a:pt x="514801" y="2254307"/>
                </a:cubicBezTo>
                <a:cubicBezTo>
                  <a:pt x="333084" y="1718476"/>
                  <a:pt x="297001" y="1305553"/>
                  <a:pt x="123751" y="713594"/>
                </a:cubicBezTo>
                <a:cubicBezTo>
                  <a:pt x="-17200" y="231997"/>
                  <a:pt x="-86173" y="0"/>
                  <a:pt x="-86173" y="0"/>
                </a:cubicBezTo>
                <a:close/>
              </a:path>
            </a:pathLst>
          </a:custGeom>
          <a:solidFill>
            <a:srgbClr val="E19A00"/>
          </a:solidFill>
          <a:ln w="7600" cap="flat">
            <a:solidFill>
              <a:srgbClr val="E19A00"/>
            </a:solidFill>
            <a:bevel/>
          </a:ln>
        </p:spPr>
      </p:sp>
      <p:sp>
        <p:nvSpPr>
          <p:cNvPr id="1805" name="Floating Shape"/>
          <p:cNvSpPr/>
          <p:nvPr/>
        </p:nvSpPr>
        <p:spPr>
          <a:xfrm>
            <a:off x="-365761" y="2024743"/>
            <a:ext cx="3513910" cy="2756263"/>
          </a:xfrm>
          <a:custGeom>
            <a:avLst/>
            <a:gdLst>
              <a:gd name="rtl" fmla="*/ 440629 w 1573674"/>
              <a:gd name="rtt" fmla="*/ 256365 h 1068189"/>
              <a:gd name="rtr" fmla="*/ 1133045 w 1573674"/>
              <a:gd name="rtb" fmla="*/ 811824 h 1068189"/>
            </a:gdLst>
            <a:ahLst/>
            <a:cxnLst/>
            <a:rect l="rtl" t="rtt" r="rtr" b="rtb"/>
            <a:pathLst>
              <a:path w="1573674" h="1068189">
                <a:moveTo>
                  <a:pt x="717665" y="270327"/>
                </a:moveTo>
                <a:lnTo>
                  <a:pt x="844649" y="0"/>
                </a:lnTo>
                <a:lnTo>
                  <a:pt x="893479" y="267703"/>
                </a:lnTo>
                <a:lnTo>
                  <a:pt x="1149991" y="49866"/>
                </a:lnTo>
                <a:lnTo>
                  <a:pt x="1046403" y="325443"/>
                </a:lnTo>
                <a:lnTo>
                  <a:pt x="1394977" y="183718"/>
                </a:lnTo>
                <a:lnTo>
                  <a:pt x="1083873" y="425174"/>
                </a:lnTo>
                <a:lnTo>
                  <a:pt x="1495854" y="385807"/>
                </a:lnTo>
                <a:lnTo>
                  <a:pt x="1144398" y="527533"/>
                </a:lnTo>
                <a:lnTo>
                  <a:pt x="1573674" y="574775"/>
                </a:lnTo>
                <a:lnTo>
                  <a:pt x="1147281" y="587898"/>
                </a:lnTo>
                <a:lnTo>
                  <a:pt x="1504671" y="784739"/>
                </a:lnTo>
                <a:lnTo>
                  <a:pt x="1109810" y="698128"/>
                </a:lnTo>
                <a:lnTo>
                  <a:pt x="1501789" y="921215"/>
                </a:lnTo>
                <a:lnTo>
                  <a:pt x="1008934" y="771616"/>
                </a:lnTo>
                <a:lnTo>
                  <a:pt x="1147281" y="1036694"/>
                </a:lnTo>
                <a:lnTo>
                  <a:pt x="873474" y="808359"/>
                </a:lnTo>
                <a:lnTo>
                  <a:pt x="876354" y="1062940"/>
                </a:lnTo>
                <a:lnTo>
                  <a:pt x="778361" y="810984"/>
                </a:lnTo>
                <a:lnTo>
                  <a:pt x="662902" y="1068189"/>
                </a:lnTo>
                <a:lnTo>
                  <a:pt x="662902" y="813609"/>
                </a:lnTo>
                <a:lnTo>
                  <a:pt x="351626" y="1039319"/>
                </a:lnTo>
                <a:lnTo>
                  <a:pt x="536259" y="768991"/>
                </a:lnTo>
                <a:lnTo>
                  <a:pt x="146991" y="892345"/>
                </a:lnTo>
                <a:lnTo>
                  <a:pt x="455557" y="677132"/>
                </a:lnTo>
                <a:lnTo>
                  <a:pt x="46115" y="643013"/>
                </a:lnTo>
                <a:lnTo>
                  <a:pt x="415204" y="553778"/>
                </a:lnTo>
                <a:lnTo>
                  <a:pt x="17293" y="532782"/>
                </a:lnTo>
                <a:lnTo>
                  <a:pt x="383501" y="501287"/>
                </a:lnTo>
                <a:lnTo>
                  <a:pt x="0" y="393681"/>
                </a:lnTo>
                <a:lnTo>
                  <a:pt x="406559" y="414677"/>
                </a:lnTo>
                <a:lnTo>
                  <a:pt x="132751" y="178469"/>
                </a:lnTo>
                <a:lnTo>
                  <a:pt x="481495" y="354313"/>
                </a:lnTo>
                <a:lnTo>
                  <a:pt x="325858" y="81361"/>
                </a:lnTo>
                <a:lnTo>
                  <a:pt x="562197" y="296573"/>
                </a:lnTo>
                <a:lnTo>
                  <a:pt x="562197" y="2624"/>
                </a:lnTo>
                <a:lnTo>
                  <a:pt x="717665" y="270327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66825"/>
            <a:ext cx="685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ChangeArrowheads="1"/>
          </p:cNvSpPr>
          <p:nvPr/>
        </p:nvSpPr>
        <p:spPr bwMode="auto">
          <a:xfrm>
            <a:off x="34636" y="9906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8" name="Plaque 7"/>
          <p:cNvSpPr>
            <a:spLocks noChangeArrowheads="1"/>
          </p:cNvSpPr>
          <p:nvPr/>
        </p:nvSpPr>
        <p:spPr bwMode="auto">
          <a:xfrm>
            <a:off x="381000" y="2667000"/>
            <a:ext cx="8534400" cy="2767013"/>
          </a:xfrm>
          <a:prstGeom prst="plaque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* Về nhà em xem lại nội dung bài học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* Xem trước nội dung hoạt động thực hành, hoạt động ứng dụng, mở rộng. </a:t>
            </a:r>
          </a:p>
          <a:p>
            <a:pPr eaLnBrk="1" hangingPunct="1">
              <a:spcBef>
                <a:spcPct val="0"/>
              </a:spcBef>
            </a:pPr>
            <a:endParaRPr lang="en-US" altLang="en-US" sz="320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1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bar01"/>
          <p:cNvPicPr>
            <a:picLocks noChangeAspect="1" noChangeArrowheads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838200" y="533400"/>
            <a:ext cx="7848600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353"/>
              </a:avLst>
            </a:prstTxWarp>
          </a:bodyPr>
          <a:lstStyle/>
          <a:p>
            <a:pPr algn="ctr"/>
            <a:r>
              <a:rPr lang="en-US" sz="5400" b="1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thầy cô và các em nhiều sức khỏe!</a:t>
            </a:r>
          </a:p>
        </p:txBody>
      </p:sp>
      <p:sp>
        <p:nvSpPr>
          <p:cNvPr id="125957" name="WordArt 5"/>
          <p:cNvSpPr>
            <a:spLocks noChangeArrowheads="1" noChangeShapeType="1" noTextEdit="1"/>
          </p:cNvSpPr>
          <p:nvPr/>
        </p:nvSpPr>
        <p:spPr bwMode="auto">
          <a:xfrm>
            <a:off x="2590800" y="4876800"/>
            <a:ext cx="4400550" cy="1069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Trân trọng kính chào!</a:t>
            </a:r>
          </a:p>
        </p:txBody>
      </p:sp>
      <p:pic>
        <p:nvPicPr>
          <p:cNvPr id="125958" name="Picture 6" descr="Pool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4724400"/>
            <a:ext cx="2413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7" descr="blumen-pflanzen176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82836"/>
            <a:ext cx="5410200" cy="26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2" descr="bia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0030" flipV="1">
            <a:off x="7931150" y="3175"/>
            <a:ext cx="1635126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2" descr="bia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681" flipH="1">
            <a:off x="-173038" y="-12700"/>
            <a:ext cx="132238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2" descr="bia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0030" flipH="1">
            <a:off x="-196850" y="5000625"/>
            <a:ext cx="2133600" cy="20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2" descr="bia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07" flipV="1">
            <a:off x="7239000" y="4876800"/>
            <a:ext cx="2092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8" descr="phao hoa 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8" descr="phao hoa 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5" name="Picture 8" descr="phao hoa 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6" name="Picture 17" descr="657x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8764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7" name="Picture 15" descr="657x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1050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8" name="Picture 18" descr="657x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0862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9" name="Picture 16" descr="657x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8576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1" name="Bé Như Quỳnh - Thương Lắm Thầy Cô Ơ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1550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 descr="kt"/>
          <p:cNvPicPr>
            <a:picLocks noChangeAspect="1" noChangeArrowheads="1" noCrop="1"/>
          </p:cNvPicPr>
          <p:nvPr/>
        </p:nvPicPr>
        <p:blipFill>
          <a:blip r:embed="rId10" cstate="print">
            <a:lum contrast="36000"/>
          </a:blip>
          <a:srcRect/>
          <a:stretch>
            <a:fillRect/>
          </a:stretch>
        </p:blipFill>
        <p:spPr bwMode="auto">
          <a:xfrm>
            <a:off x="1219200" y="0"/>
            <a:ext cx="6477000" cy="86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962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5869" fill="hold"/>
                                        <p:tgtEl>
                                          <p:spTgt spid="1259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981"/>
                </p:tgtEl>
              </p:cMediaNode>
            </p:audio>
          </p:childTnLst>
        </p:cTn>
      </p:par>
    </p:tnLst>
    <p:bldLst>
      <p:bldP spid="125956" grpId="0" animBg="1"/>
      <p:bldP spid="1259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eform 100"/>
          <p:cNvSpPr/>
          <p:nvPr/>
        </p:nvSpPr>
        <p:spPr>
          <a:xfrm>
            <a:off x="2586003" y="172009"/>
            <a:ext cx="3087429" cy="439523"/>
          </a:xfrm>
          <a:custGeom>
            <a:avLst/>
            <a:gdLst/>
            <a:ahLst/>
            <a:cxnLst/>
            <a:rect l="0" t="0" r="0" b="0"/>
            <a:pathLst>
              <a:path w="3087429" h="470362">
                <a:moveTo>
                  <a:pt x="63194" y="64092"/>
                </a:moveTo>
                <a:cubicBezTo>
                  <a:pt x="85691" y="41594"/>
                  <a:pt x="90003" y="898"/>
                  <a:pt x="90003" y="898"/>
                </a:cubicBezTo>
                <a:lnTo>
                  <a:pt x="3000746" y="0"/>
                </a:lnTo>
                <a:cubicBezTo>
                  <a:pt x="3000746" y="0"/>
                  <a:pt x="2995837" y="35012"/>
                  <a:pt x="3023967" y="63141"/>
                </a:cubicBezTo>
                <a:cubicBezTo>
                  <a:pt x="3052096" y="91271"/>
                  <a:pt x="3087429" y="87086"/>
                  <a:pt x="3087429" y="87086"/>
                </a:cubicBezTo>
                <a:lnTo>
                  <a:pt x="3087429" y="383904"/>
                </a:lnTo>
                <a:cubicBezTo>
                  <a:pt x="3087429" y="383904"/>
                  <a:pt x="3051003" y="378632"/>
                  <a:pt x="3023717" y="405919"/>
                </a:cubicBezTo>
                <a:cubicBezTo>
                  <a:pt x="2996430" y="433206"/>
                  <a:pt x="3000746" y="469412"/>
                  <a:pt x="3000746" y="469412"/>
                </a:cubicBezTo>
                <a:lnTo>
                  <a:pt x="84259" y="470362"/>
                </a:lnTo>
                <a:cubicBezTo>
                  <a:pt x="84259" y="470362"/>
                  <a:pt x="90627" y="434602"/>
                  <a:pt x="63194" y="407169"/>
                </a:cubicBezTo>
                <a:cubicBezTo>
                  <a:pt x="35760" y="379735"/>
                  <a:pt x="0" y="384855"/>
                  <a:pt x="0" y="384855"/>
                </a:cubicBezTo>
                <a:lnTo>
                  <a:pt x="0" y="87071"/>
                </a:lnTo>
                <a:cubicBezTo>
                  <a:pt x="0" y="87071"/>
                  <a:pt x="40696" y="86589"/>
                  <a:pt x="63194" y="64092"/>
                </a:cubicBezTo>
                <a:close/>
              </a:path>
            </a:pathLst>
          </a:custGeom>
          <a:noFill/>
          <a:ln w="7600" cap="flat">
            <a:solidFill>
              <a:srgbClr val="FFFFFF"/>
            </a:solidFill>
            <a:bevel/>
          </a:ln>
        </p:spPr>
      </p:sp>
      <p:sp>
        <p:nvSpPr>
          <p:cNvPr id="102" name="Freeform 101"/>
          <p:cNvSpPr/>
          <p:nvPr/>
        </p:nvSpPr>
        <p:spPr>
          <a:xfrm>
            <a:off x="2614727" y="197173"/>
            <a:ext cx="3029980" cy="389197"/>
          </a:xfrm>
          <a:custGeom>
            <a:avLst/>
            <a:gdLst/>
            <a:ahLst/>
            <a:cxnLst/>
            <a:rect l="0" t="0" r="0" b="0"/>
            <a:pathLst>
              <a:path w="3029980" h="416504">
                <a:moveTo>
                  <a:pt x="61762" y="61762"/>
                </a:moveTo>
                <a:cubicBezTo>
                  <a:pt x="83750" y="39774"/>
                  <a:pt x="87965" y="0"/>
                  <a:pt x="87965" y="0"/>
                </a:cubicBezTo>
                <a:lnTo>
                  <a:pt x="2945198" y="0"/>
                </a:lnTo>
                <a:cubicBezTo>
                  <a:pt x="2945198" y="0"/>
                  <a:pt x="2940402" y="34270"/>
                  <a:pt x="2967893" y="61762"/>
                </a:cubicBezTo>
                <a:cubicBezTo>
                  <a:pt x="2995384" y="89254"/>
                  <a:pt x="3029980" y="85163"/>
                  <a:pt x="3029980" y="85163"/>
                </a:cubicBezTo>
                <a:lnTo>
                  <a:pt x="3029980" y="332537"/>
                </a:lnTo>
                <a:cubicBezTo>
                  <a:pt x="3029980" y="332537"/>
                  <a:pt x="2994320" y="327384"/>
                  <a:pt x="2967650" y="354053"/>
                </a:cubicBezTo>
                <a:cubicBezTo>
                  <a:pt x="2940980" y="380722"/>
                  <a:pt x="2945201" y="416504"/>
                  <a:pt x="2945201" y="416504"/>
                </a:cubicBezTo>
                <a:lnTo>
                  <a:pt x="82352" y="416504"/>
                </a:lnTo>
                <a:cubicBezTo>
                  <a:pt x="82352" y="416504"/>
                  <a:pt x="88576" y="381158"/>
                  <a:pt x="61764" y="354346"/>
                </a:cubicBezTo>
                <a:cubicBezTo>
                  <a:pt x="34952" y="327534"/>
                  <a:pt x="0" y="332537"/>
                  <a:pt x="0" y="332537"/>
                </a:cubicBezTo>
                <a:lnTo>
                  <a:pt x="0" y="84221"/>
                </a:lnTo>
                <a:cubicBezTo>
                  <a:pt x="0" y="84221"/>
                  <a:pt x="39775" y="83750"/>
                  <a:pt x="61762" y="61762"/>
                </a:cubicBezTo>
                <a:close/>
              </a:path>
            </a:pathLst>
          </a:custGeom>
          <a:noFill/>
          <a:ln w="7600" cap="flat">
            <a:solidFill>
              <a:srgbClr val="FFFFFF"/>
            </a:solidFill>
            <a:bevel/>
          </a:ln>
        </p:spPr>
      </p:sp>
      <p:sp>
        <p:nvSpPr>
          <p:cNvPr id="228" name="Text 228"/>
          <p:cNvSpPr txBox="1"/>
          <p:nvPr/>
        </p:nvSpPr>
        <p:spPr>
          <a:xfrm>
            <a:off x="2169378" y="120105"/>
            <a:ext cx="4303373" cy="6526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0" rIns="36000" bIns="0" rtlCol="0" anchor="ctr"/>
          <a:lstStyle/>
          <a:p>
            <a:pPr algn="ctr"/>
            <a:endParaRPr lang="en-US" alt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2: EM TẬP VẼ</a:t>
            </a:r>
          </a:p>
          <a:p>
            <a:pPr algn="ctr">
              <a:lnSpc>
                <a:spcPct val="100000"/>
              </a:lnSpc>
            </a:pPr>
            <a:endParaRPr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03"/>
          <p:cNvGrpSpPr/>
          <p:nvPr/>
        </p:nvGrpSpPr>
        <p:grpSpPr>
          <a:xfrm>
            <a:off x="-136209" y="374988"/>
            <a:ext cx="2723778" cy="33552"/>
            <a:chOff x="304510" y="-57385"/>
            <a:chExt cx="2723778" cy="35906"/>
          </a:xfrm>
        </p:grpSpPr>
        <p:sp>
          <p:nvSpPr>
            <p:cNvPr id="105" name="Freeform 104"/>
            <p:cNvSpPr/>
            <p:nvPr/>
          </p:nvSpPr>
          <p:spPr>
            <a:xfrm>
              <a:off x="304510" y="-57385"/>
              <a:ext cx="2723778" cy="7181"/>
            </a:xfrm>
            <a:custGeom>
              <a:avLst/>
              <a:gdLst/>
              <a:ahLst/>
              <a:cxnLst/>
              <a:rect l="0" t="0" r="0" b="0"/>
              <a:pathLst>
                <a:path w="2723778" h="7181" fill="none">
                  <a:moveTo>
                    <a:pt x="2723778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7600" cap="flat">
              <a:solidFill>
                <a:srgbClr val="FFFFFF"/>
              </a:solidFill>
              <a:bevel/>
            </a:ln>
          </p:spPr>
        </p:sp>
        <p:sp>
          <p:nvSpPr>
            <p:cNvPr id="106" name="Freeform 105"/>
            <p:cNvSpPr/>
            <p:nvPr/>
          </p:nvSpPr>
          <p:spPr>
            <a:xfrm>
              <a:off x="304510" y="-28661"/>
              <a:ext cx="2723778" cy="7181"/>
            </a:xfrm>
            <a:custGeom>
              <a:avLst/>
              <a:gdLst/>
              <a:ahLst/>
              <a:cxnLst/>
              <a:rect l="0" t="0" r="0" b="0"/>
              <a:pathLst>
                <a:path w="2723778" h="7181" fill="none">
                  <a:moveTo>
                    <a:pt x="2723778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7600" cap="flat">
              <a:solidFill>
                <a:srgbClr val="FFFFFF"/>
              </a:solidFill>
              <a:bevel/>
            </a:ln>
          </p:spPr>
        </p:sp>
      </p:grpSp>
      <p:grpSp>
        <p:nvGrpSpPr>
          <p:cNvPr id="4" name="Group 106"/>
          <p:cNvGrpSpPr/>
          <p:nvPr/>
        </p:nvGrpSpPr>
        <p:grpSpPr>
          <a:xfrm>
            <a:off x="5673306" y="373378"/>
            <a:ext cx="2725465" cy="36774"/>
            <a:chOff x="6114025" y="-59109"/>
            <a:chExt cx="2725465" cy="39354"/>
          </a:xfrm>
        </p:grpSpPr>
        <p:sp>
          <p:nvSpPr>
            <p:cNvPr id="108" name="Freeform 107"/>
            <p:cNvSpPr/>
            <p:nvPr/>
          </p:nvSpPr>
          <p:spPr>
            <a:xfrm>
              <a:off x="6114025" y="-59110"/>
              <a:ext cx="2725465" cy="7181"/>
            </a:xfrm>
            <a:custGeom>
              <a:avLst/>
              <a:gdLst/>
              <a:ahLst/>
              <a:cxnLst/>
              <a:rect l="0" t="0" r="0" b="0"/>
              <a:pathLst>
                <a:path w="2725465" h="7181" fill="none">
                  <a:moveTo>
                    <a:pt x="272546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7600" cap="flat">
              <a:solidFill>
                <a:srgbClr val="FFFFFF"/>
              </a:solidFill>
              <a:bevel/>
            </a:ln>
          </p:spPr>
        </p:sp>
        <p:sp>
          <p:nvSpPr>
            <p:cNvPr id="109" name="Freeform 108"/>
            <p:cNvSpPr/>
            <p:nvPr/>
          </p:nvSpPr>
          <p:spPr>
            <a:xfrm>
              <a:off x="6114025" y="-26937"/>
              <a:ext cx="2725465" cy="7181"/>
            </a:xfrm>
            <a:custGeom>
              <a:avLst/>
              <a:gdLst/>
              <a:ahLst/>
              <a:cxnLst/>
              <a:rect l="0" t="0" r="0" b="0"/>
              <a:pathLst>
                <a:path w="2725465" h="7181" fill="none">
                  <a:moveTo>
                    <a:pt x="272546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7600" cap="flat">
              <a:solidFill>
                <a:srgbClr val="FFFFFF"/>
              </a:solidFill>
              <a:bevel/>
            </a:ln>
          </p:spPr>
        </p:sp>
      </p:grpSp>
      <p:grpSp>
        <p:nvGrpSpPr>
          <p:cNvPr id="5" name="Hot Air Balloon"/>
          <p:cNvGrpSpPr/>
          <p:nvPr/>
        </p:nvGrpSpPr>
        <p:grpSpPr>
          <a:xfrm>
            <a:off x="12879" y="1786396"/>
            <a:ext cx="1964884" cy="2604172"/>
            <a:chOff x="893694" y="1933425"/>
            <a:chExt cx="1627819" cy="2278952"/>
          </a:xfrm>
        </p:grpSpPr>
        <p:sp>
          <p:nvSpPr>
            <p:cNvPr id="111" name="Freeform 110"/>
            <p:cNvSpPr/>
            <p:nvPr/>
          </p:nvSpPr>
          <p:spPr>
            <a:xfrm>
              <a:off x="892861" y="1931794"/>
              <a:ext cx="1624836" cy="1791080"/>
            </a:xfrm>
            <a:custGeom>
              <a:avLst/>
              <a:gdLst/>
              <a:ahLst/>
              <a:cxnLst/>
              <a:rect l="0" t="0" r="0" b="0"/>
              <a:pathLst>
                <a:path w="1624836" h="1791080">
                  <a:moveTo>
                    <a:pt x="192860" y="218057"/>
                  </a:moveTo>
                  <a:cubicBezTo>
                    <a:pt x="-33062" y="428004"/>
                    <a:pt x="-46423" y="673043"/>
                    <a:pt x="77557" y="968622"/>
                  </a:cubicBezTo>
                  <a:cubicBezTo>
                    <a:pt x="168851" y="1186276"/>
                    <a:pt x="487982" y="1691824"/>
                    <a:pt x="617563" y="1766407"/>
                  </a:cubicBezTo>
                  <a:cubicBezTo>
                    <a:pt x="822544" y="1764198"/>
                    <a:pt x="865108" y="1751200"/>
                    <a:pt x="942255" y="1776055"/>
                  </a:cubicBezTo>
                  <a:cubicBezTo>
                    <a:pt x="1019398" y="1800913"/>
                    <a:pt x="994603" y="1798155"/>
                    <a:pt x="1041438" y="1742906"/>
                  </a:cubicBezTo>
                  <a:cubicBezTo>
                    <a:pt x="1088274" y="1687662"/>
                    <a:pt x="1445407" y="1214636"/>
                    <a:pt x="1542869" y="977720"/>
                  </a:cubicBezTo>
                  <a:cubicBezTo>
                    <a:pt x="1661736" y="688760"/>
                    <a:pt x="1672703" y="419897"/>
                    <a:pt x="1429912" y="218059"/>
                  </a:cubicBezTo>
                  <a:cubicBezTo>
                    <a:pt x="994603" y="-143820"/>
                    <a:pt x="418780" y="8113"/>
                    <a:pt x="192860" y="218057"/>
                  </a:cubicBezTo>
                  <a:close/>
                </a:path>
              </a:pathLst>
            </a:custGeom>
            <a:solidFill>
              <a:srgbClr val="EC584A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12" name="Freeform 111"/>
            <p:cNvSpPr/>
            <p:nvPr/>
          </p:nvSpPr>
          <p:spPr>
            <a:xfrm>
              <a:off x="1543087" y="3704896"/>
              <a:ext cx="76054" cy="325965"/>
            </a:xfrm>
            <a:custGeom>
              <a:avLst/>
              <a:gdLst/>
              <a:ahLst/>
              <a:cxnLst/>
              <a:rect l="0" t="0" r="0" b="0"/>
              <a:pathLst>
                <a:path w="76054" h="325965">
                  <a:moveTo>
                    <a:pt x="-103" y="3614"/>
                  </a:moveTo>
                  <a:cubicBezTo>
                    <a:pt x="46882" y="77278"/>
                    <a:pt x="65971" y="206192"/>
                    <a:pt x="56427" y="283538"/>
                  </a:cubicBezTo>
                  <a:cubicBezTo>
                    <a:pt x="46882" y="360886"/>
                    <a:pt x="82856" y="330685"/>
                    <a:pt x="74781" y="205455"/>
                  </a:cubicBezTo>
                  <a:cubicBezTo>
                    <a:pt x="66705" y="80224"/>
                    <a:pt x="7238" y="0"/>
                    <a:pt x="-103" y="3614"/>
                  </a:cubicBezTo>
                  <a:close/>
                </a:path>
              </a:pathLst>
            </a:custGeom>
            <a:solidFill>
              <a:srgbClr val="EC584A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13" name="Freeform 112"/>
            <p:cNvSpPr/>
            <p:nvPr/>
          </p:nvSpPr>
          <p:spPr>
            <a:xfrm flipH="1">
              <a:off x="1797925" y="3704891"/>
              <a:ext cx="75710" cy="326138"/>
            </a:xfrm>
            <a:custGeom>
              <a:avLst/>
              <a:gdLst/>
              <a:ahLst/>
              <a:cxnLst/>
              <a:rect l="0" t="0" r="0" b="0"/>
              <a:pathLst>
                <a:path w="75710" h="326138">
                  <a:moveTo>
                    <a:pt x="-104" y="3614"/>
                  </a:moveTo>
                  <a:cubicBezTo>
                    <a:pt x="46883" y="77279"/>
                    <a:pt x="65971" y="206192"/>
                    <a:pt x="56427" y="283538"/>
                  </a:cubicBezTo>
                  <a:cubicBezTo>
                    <a:pt x="46882" y="360885"/>
                    <a:pt x="82501" y="331425"/>
                    <a:pt x="74425" y="206192"/>
                  </a:cubicBezTo>
                  <a:cubicBezTo>
                    <a:pt x="66350" y="80961"/>
                    <a:pt x="7238" y="0"/>
                    <a:pt x="-104" y="3614"/>
                  </a:cubicBezTo>
                  <a:close/>
                </a:path>
              </a:pathLst>
            </a:custGeom>
            <a:solidFill>
              <a:srgbClr val="EC584A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14" name="Freeform 113"/>
            <p:cNvSpPr/>
            <p:nvPr/>
          </p:nvSpPr>
          <p:spPr>
            <a:xfrm>
              <a:off x="1565077" y="3993226"/>
              <a:ext cx="285054" cy="219152"/>
            </a:xfrm>
            <a:custGeom>
              <a:avLst/>
              <a:gdLst/>
              <a:ahLst/>
              <a:cxnLst/>
              <a:rect l="0" t="0" r="0" b="0"/>
              <a:pathLst>
                <a:path w="285054" h="219152">
                  <a:moveTo>
                    <a:pt x="11012" y="0"/>
                  </a:moveTo>
                  <a:lnTo>
                    <a:pt x="0" y="26887"/>
                  </a:lnTo>
                  <a:lnTo>
                    <a:pt x="50858" y="219152"/>
                  </a:lnTo>
                  <a:lnTo>
                    <a:pt x="232930" y="219152"/>
                  </a:lnTo>
                  <a:lnTo>
                    <a:pt x="285054" y="26151"/>
                  </a:lnTo>
                  <a:lnTo>
                    <a:pt x="270169" y="0"/>
                  </a:lnTo>
                  <a:lnTo>
                    <a:pt x="11012" y="0"/>
                  </a:lnTo>
                  <a:close/>
                </a:path>
              </a:pathLst>
            </a:custGeom>
            <a:solidFill>
              <a:srgbClr val="EC584A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15" name="Freeform 114"/>
            <p:cNvSpPr/>
            <p:nvPr/>
          </p:nvSpPr>
          <p:spPr>
            <a:xfrm>
              <a:off x="992472" y="1986327"/>
              <a:ext cx="579180" cy="1712698"/>
            </a:xfrm>
            <a:custGeom>
              <a:avLst/>
              <a:gdLst/>
              <a:ahLst/>
              <a:cxnLst/>
              <a:rect l="0" t="0" r="0" b="0"/>
              <a:pathLst>
                <a:path w="579180" h="1712698">
                  <a:moveTo>
                    <a:pt x="231156" y="66206"/>
                  </a:moveTo>
                  <a:cubicBezTo>
                    <a:pt x="231156" y="66206"/>
                    <a:pt x="297964" y="30847"/>
                    <a:pt x="336874" y="17587"/>
                  </a:cubicBezTo>
                  <a:cubicBezTo>
                    <a:pt x="375784" y="4328"/>
                    <a:pt x="385328" y="0"/>
                    <a:pt x="385328" y="0"/>
                  </a:cubicBezTo>
                  <a:cubicBezTo>
                    <a:pt x="385328" y="0"/>
                    <a:pt x="282363" y="207182"/>
                    <a:pt x="246572" y="316296"/>
                  </a:cubicBezTo>
                  <a:cubicBezTo>
                    <a:pt x="210783" y="425412"/>
                    <a:pt x="183252" y="587014"/>
                    <a:pt x="186005" y="662980"/>
                  </a:cubicBezTo>
                  <a:cubicBezTo>
                    <a:pt x="188758" y="738947"/>
                    <a:pt x="400746" y="1324579"/>
                    <a:pt x="475079" y="1486180"/>
                  </a:cubicBezTo>
                  <a:cubicBezTo>
                    <a:pt x="549412" y="1647782"/>
                    <a:pt x="576392" y="1688481"/>
                    <a:pt x="579180" y="1702294"/>
                  </a:cubicBezTo>
                  <a:cubicBezTo>
                    <a:pt x="581896" y="1716792"/>
                    <a:pt x="517476" y="1712698"/>
                    <a:pt x="517476" y="1712698"/>
                  </a:cubicBezTo>
                  <a:cubicBezTo>
                    <a:pt x="517476" y="1712698"/>
                    <a:pt x="193553" y="1250559"/>
                    <a:pt x="108919" y="1040050"/>
                  </a:cubicBezTo>
                  <a:cubicBezTo>
                    <a:pt x="30731" y="845576"/>
                    <a:pt x="-142988" y="369980"/>
                    <a:pt x="231156" y="66206"/>
                  </a:cubicBezTo>
                  <a:close/>
                </a:path>
              </a:pathLst>
            </a:custGeom>
            <a:solidFill>
              <a:srgbClr val="EC584A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16" name="Freeform 115"/>
            <p:cNvSpPr/>
            <p:nvPr/>
          </p:nvSpPr>
          <p:spPr>
            <a:xfrm>
              <a:off x="1089698" y="1950933"/>
              <a:ext cx="501749" cy="1746709"/>
            </a:xfrm>
            <a:custGeom>
              <a:avLst/>
              <a:gdLst/>
              <a:ahLst/>
              <a:cxnLst/>
              <a:rect l="0" t="0" r="0" b="0"/>
              <a:pathLst>
                <a:path w="501749" h="1746709">
                  <a:moveTo>
                    <a:pt x="285908" y="36038"/>
                  </a:moveTo>
                  <a:cubicBezTo>
                    <a:pt x="374006" y="7309"/>
                    <a:pt x="422460" y="0"/>
                    <a:pt x="422460" y="0"/>
                  </a:cubicBezTo>
                  <a:cubicBezTo>
                    <a:pt x="422460" y="0"/>
                    <a:pt x="110811" y="592019"/>
                    <a:pt x="203040" y="772957"/>
                  </a:cubicBezTo>
                  <a:cubicBezTo>
                    <a:pt x="295268" y="953897"/>
                    <a:pt x="441182" y="1482899"/>
                    <a:pt x="459077" y="1521572"/>
                  </a:cubicBezTo>
                  <a:cubicBezTo>
                    <a:pt x="476971" y="1560246"/>
                    <a:pt x="501749" y="1746709"/>
                    <a:pt x="501749" y="1746709"/>
                  </a:cubicBezTo>
                  <a:lnTo>
                    <a:pt x="450817" y="1746709"/>
                  </a:lnTo>
                  <a:cubicBezTo>
                    <a:pt x="450817" y="1746709"/>
                    <a:pt x="317130" y="1546875"/>
                    <a:pt x="241583" y="1387595"/>
                  </a:cubicBezTo>
                  <a:cubicBezTo>
                    <a:pt x="132836" y="1158315"/>
                    <a:pt x="15371" y="799202"/>
                    <a:pt x="2065" y="627931"/>
                  </a:cubicBezTo>
                  <a:cubicBezTo>
                    <a:pt x="-13129" y="432373"/>
                    <a:pt x="42535" y="209333"/>
                    <a:pt x="285908" y="36038"/>
                  </a:cubicBezTo>
                  <a:close/>
                </a:path>
              </a:pathLst>
            </a:custGeom>
            <a:solidFill>
              <a:srgbClr val="EC584A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17" name="Freeform 116"/>
            <p:cNvSpPr/>
            <p:nvPr/>
          </p:nvSpPr>
          <p:spPr>
            <a:xfrm>
              <a:off x="1239732" y="1937129"/>
              <a:ext cx="403154" cy="1756723"/>
            </a:xfrm>
            <a:custGeom>
              <a:avLst/>
              <a:gdLst/>
              <a:ahLst/>
              <a:cxnLst/>
              <a:rect l="0" t="0" r="0" b="0"/>
              <a:pathLst>
                <a:path w="403154" h="1756723">
                  <a:moveTo>
                    <a:pt x="257184" y="16517"/>
                  </a:moveTo>
                  <a:cubicBezTo>
                    <a:pt x="324175" y="5467"/>
                    <a:pt x="358129" y="0"/>
                    <a:pt x="358129" y="0"/>
                  </a:cubicBezTo>
                  <a:cubicBezTo>
                    <a:pt x="358129" y="0"/>
                    <a:pt x="251677" y="586496"/>
                    <a:pt x="304903" y="873787"/>
                  </a:cubicBezTo>
                  <a:cubicBezTo>
                    <a:pt x="358129" y="1161078"/>
                    <a:pt x="403154" y="1756723"/>
                    <a:pt x="403154" y="1756723"/>
                  </a:cubicBezTo>
                  <a:lnTo>
                    <a:pt x="337940" y="1756723"/>
                  </a:lnTo>
                  <a:cubicBezTo>
                    <a:pt x="337940" y="1756723"/>
                    <a:pt x="98590" y="1279337"/>
                    <a:pt x="32349" y="915221"/>
                  </a:cubicBezTo>
                  <a:cubicBezTo>
                    <a:pt x="-30972" y="567158"/>
                    <a:pt x="-22713" y="255926"/>
                    <a:pt x="257184" y="16517"/>
                  </a:cubicBezTo>
                  <a:close/>
                </a:path>
              </a:pathLst>
            </a:custGeom>
            <a:solidFill>
              <a:srgbClr val="EC584A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18" name="Freeform 117"/>
            <p:cNvSpPr/>
            <p:nvPr/>
          </p:nvSpPr>
          <p:spPr>
            <a:xfrm>
              <a:off x="1415932" y="1933666"/>
              <a:ext cx="298882" cy="1768981"/>
            </a:xfrm>
            <a:custGeom>
              <a:avLst/>
              <a:gdLst/>
              <a:ahLst/>
              <a:cxnLst/>
              <a:rect l="0" t="0" r="0" b="0"/>
              <a:pathLst>
                <a:path w="298882" h="1768981">
                  <a:moveTo>
                    <a:pt x="175509" y="5421"/>
                  </a:moveTo>
                  <a:cubicBezTo>
                    <a:pt x="237913" y="-1899"/>
                    <a:pt x="256266" y="0"/>
                    <a:pt x="256266" y="0"/>
                  </a:cubicBezTo>
                  <a:cubicBezTo>
                    <a:pt x="256266" y="0"/>
                    <a:pt x="276823" y="173375"/>
                    <a:pt x="283430" y="409839"/>
                  </a:cubicBezTo>
                  <a:cubicBezTo>
                    <a:pt x="290038" y="646299"/>
                    <a:pt x="298882" y="1483864"/>
                    <a:pt x="298882" y="1483864"/>
                  </a:cubicBezTo>
                  <a:lnTo>
                    <a:pt x="283430" y="1766738"/>
                  </a:lnTo>
                  <a:lnTo>
                    <a:pt x="208546" y="1768981"/>
                  </a:lnTo>
                  <a:cubicBezTo>
                    <a:pt x="208546" y="1768981"/>
                    <a:pt x="78601" y="1284972"/>
                    <a:pt x="45563" y="1048509"/>
                  </a:cubicBezTo>
                  <a:cubicBezTo>
                    <a:pt x="21735" y="877958"/>
                    <a:pt x="-95395" y="364166"/>
                    <a:pt x="175509" y="5421"/>
                  </a:cubicBezTo>
                  <a:close/>
                </a:path>
              </a:pathLst>
            </a:custGeom>
            <a:solidFill>
              <a:srgbClr val="EC584A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19" name="Freeform 118"/>
            <p:cNvSpPr/>
            <p:nvPr/>
          </p:nvSpPr>
          <p:spPr>
            <a:xfrm>
              <a:off x="1597819" y="1932464"/>
              <a:ext cx="297849" cy="1774850"/>
            </a:xfrm>
            <a:custGeom>
              <a:avLst/>
              <a:gdLst/>
              <a:ahLst/>
              <a:cxnLst/>
              <a:rect l="0" t="0" r="0" b="0"/>
              <a:pathLst>
                <a:path w="297849" h="1774850">
                  <a:moveTo>
                    <a:pt x="64846" y="0"/>
                  </a:moveTo>
                  <a:cubicBezTo>
                    <a:pt x="130186" y="0"/>
                    <a:pt x="162489" y="0"/>
                    <a:pt x="162489" y="0"/>
                  </a:cubicBezTo>
                  <a:cubicBezTo>
                    <a:pt x="162489" y="0"/>
                    <a:pt x="297849" y="226517"/>
                    <a:pt x="297849" y="407456"/>
                  </a:cubicBezTo>
                  <a:cubicBezTo>
                    <a:pt x="297849" y="588395"/>
                    <a:pt x="290048" y="1179549"/>
                    <a:pt x="226269" y="1465460"/>
                  </a:cubicBezTo>
                  <a:cubicBezTo>
                    <a:pt x="162489" y="1751368"/>
                    <a:pt x="145053" y="1774850"/>
                    <a:pt x="145053" y="1774850"/>
                  </a:cubicBezTo>
                  <a:lnTo>
                    <a:pt x="77602" y="1765182"/>
                  </a:lnTo>
                  <a:cubicBezTo>
                    <a:pt x="77602" y="1765182"/>
                    <a:pt x="19121" y="1115821"/>
                    <a:pt x="12905" y="1015186"/>
                  </a:cubicBezTo>
                  <a:cubicBezTo>
                    <a:pt x="6848" y="917122"/>
                    <a:pt x="-32796" y="273479"/>
                    <a:pt x="64846" y="0"/>
                  </a:cubicBezTo>
                  <a:close/>
                </a:path>
              </a:pathLst>
            </a:custGeom>
            <a:solidFill>
              <a:srgbClr val="EC584A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20" name="Freeform 119"/>
            <p:cNvSpPr/>
            <p:nvPr/>
          </p:nvSpPr>
          <p:spPr>
            <a:xfrm>
              <a:off x="1742014" y="1934011"/>
              <a:ext cx="313336" cy="1760866"/>
            </a:xfrm>
            <a:custGeom>
              <a:avLst/>
              <a:gdLst/>
              <a:ahLst/>
              <a:cxnLst/>
              <a:rect l="0" t="0" r="0" b="0"/>
              <a:pathLst>
                <a:path w="313336" h="1760866">
                  <a:moveTo>
                    <a:pt x="13157" y="0"/>
                  </a:moveTo>
                  <a:cubicBezTo>
                    <a:pt x="61612" y="0"/>
                    <a:pt x="90244" y="5179"/>
                    <a:pt x="92446" y="5179"/>
                  </a:cubicBezTo>
                  <a:cubicBezTo>
                    <a:pt x="92446" y="5179"/>
                    <a:pt x="247720" y="86843"/>
                    <a:pt x="289935" y="353878"/>
                  </a:cubicBezTo>
                  <a:cubicBezTo>
                    <a:pt x="332148" y="620910"/>
                    <a:pt x="321138" y="1134718"/>
                    <a:pt x="225696" y="1388860"/>
                  </a:cubicBezTo>
                  <a:cubicBezTo>
                    <a:pt x="130256" y="1643004"/>
                    <a:pt x="75193" y="1760866"/>
                    <a:pt x="75193" y="1760866"/>
                  </a:cubicBezTo>
                  <a:lnTo>
                    <a:pt x="0" y="1755341"/>
                  </a:lnTo>
                  <a:cubicBezTo>
                    <a:pt x="0" y="1755341"/>
                    <a:pt x="50078" y="1324325"/>
                    <a:pt x="53169" y="1263631"/>
                  </a:cubicBezTo>
                  <a:cubicBezTo>
                    <a:pt x="66017" y="1011331"/>
                    <a:pt x="89121" y="656291"/>
                    <a:pt x="82535" y="499364"/>
                  </a:cubicBezTo>
                  <a:cubicBezTo>
                    <a:pt x="75193" y="324410"/>
                    <a:pt x="59409" y="93346"/>
                    <a:pt x="13157" y="0"/>
                  </a:cubicBezTo>
                  <a:close/>
                </a:path>
              </a:pathLst>
            </a:custGeom>
            <a:solidFill>
              <a:srgbClr val="EC584A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21" name="Freeform 120"/>
            <p:cNvSpPr/>
            <p:nvPr/>
          </p:nvSpPr>
          <p:spPr>
            <a:xfrm>
              <a:off x="1795167" y="1939199"/>
              <a:ext cx="405565" cy="1757067"/>
            </a:xfrm>
            <a:custGeom>
              <a:avLst/>
              <a:gdLst/>
              <a:ahLst/>
              <a:cxnLst/>
              <a:rect l="0" t="0" r="0" b="0"/>
              <a:pathLst>
                <a:path w="405565" h="1757067">
                  <a:moveTo>
                    <a:pt x="34138" y="0"/>
                  </a:moveTo>
                  <a:cubicBezTo>
                    <a:pt x="125908" y="13893"/>
                    <a:pt x="144996" y="19049"/>
                    <a:pt x="144996" y="19049"/>
                  </a:cubicBezTo>
                  <a:cubicBezTo>
                    <a:pt x="144996" y="19049"/>
                    <a:pt x="319358" y="114812"/>
                    <a:pt x="383597" y="418677"/>
                  </a:cubicBezTo>
                  <a:cubicBezTo>
                    <a:pt x="447837" y="722543"/>
                    <a:pt x="359737" y="1118489"/>
                    <a:pt x="269803" y="1346848"/>
                  </a:cubicBezTo>
                  <a:cubicBezTo>
                    <a:pt x="179869" y="1575209"/>
                    <a:pt x="58733" y="1757067"/>
                    <a:pt x="58733" y="1757067"/>
                  </a:cubicBezTo>
                  <a:lnTo>
                    <a:pt x="0" y="1750162"/>
                  </a:lnTo>
                  <a:cubicBezTo>
                    <a:pt x="0" y="1750162"/>
                    <a:pt x="100756" y="1416927"/>
                    <a:pt x="139122" y="1199520"/>
                  </a:cubicBezTo>
                  <a:cubicBezTo>
                    <a:pt x="183907" y="945747"/>
                    <a:pt x="239039" y="631694"/>
                    <a:pt x="189045" y="363430"/>
                  </a:cubicBezTo>
                  <a:cubicBezTo>
                    <a:pt x="146831" y="136912"/>
                    <a:pt x="93972" y="67299"/>
                    <a:pt x="34138" y="0"/>
                  </a:cubicBezTo>
                  <a:close/>
                </a:path>
              </a:pathLst>
            </a:custGeom>
            <a:solidFill>
              <a:srgbClr val="EC584A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22" name="Freeform 121"/>
            <p:cNvSpPr/>
            <p:nvPr/>
          </p:nvSpPr>
          <p:spPr>
            <a:xfrm>
              <a:off x="1848519" y="1956116"/>
              <a:ext cx="496244" cy="1751716"/>
            </a:xfrm>
            <a:custGeom>
              <a:avLst/>
              <a:gdLst/>
              <a:ahLst/>
              <a:cxnLst/>
              <a:rect l="0" t="0" r="0" b="0"/>
              <a:pathLst>
                <a:path w="496244" h="1751716">
                  <a:moveTo>
                    <a:pt x="85781" y="0"/>
                  </a:moveTo>
                  <a:cubicBezTo>
                    <a:pt x="177551" y="24965"/>
                    <a:pt x="227474" y="45752"/>
                    <a:pt x="227474" y="45752"/>
                  </a:cubicBezTo>
                  <a:cubicBezTo>
                    <a:pt x="227474" y="45752"/>
                    <a:pt x="501678" y="270635"/>
                    <a:pt x="496244" y="548720"/>
                  </a:cubicBezTo>
                  <a:cubicBezTo>
                    <a:pt x="490669" y="826803"/>
                    <a:pt x="383849" y="1127354"/>
                    <a:pt x="284738" y="1313356"/>
                  </a:cubicBezTo>
                  <a:cubicBezTo>
                    <a:pt x="185627" y="1499359"/>
                    <a:pt x="32922" y="1751716"/>
                    <a:pt x="32922" y="1751716"/>
                  </a:cubicBezTo>
                  <a:lnTo>
                    <a:pt x="0" y="1740148"/>
                  </a:lnTo>
                  <a:cubicBezTo>
                    <a:pt x="0" y="1740148"/>
                    <a:pt x="143046" y="1451475"/>
                    <a:pt x="218297" y="1221275"/>
                  </a:cubicBezTo>
                  <a:cubicBezTo>
                    <a:pt x="293548" y="991074"/>
                    <a:pt x="365128" y="679841"/>
                    <a:pt x="332091" y="466214"/>
                  </a:cubicBezTo>
                  <a:cubicBezTo>
                    <a:pt x="299055" y="252587"/>
                    <a:pt x="208386" y="87947"/>
                    <a:pt x="85781" y="0"/>
                  </a:cubicBezTo>
                  <a:close/>
                </a:path>
              </a:pathLst>
            </a:custGeom>
            <a:solidFill>
              <a:srgbClr val="EC584A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23" name="Freeform 122"/>
            <p:cNvSpPr/>
            <p:nvPr/>
          </p:nvSpPr>
          <p:spPr>
            <a:xfrm>
              <a:off x="1886022" y="2102375"/>
              <a:ext cx="634929" cy="1602545"/>
            </a:xfrm>
            <a:custGeom>
              <a:avLst/>
              <a:gdLst/>
              <a:ahLst/>
              <a:cxnLst/>
              <a:rect l="0" t="0" r="0" b="0"/>
              <a:pathLst>
                <a:path w="634929" h="1602545">
                  <a:moveTo>
                    <a:pt x="550616" y="446110"/>
                  </a:moveTo>
                  <a:cubicBezTo>
                    <a:pt x="511963" y="984242"/>
                    <a:pt x="116547" y="1422164"/>
                    <a:pt x="0" y="1598037"/>
                  </a:cubicBezTo>
                  <a:cubicBezTo>
                    <a:pt x="26613" y="1612769"/>
                    <a:pt x="33037" y="1587909"/>
                    <a:pt x="46802" y="1572321"/>
                  </a:cubicBezTo>
                  <a:cubicBezTo>
                    <a:pt x="94728" y="1518060"/>
                    <a:pt x="455976" y="1067691"/>
                    <a:pt x="553370" y="830086"/>
                  </a:cubicBezTo>
                  <a:cubicBezTo>
                    <a:pt x="672143" y="541811"/>
                    <a:pt x="683635" y="241794"/>
                    <a:pt x="434991" y="47478"/>
                  </a:cubicBezTo>
                  <a:cubicBezTo>
                    <a:pt x="236949" y="-107292"/>
                    <a:pt x="572641" y="139483"/>
                    <a:pt x="550616" y="446110"/>
                  </a:cubicBezTo>
                  <a:close/>
                </a:path>
              </a:pathLst>
            </a:custGeom>
            <a:solidFill>
              <a:srgbClr val="EC584A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24" name="Freeform 123"/>
            <p:cNvSpPr/>
            <p:nvPr/>
          </p:nvSpPr>
          <p:spPr>
            <a:xfrm>
              <a:off x="1873813" y="2001865"/>
              <a:ext cx="577975" cy="1713733"/>
            </a:xfrm>
            <a:custGeom>
              <a:avLst/>
              <a:gdLst/>
              <a:ahLst/>
              <a:cxnLst/>
              <a:rect l="0" t="0" r="0" b="0"/>
              <a:pathLst>
                <a:path w="577975" h="1713733">
                  <a:moveTo>
                    <a:pt x="200344" y="0"/>
                  </a:moveTo>
                  <a:cubicBezTo>
                    <a:pt x="324049" y="49194"/>
                    <a:pt x="382781" y="99286"/>
                    <a:pt x="382781" y="99286"/>
                  </a:cubicBezTo>
                  <a:cubicBezTo>
                    <a:pt x="382781" y="99286"/>
                    <a:pt x="598626" y="306285"/>
                    <a:pt x="576598" y="541087"/>
                  </a:cubicBezTo>
                  <a:cubicBezTo>
                    <a:pt x="557862" y="740824"/>
                    <a:pt x="534385" y="969262"/>
                    <a:pt x="244393" y="1397436"/>
                  </a:cubicBezTo>
                  <a:cubicBezTo>
                    <a:pt x="45494" y="1691110"/>
                    <a:pt x="35617" y="1699920"/>
                    <a:pt x="35617" y="1699920"/>
                  </a:cubicBezTo>
                  <a:lnTo>
                    <a:pt x="0" y="1713733"/>
                  </a:lnTo>
                  <a:cubicBezTo>
                    <a:pt x="0" y="1713733"/>
                    <a:pt x="268253" y="1249645"/>
                    <a:pt x="341209" y="1064564"/>
                  </a:cubicBezTo>
                  <a:cubicBezTo>
                    <a:pt x="414166" y="879483"/>
                    <a:pt x="502265" y="539706"/>
                    <a:pt x="445826" y="376721"/>
                  </a:cubicBezTo>
                  <a:cubicBezTo>
                    <a:pt x="389388" y="213742"/>
                    <a:pt x="365070" y="142908"/>
                    <a:pt x="200344" y="0"/>
                  </a:cubicBezTo>
                  <a:close/>
                </a:path>
              </a:pathLst>
            </a:custGeom>
            <a:solidFill>
              <a:srgbClr val="EC584A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25" name="Freeform 124"/>
            <p:cNvSpPr/>
            <p:nvPr/>
          </p:nvSpPr>
          <p:spPr>
            <a:xfrm>
              <a:off x="1499487" y="3681760"/>
              <a:ext cx="416233" cy="46616"/>
            </a:xfrm>
            <a:custGeom>
              <a:avLst/>
              <a:gdLst/>
              <a:ahLst/>
              <a:cxnLst/>
              <a:rect l="0" t="0" r="0" b="0"/>
              <a:pathLst>
                <a:path w="416233" h="46616">
                  <a:moveTo>
                    <a:pt x="0" y="10358"/>
                  </a:moveTo>
                  <a:cubicBezTo>
                    <a:pt x="258789" y="-15424"/>
                    <a:pt x="416233" y="15162"/>
                    <a:pt x="416233" y="15162"/>
                  </a:cubicBezTo>
                  <a:cubicBezTo>
                    <a:pt x="416233" y="15162"/>
                    <a:pt x="418219" y="48107"/>
                    <a:pt x="398464" y="45165"/>
                  </a:cubicBezTo>
                  <a:cubicBezTo>
                    <a:pt x="230342" y="20120"/>
                    <a:pt x="47535" y="34852"/>
                    <a:pt x="15965" y="45899"/>
                  </a:cubicBezTo>
                  <a:cubicBezTo>
                    <a:pt x="-4246" y="52972"/>
                    <a:pt x="2891" y="10358"/>
                    <a:pt x="0" y="10358"/>
                  </a:cubicBezTo>
                  <a:close/>
                </a:path>
              </a:pathLst>
            </a:custGeom>
            <a:solidFill>
              <a:srgbClr val="EC584A"/>
            </a:solidFill>
            <a:ln w="7600" cap="flat">
              <a:solidFill>
                <a:srgbClr val="EC584A"/>
              </a:solidFill>
              <a:bevel/>
            </a:ln>
          </p:spPr>
        </p:sp>
      </p:grpSp>
      <p:grpSp>
        <p:nvGrpSpPr>
          <p:cNvPr id="6" name="Hot Air Balloon"/>
          <p:cNvGrpSpPr/>
          <p:nvPr/>
        </p:nvGrpSpPr>
        <p:grpSpPr>
          <a:xfrm>
            <a:off x="2314934" y="1282385"/>
            <a:ext cx="2007460" cy="2385455"/>
            <a:chOff x="2755653" y="1244462"/>
            <a:chExt cx="1627819" cy="2278952"/>
          </a:xfrm>
        </p:grpSpPr>
        <p:sp>
          <p:nvSpPr>
            <p:cNvPr id="127" name="Freeform 126"/>
            <p:cNvSpPr/>
            <p:nvPr/>
          </p:nvSpPr>
          <p:spPr>
            <a:xfrm>
              <a:off x="2754820" y="1242832"/>
              <a:ext cx="1624836" cy="1791080"/>
            </a:xfrm>
            <a:custGeom>
              <a:avLst/>
              <a:gdLst/>
              <a:ahLst/>
              <a:cxnLst/>
              <a:rect l="0" t="0" r="0" b="0"/>
              <a:pathLst>
                <a:path w="1624836" h="1791080">
                  <a:moveTo>
                    <a:pt x="192860" y="218057"/>
                  </a:moveTo>
                  <a:cubicBezTo>
                    <a:pt x="-33062" y="428004"/>
                    <a:pt x="-46423" y="673043"/>
                    <a:pt x="77557" y="968622"/>
                  </a:cubicBezTo>
                  <a:cubicBezTo>
                    <a:pt x="168851" y="1186276"/>
                    <a:pt x="487982" y="1691824"/>
                    <a:pt x="617563" y="1766407"/>
                  </a:cubicBezTo>
                  <a:cubicBezTo>
                    <a:pt x="822544" y="1764198"/>
                    <a:pt x="865108" y="1751200"/>
                    <a:pt x="942255" y="1776055"/>
                  </a:cubicBezTo>
                  <a:cubicBezTo>
                    <a:pt x="1019398" y="1800913"/>
                    <a:pt x="994603" y="1798155"/>
                    <a:pt x="1041438" y="1742906"/>
                  </a:cubicBezTo>
                  <a:cubicBezTo>
                    <a:pt x="1088274" y="1687662"/>
                    <a:pt x="1445407" y="1214636"/>
                    <a:pt x="1542869" y="977720"/>
                  </a:cubicBezTo>
                  <a:cubicBezTo>
                    <a:pt x="1661736" y="688760"/>
                    <a:pt x="1672703" y="419897"/>
                    <a:pt x="1429912" y="218059"/>
                  </a:cubicBezTo>
                  <a:cubicBezTo>
                    <a:pt x="994603" y="-143820"/>
                    <a:pt x="418780" y="8113"/>
                    <a:pt x="192860" y="218057"/>
                  </a:cubicBezTo>
                  <a:close/>
                </a:path>
              </a:pathLst>
            </a:custGeom>
            <a:solidFill>
              <a:srgbClr val="1F6183"/>
            </a:solidFill>
            <a:ln w="7600" cap="flat">
              <a:solidFill>
                <a:srgbClr val="1F6183"/>
              </a:solidFill>
              <a:bevel/>
            </a:ln>
          </p:spPr>
        </p:sp>
        <p:sp>
          <p:nvSpPr>
            <p:cNvPr id="128" name="Freeform 127"/>
            <p:cNvSpPr/>
            <p:nvPr/>
          </p:nvSpPr>
          <p:spPr>
            <a:xfrm>
              <a:off x="3405046" y="3015934"/>
              <a:ext cx="76054" cy="325965"/>
            </a:xfrm>
            <a:custGeom>
              <a:avLst/>
              <a:gdLst/>
              <a:ahLst/>
              <a:cxnLst/>
              <a:rect l="0" t="0" r="0" b="0"/>
              <a:pathLst>
                <a:path w="76054" h="325965">
                  <a:moveTo>
                    <a:pt x="-103" y="3614"/>
                  </a:moveTo>
                  <a:cubicBezTo>
                    <a:pt x="46882" y="77278"/>
                    <a:pt x="65971" y="206192"/>
                    <a:pt x="56427" y="283538"/>
                  </a:cubicBezTo>
                  <a:cubicBezTo>
                    <a:pt x="46882" y="360886"/>
                    <a:pt x="82856" y="330685"/>
                    <a:pt x="74781" y="205455"/>
                  </a:cubicBezTo>
                  <a:cubicBezTo>
                    <a:pt x="66705" y="80224"/>
                    <a:pt x="7238" y="0"/>
                    <a:pt x="-103" y="3614"/>
                  </a:cubicBezTo>
                  <a:close/>
                </a:path>
              </a:pathLst>
            </a:custGeom>
            <a:solidFill>
              <a:srgbClr val="1F6183"/>
            </a:solidFill>
            <a:ln w="7600" cap="flat">
              <a:solidFill>
                <a:srgbClr val="1F6183"/>
              </a:solidFill>
              <a:bevel/>
            </a:ln>
          </p:spPr>
        </p:sp>
        <p:sp>
          <p:nvSpPr>
            <p:cNvPr id="129" name="Freeform 128"/>
            <p:cNvSpPr/>
            <p:nvPr/>
          </p:nvSpPr>
          <p:spPr>
            <a:xfrm flipH="1">
              <a:off x="3659884" y="3015929"/>
              <a:ext cx="75710" cy="326138"/>
            </a:xfrm>
            <a:custGeom>
              <a:avLst/>
              <a:gdLst/>
              <a:ahLst/>
              <a:cxnLst/>
              <a:rect l="0" t="0" r="0" b="0"/>
              <a:pathLst>
                <a:path w="75710" h="326138">
                  <a:moveTo>
                    <a:pt x="-104" y="3614"/>
                  </a:moveTo>
                  <a:cubicBezTo>
                    <a:pt x="46883" y="77279"/>
                    <a:pt x="65971" y="206192"/>
                    <a:pt x="56427" y="283538"/>
                  </a:cubicBezTo>
                  <a:cubicBezTo>
                    <a:pt x="46882" y="360885"/>
                    <a:pt x="82501" y="331425"/>
                    <a:pt x="74425" y="206192"/>
                  </a:cubicBezTo>
                  <a:cubicBezTo>
                    <a:pt x="66350" y="80961"/>
                    <a:pt x="7238" y="0"/>
                    <a:pt x="-104" y="3614"/>
                  </a:cubicBezTo>
                  <a:close/>
                </a:path>
              </a:pathLst>
            </a:custGeom>
            <a:solidFill>
              <a:srgbClr val="1F6183"/>
            </a:solidFill>
            <a:ln w="7600" cap="flat">
              <a:solidFill>
                <a:srgbClr val="1F6183"/>
              </a:solidFill>
              <a:bevel/>
            </a:ln>
          </p:spPr>
        </p:sp>
        <p:sp>
          <p:nvSpPr>
            <p:cNvPr id="130" name="Freeform 129"/>
            <p:cNvSpPr/>
            <p:nvPr/>
          </p:nvSpPr>
          <p:spPr>
            <a:xfrm>
              <a:off x="3427036" y="3304264"/>
              <a:ext cx="285054" cy="219152"/>
            </a:xfrm>
            <a:custGeom>
              <a:avLst/>
              <a:gdLst/>
              <a:ahLst/>
              <a:cxnLst/>
              <a:rect l="0" t="0" r="0" b="0"/>
              <a:pathLst>
                <a:path w="285054" h="219152">
                  <a:moveTo>
                    <a:pt x="11012" y="0"/>
                  </a:moveTo>
                  <a:lnTo>
                    <a:pt x="0" y="26887"/>
                  </a:lnTo>
                  <a:lnTo>
                    <a:pt x="50858" y="219152"/>
                  </a:lnTo>
                  <a:lnTo>
                    <a:pt x="232930" y="219152"/>
                  </a:lnTo>
                  <a:lnTo>
                    <a:pt x="285054" y="26151"/>
                  </a:lnTo>
                  <a:lnTo>
                    <a:pt x="270169" y="0"/>
                  </a:lnTo>
                  <a:lnTo>
                    <a:pt x="11012" y="0"/>
                  </a:lnTo>
                  <a:close/>
                </a:path>
              </a:pathLst>
            </a:custGeom>
            <a:solidFill>
              <a:srgbClr val="1F6183"/>
            </a:solidFill>
            <a:ln w="7600" cap="flat">
              <a:solidFill>
                <a:srgbClr val="1F6183"/>
              </a:solidFill>
              <a:bevel/>
            </a:ln>
          </p:spPr>
        </p:sp>
        <p:sp>
          <p:nvSpPr>
            <p:cNvPr id="131" name="Freeform 130"/>
            <p:cNvSpPr/>
            <p:nvPr/>
          </p:nvSpPr>
          <p:spPr>
            <a:xfrm>
              <a:off x="2854432" y="1297365"/>
              <a:ext cx="579180" cy="1712698"/>
            </a:xfrm>
            <a:custGeom>
              <a:avLst/>
              <a:gdLst/>
              <a:ahLst/>
              <a:cxnLst/>
              <a:rect l="0" t="0" r="0" b="0"/>
              <a:pathLst>
                <a:path w="579180" h="1712698">
                  <a:moveTo>
                    <a:pt x="231156" y="66206"/>
                  </a:moveTo>
                  <a:cubicBezTo>
                    <a:pt x="231156" y="66206"/>
                    <a:pt x="297964" y="30847"/>
                    <a:pt x="336874" y="17587"/>
                  </a:cubicBezTo>
                  <a:cubicBezTo>
                    <a:pt x="375784" y="4328"/>
                    <a:pt x="385328" y="0"/>
                    <a:pt x="385328" y="0"/>
                  </a:cubicBezTo>
                  <a:cubicBezTo>
                    <a:pt x="385328" y="0"/>
                    <a:pt x="282363" y="207182"/>
                    <a:pt x="246572" y="316296"/>
                  </a:cubicBezTo>
                  <a:cubicBezTo>
                    <a:pt x="210783" y="425412"/>
                    <a:pt x="183252" y="587014"/>
                    <a:pt x="186005" y="662980"/>
                  </a:cubicBezTo>
                  <a:cubicBezTo>
                    <a:pt x="188758" y="738947"/>
                    <a:pt x="400746" y="1324579"/>
                    <a:pt x="475079" y="1486180"/>
                  </a:cubicBezTo>
                  <a:cubicBezTo>
                    <a:pt x="549412" y="1647782"/>
                    <a:pt x="576392" y="1688481"/>
                    <a:pt x="579180" y="1702294"/>
                  </a:cubicBezTo>
                  <a:cubicBezTo>
                    <a:pt x="581896" y="1716792"/>
                    <a:pt x="517476" y="1712698"/>
                    <a:pt x="517476" y="1712698"/>
                  </a:cubicBezTo>
                  <a:cubicBezTo>
                    <a:pt x="517476" y="1712698"/>
                    <a:pt x="193553" y="1250559"/>
                    <a:pt x="108919" y="1040050"/>
                  </a:cubicBezTo>
                  <a:cubicBezTo>
                    <a:pt x="30731" y="845576"/>
                    <a:pt x="-142988" y="369980"/>
                    <a:pt x="231156" y="66206"/>
                  </a:cubicBezTo>
                  <a:close/>
                </a:path>
              </a:pathLst>
            </a:custGeom>
            <a:solidFill>
              <a:srgbClr val="1F6183"/>
            </a:solidFill>
            <a:ln w="7600" cap="flat">
              <a:solidFill>
                <a:srgbClr val="1F6183"/>
              </a:solidFill>
              <a:bevel/>
            </a:ln>
          </p:spPr>
        </p:sp>
        <p:sp>
          <p:nvSpPr>
            <p:cNvPr id="132" name="Freeform 131"/>
            <p:cNvSpPr/>
            <p:nvPr/>
          </p:nvSpPr>
          <p:spPr>
            <a:xfrm>
              <a:off x="2951657" y="1261970"/>
              <a:ext cx="501749" cy="1746709"/>
            </a:xfrm>
            <a:custGeom>
              <a:avLst/>
              <a:gdLst/>
              <a:ahLst/>
              <a:cxnLst/>
              <a:rect l="0" t="0" r="0" b="0"/>
              <a:pathLst>
                <a:path w="501749" h="1746709">
                  <a:moveTo>
                    <a:pt x="285908" y="36038"/>
                  </a:moveTo>
                  <a:cubicBezTo>
                    <a:pt x="374006" y="7309"/>
                    <a:pt x="422460" y="0"/>
                    <a:pt x="422460" y="0"/>
                  </a:cubicBezTo>
                  <a:cubicBezTo>
                    <a:pt x="422460" y="0"/>
                    <a:pt x="110811" y="592019"/>
                    <a:pt x="203040" y="772957"/>
                  </a:cubicBezTo>
                  <a:cubicBezTo>
                    <a:pt x="295268" y="953897"/>
                    <a:pt x="441182" y="1482899"/>
                    <a:pt x="459077" y="1521572"/>
                  </a:cubicBezTo>
                  <a:cubicBezTo>
                    <a:pt x="476971" y="1560246"/>
                    <a:pt x="501749" y="1746709"/>
                    <a:pt x="501749" y="1746709"/>
                  </a:cubicBezTo>
                  <a:lnTo>
                    <a:pt x="450817" y="1746709"/>
                  </a:lnTo>
                  <a:cubicBezTo>
                    <a:pt x="450817" y="1746709"/>
                    <a:pt x="317130" y="1546875"/>
                    <a:pt x="241583" y="1387595"/>
                  </a:cubicBezTo>
                  <a:cubicBezTo>
                    <a:pt x="132836" y="1158315"/>
                    <a:pt x="15371" y="799202"/>
                    <a:pt x="2065" y="627931"/>
                  </a:cubicBezTo>
                  <a:cubicBezTo>
                    <a:pt x="-13129" y="432373"/>
                    <a:pt x="42535" y="209333"/>
                    <a:pt x="285908" y="36038"/>
                  </a:cubicBezTo>
                  <a:close/>
                </a:path>
              </a:pathLst>
            </a:custGeom>
            <a:solidFill>
              <a:srgbClr val="1F6183"/>
            </a:solidFill>
            <a:ln w="7600" cap="flat">
              <a:solidFill>
                <a:srgbClr val="1F6183"/>
              </a:solidFill>
              <a:bevel/>
            </a:ln>
          </p:spPr>
        </p:sp>
        <p:sp>
          <p:nvSpPr>
            <p:cNvPr id="133" name="Freeform 132"/>
            <p:cNvSpPr/>
            <p:nvPr/>
          </p:nvSpPr>
          <p:spPr>
            <a:xfrm>
              <a:off x="3101691" y="1248167"/>
              <a:ext cx="403154" cy="1756723"/>
            </a:xfrm>
            <a:custGeom>
              <a:avLst/>
              <a:gdLst/>
              <a:ahLst/>
              <a:cxnLst/>
              <a:rect l="0" t="0" r="0" b="0"/>
              <a:pathLst>
                <a:path w="403154" h="1756723">
                  <a:moveTo>
                    <a:pt x="257184" y="16517"/>
                  </a:moveTo>
                  <a:cubicBezTo>
                    <a:pt x="324175" y="5467"/>
                    <a:pt x="358129" y="0"/>
                    <a:pt x="358129" y="0"/>
                  </a:cubicBezTo>
                  <a:cubicBezTo>
                    <a:pt x="358129" y="0"/>
                    <a:pt x="251677" y="586496"/>
                    <a:pt x="304903" y="873787"/>
                  </a:cubicBezTo>
                  <a:cubicBezTo>
                    <a:pt x="358129" y="1161078"/>
                    <a:pt x="403154" y="1756723"/>
                    <a:pt x="403154" y="1756723"/>
                  </a:cubicBezTo>
                  <a:lnTo>
                    <a:pt x="337940" y="1756723"/>
                  </a:lnTo>
                  <a:cubicBezTo>
                    <a:pt x="337940" y="1756723"/>
                    <a:pt x="98590" y="1279337"/>
                    <a:pt x="32349" y="915221"/>
                  </a:cubicBezTo>
                  <a:cubicBezTo>
                    <a:pt x="-30972" y="567158"/>
                    <a:pt x="-22713" y="255926"/>
                    <a:pt x="257184" y="16517"/>
                  </a:cubicBezTo>
                  <a:close/>
                </a:path>
              </a:pathLst>
            </a:custGeom>
            <a:solidFill>
              <a:srgbClr val="1F6183"/>
            </a:solidFill>
            <a:ln w="7600" cap="flat">
              <a:solidFill>
                <a:srgbClr val="1F6183"/>
              </a:solidFill>
              <a:bevel/>
            </a:ln>
          </p:spPr>
        </p:sp>
        <p:sp>
          <p:nvSpPr>
            <p:cNvPr id="134" name="Freeform 133"/>
            <p:cNvSpPr/>
            <p:nvPr/>
          </p:nvSpPr>
          <p:spPr>
            <a:xfrm>
              <a:off x="3277891" y="1244704"/>
              <a:ext cx="298882" cy="1768981"/>
            </a:xfrm>
            <a:custGeom>
              <a:avLst/>
              <a:gdLst/>
              <a:ahLst/>
              <a:cxnLst/>
              <a:rect l="0" t="0" r="0" b="0"/>
              <a:pathLst>
                <a:path w="298882" h="1768981">
                  <a:moveTo>
                    <a:pt x="175509" y="5421"/>
                  </a:moveTo>
                  <a:cubicBezTo>
                    <a:pt x="237913" y="-1899"/>
                    <a:pt x="256266" y="0"/>
                    <a:pt x="256266" y="0"/>
                  </a:cubicBezTo>
                  <a:cubicBezTo>
                    <a:pt x="256266" y="0"/>
                    <a:pt x="276823" y="173375"/>
                    <a:pt x="283430" y="409839"/>
                  </a:cubicBezTo>
                  <a:cubicBezTo>
                    <a:pt x="290038" y="646299"/>
                    <a:pt x="298882" y="1483864"/>
                    <a:pt x="298882" y="1483864"/>
                  </a:cubicBezTo>
                  <a:lnTo>
                    <a:pt x="283430" y="1766738"/>
                  </a:lnTo>
                  <a:lnTo>
                    <a:pt x="208546" y="1768981"/>
                  </a:lnTo>
                  <a:cubicBezTo>
                    <a:pt x="208546" y="1768981"/>
                    <a:pt x="78601" y="1284972"/>
                    <a:pt x="45563" y="1048509"/>
                  </a:cubicBezTo>
                  <a:cubicBezTo>
                    <a:pt x="21735" y="877958"/>
                    <a:pt x="-95395" y="364166"/>
                    <a:pt x="175509" y="5421"/>
                  </a:cubicBezTo>
                  <a:close/>
                </a:path>
              </a:pathLst>
            </a:custGeom>
            <a:solidFill>
              <a:srgbClr val="1F6183"/>
            </a:solidFill>
            <a:ln w="7600" cap="flat">
              <a:solidFill>
                <a:srgbClr val="1F6183"/>
              </a:solidFill>
              <a:bevel/>
            </a:ln>
          </p:spPr>
        </p:sp>
        <p:sp>
          <p:nvSpPr>
            <p:cNvPr id="135" name="Freeform 134"/>
            <p:cNvSpPr/>
            <p:nvPr/>
          </p:nvSpPr>
          <p:spPr>
            <a:xfrm>
              <a:off x="3459778" y="1243502"/>
              <a:ext cx="297849" cy="1774850"/>
            </a:xfrm>
            <a:custGeom>
              <a:avLst/>
              <a:gdLst/>
              <a:ahLst/>
              <a:cxnLst/>
              <a:rect l="0" t="0" r="0" b="0"/>
              <a:pathLst>
                <a:path w="297849" h="1774850">
                  <a:moveTo>
                    <a:pt x="64846" y="0"/>
                  </a:moveTo>
                  <a:cubicBezTo>
                    <a:pt x="130186" y="0"/>
                    <a:pt x="162489" y="0"/>
                    <a:pt x="162489" y="0"/>
                  </a:cubicBezTo>
                  <a:cubicBezTo>
                    <a:pt x="162489" y="0"/>
                    <a:pt x="297849" y="226517"/>
                    <a:pt x="297849" y="407456"/>
                  </a:cubicBezTo>
                  <a:cubicBezTo>
                    <a:pt x="297849" y="588395"/>
                    <a:pt x="290048" y="1179549"/>
                    <a:pt x="226269" y="1465460"/>
                  </a:cubicBezTo>
                  <a:cubicBezTo>
                    <a:pt x="162489" y="1751368"/>
                    <a:pt x="145053" y="1774850"/>
                    <a:pt x="145053" y="1774850"/>
                  </a:cubicBezTo>
                  <a:lnTo>
                    <a:pt x="77602" y="1765182"/>
                  </a:lnTo>
                  <a:cubicBezTo>
                    <a:pt x="77602" y="1765182"/>
                    <a:pt x="19121" y="1115821"/>
                    <a:pt x="12905" y="1015186"/>
                  </a:cubicBezTo>
                  <a:cubicBezTo>
                    <a:pt x="6848" y="917122"/>
                    <a:pt x="-32796" y="273479"/>
                    <a:pt x="64846" y="0"/>
                  </a:cubicBezTo>
                  <a:close/>
                </a:path>
              </a:pathLst>
            </a:custGeom>
            <a:solidFill>
              <a:srgbClr val="1F6183"/>
            </a:solidFill>
            <a:ln w="7600" cap="flat">
              <a:solidFill>
                <a:srgbClr val="1F6183"/>
              </a:solidFill>
              <a:bevel/>
            </a:ln>
          </p:spPr>
        </p:sp>
        <p:sp>
          <p:nvSpPr>
            <p:cNvPr id="136" name="Freeform 135"/>
            <p:cNvSpPr/>
            <p:nvPr/>
          </p:nvSpPr>
          <p:spPr>
            <a:xfrm>
              <a:off x="3603973" y="1245049"/>
              <a:ext cx="313336" cy="1760866"/>
            </a:xfrm>
            <a:custGeom>
              <a:avLst/>
              <a:gdLst/>
              <a:ahLst/>
              <a:cxnLst/>
              <a:rect l="0" t="0" r="0" b="0"/>
              <a:pathLst>
                <a:path w="313336" h="1760866">
                  <a:moveTo>
                    <a:pt x="13157" y="0"/>
                  </a:moveTo>
                  <a:cubicBezTo>
                    <a:pt x="61612" y="0"/>
                    <a:pt x="90244" y="5179"/>
                    <a:pt x="92446" y="5179"/>
                  </a:cubicBezTo>
                  <a:cubicBezTo>
                    <a:pt x="92446" y="5179"/>
                    <a:pt x="247720" y="86843"/>
                    <a:pt x="289935" y="353878"/>
                  </a:cubicBezTo>
                  <a:cubicBezTo>
                    <a:pt x="332148" y="620910"/>
                    <a:pt x="321138" y="1134718"/>
                    <a:pt x="225696" y="1388860"/>
                  </a:cubicBezTo>
                  <a:cubicBezTo>
                    <a:pt x="130256" y="1643004"/>
                    <a:pt x="75193" y="1760866"/>
                    <a:pt x="75193" y="1760866"/>
                  </a:cubicBezTo>
                  <a:lnTo>
                    <a:pt x="0" y="1755341"/>
                  </a:lnTo>
                  <a:cubicBezTo>
                    <a:pt x="0" y="1755341"/>
                    <a:pt x="50078" y="1324325"/>
                    <a:pt x="53169" y="1263631"/>
                  </a:cubicBezTo>
                  <a:cubicBezTo>
                    <a:pt x="66017" y="1011331"/>
                    <a:pt x="89121" y="656291"/>
                    <a:pt x="82535" y="499364"/>
                  </a:cubicBezTo>
                  <a:cubicBezTo>
                    <a:pt x="75193" y="324410"/>
                    <a:pt x="59409" y="93346"/>
                    <a:pt x="13157" y="0"/>
                  </a:cubicBezTo>
                  <a:close/>
                </a:path>
              </a:pathLst>
            </a:custGeom>
            <a:solidFill>
              <a:srgbClr val="1F6183"/>
            </a:solidFill>
            <a:ln w="7600" cap="flat">
              <a:solidFill>
                <a:srgbClr val="1F6183"/>
              </a:solidFill>
              <a:bevel/>
            </a:ln>
          </p:spPr>
        </p:sp>
        <p:sp>
          <p:nvSpPr>
            <p:cNvPr id="137" name="Freeform 136"/>
            <p:cNvSpPr/>
            <p:nvPr/>
          </p:nvSpPr>
          <p:spPr>
            <a:xfrm>
              <a:off x="3657127" y="1250237"/>
              <a:ext cx="405565" cy="1757067"/>
            </a:xfrm>
            <a:custGeom>
              <a:avLst/>
              <a:gdLst/>
              <a:ahLst/>
              <a:cxnLst/>
              <a:rect l="0" t="0" r="0" b="0"/>
              <a:pathLst>
                <a:path w="405565" h="1757067">
                  <a:moveTo>
                    <a:pt x="34138" y="0"/>
                  </a:moveTo>
                  <a:cubicBezTo>
                    <a:pt x="125908" y="13893"/>
                    <a:pt x="144996" y="19049"/>
                    <a:pt x="144996" y="19049"/>
                  </a:cubicBezTo>
                  <a:cubicBezTo>
                    <a:pt x="144996" y="19049"/>
                    <a:pt x="319358" y="114812"/>
                    <a:pt x="383597" y="418677"/>
                  </a:cubicBezTo>
                  <a:cubicBezTo>
                    <a:pt x="447837" y="722543"/>
                    <a:pt x="359737" y="1118489"/>
                    <a:pt x="269803" y="1346848"/>
                  </a:cubicBezTo>
                  <a:cubicBezTo>
                    <a:pt x="179869" y="1575209"/>
                    <a:pt x="58733" y="1757067"/>
                    <a:pt x="58733" y="1757067"/>
                  </a:cubicBezTo>
                  <a:lnTo>
                    <a:pt x="0" y="1750162"/>
                  </a:lnTo>
                  <a:cubicBezTo>
                    <a:pt x="0" y="1750162"/>
                    <a:pt x="100756" y="1416927"/>
                    <a:pt x="139122" y="1199520"/>
                  </a:cubicBezTo>
                  <a:cubicBezTo>
                    <a:pt x="183907" y="945747"/>
                    <a:pt x="239039" y="631694"/>
                    <a:pt x="189045" y="363430"/>
                  </a:cubicBezTo>
                  <a:cubicBezTo>
                    <a:pt x="146831" y="136912"/>
                    <a:pt x="93972" y="67299"/>
                    <a:pt x="34138" y="0"/>
                  </a:cubicBezTo>
                  <a:close/>
                </a:path>
              </a:pathLst>
            </a:custGeom>
            <a:solidFill>
              <a:srgbClr val="1F6183"/>
            </a:solidFill>
            <a:ln w="7600" cap="flat">
              <a:solidFill>
                <a:srgbClr val="1F6183"/>
              </a:solidFill>
              <a:bevel/>
            </a:ln>
          </p:spPr>
        </p:sp>
        <p:sp>
          <p:nvSpPr>
            <p:cNvPr id="138" name="Freeform 137"/>
            <p:cNvSpPr/>
            <p:nvPr/>
          </p:nvSpPr>
          <p:spPr>
            <a:xfrm>
              <a:off x="3710478" y="1267154"/>
              <a:ext cx="496244" cy="1751716"/>
            </a:xfrm>
            <a:custGeom>
              <a:avLst/>
              <a:gdLst/>
              <a:ahLst/>
              <a:cxnLst/>
              <a:rect l="0" t="0" r="0" b="0"/>
              <a:pathLst>
                <a:path w="496244" h="1751716">
                  <a:moveTo>
                    <a:pt x="85781" y="0"/>
                  </a:moveTo>
                  <a:cubicBezTo>
                    <a:pt x="177551" y="24965"/>
                    <a:pt x="227474" y="45752"/>
                    <a:pt x="227474" y="45752"/>
                  </a:cubicBezTo>
                  <a:cubicBezTo>
                    <a:pt x="227474" y="45752"/>
                    <a:pt x="501678" y="270635"/>
                    <a:pt x="496244" y="548720"/>
                  </a:cubicBezTo>
                  <a:cubicBezTo>
                    <a:pt x="490669" y="826803"/>
                    <a:pt x="383849" y="1127354"/>
                    <a:pt x="284738" y="1313356"/>
                  </a:cubicBezTo>
                  <a:cubicBezTo>
                    <a:pt x="185627" y="1499359"/>
                    <a:pt x="32922" y="1751716"/>
                    <a:pt x="32922" y="1751716"/>
                  </a:cubicBezTo>
                  <a:lnTo>
                    <a:pt x="0" y="1740148"/>
                  </a:lnTo>
                  <a:cubicBezTo>
                    <a:pt x="0" y="1740148"/>
                    <a:pt x="143046" y="1451475"/>
                    <a:pt x="218297" y="1221275"/>
                  </a:cubicBezTo>
                  <a:cubicBezTo>
                    <a:pt x="293548" y="991074"/>
                    <a:pt x="365128" y="679841"/>
                    <a:pt x="332091" y="466214"/>
                  </a:cubicBezTo>
                  <a:cubicBezTo>
                    <a:pt x="299055" y="252587"/>
                    <a:pt x="208386" y="87947"/>
                    <a:pt x="85781" y="0"/>
                  </a:cubicBezTo>
                  <a:close/>
                </a:path>
              </a:pathLst>
            </a:custGeom>
            <a:solidFill>
              <a:srgbClr val="1F6183"/>
            </a:solidFill>
            <a:ln w="7600" cap="flat">
              <a:solidFill>
                <a:srgbClr val="1F6183"/>
              </a:solidFill>
              <a:bevel/>
            </a:ln>
          </p:spPr>
        </p:sp>
        <p:sp>
          <p:nvSpPr>
            <p:cNvPr id="139" name="Freeform 138"/>
            <p:cNvSpPr/>
            <p:nvPr/>
          </p:nvSpPr>
          <p:spPr>
            <a:xfrm>
              <a:off x="3747981" y="1413413"/>
              <a:ext cx="634929" cy="1602545"/>
            </a:xfrm>
            <a:custGeom>
              <a:avLst/>
              <a:gdLst/>
              <a:ahLst/>
              <a:cxnLst/>
              <a:rect l="0" t="0" r="0" b="0"/>
              <a:pathLst>
                <a:path w="634929" h="1602545">
                  <a:moveTo>
                    <a:pt x="550616" y="446110"/>
                  </a:moveTo>
                  <a:cubicBezTo>
                    <a:pt x="511963" y="984242"/>
                    <a:pt x="116547" y="1422164"/>
                    <a:pt x="0" y="1598037"/>
                  </a:cubicBezTo>
                  <a:cubicBezTo>
                    <a:pt x="26613" y="1612769"/>
                    <a:pt x="33037" y="1587909"/>
                    <a:pt x="46802" y="1572321"/>
                  </a:cubicBezTo>
                  <a:cubicBezTo>
                    <a:pt x="94728" y="1518060"/>
                    <a:pt x="455976" y="1067691"/>
                    <a:pt x="553370" y="830086"/>
                  </a:cubicBezTo>
                  <a:cubicBezTo>
                    <a:pt x="672143" y="541811"/>
                    <a:pt x="683635" y="241794"/>
                    <a:pt x="434991" y="47478"/>
                  </a:cubicBezTo>
                  <a:cubicBezTo>
                    <a:pt x="236949" y="-107292"/>
                    <a:pt x="572641" y="139483"/>
                    <a:pt x="550616" y="446110"/>
                  </a:cubicBezTo>
                  <a:close/>
                </a:path>
              </a:pathLst>
            </a:custGeom>
            <a:solidFill>
              <a:srgbClr val="1F6183"/>
            </a:solidFill>
            <a:ln w="7600" cap="flat">
              <a:solidFill>
                <a:srgbClr val="1F6183"/>
              </a:solidFill>
              <a:bevel/>
            </a:ln>
          </p:spPr>
        </p:sp>
        <p:sp>
          <p:nvSpPr>
            <p:cNvPr id="140" name="Freeform 139"/>
            <p:cNvSpPr/>
            <p:nvPr/>
          </p:nvSpPr>
          <p:spPr>
            <a:xfrm>
              <a:off x="3735772" y="1312903"/>
              <a:ext cx="577975" cy="1713733"/>
            </a:xfrm>
            <a:custGeom>
              <a:avLst/>
              <a:gdLst/>
              <a:ahLst/>
              <a:cxnLst/>
              <a:rect l="0" t="0" r="0" b="0"/>
              <a:pathLst>
                <a:path w="577975" h="1713733">
                  <a:moveTo>
                    <a:pt x="200344" y="0"/>
                  </a:moveTo>
                  <a:cubicBezTo>
                    <a:pt x="324049" y="49194"/>
                    <a:pt x="382781" y="99286"/>
                    <a:pt x="382781" y="99286"/>
                  </a:cubicBezTo>
                  <a:cubicBezTo>
                    <a:pt x="382781" y="99286"/>
                    <a:pt x="598626" y="306285"/>
                    <a:pt x="576598" y="541087"/>
                  </a:cubicBezTo>
                  <a:cubicBezTo>
                    <a:pt x="557862" y="740824"/>
                    <a:pt x="534385" y="969262"/>
                    <a:pt x="244393" y="1397436"/>
                  </a:cubicBezTo>
                  <a:cubicBezTo>
                    <a:pt x="45494" y="1691110"/>
                    <a:pt x="35617" y="1699920"/>
                    <a:pt x="35617" y="1699920"/>
                  </a:cubicBezTo>
                  <a:lnTo>
                    <a:pt x="0" y="1713733"/>
                  </a:lnTo>
                  <a:cubicBezTo>
                    <a:pt x="0" y="1713733"/>
                    <a:pt x="268253" y="1249645"/>
                    <a:pt x="341209" y="1064564"/>
                  </a:cubicBezTo>
                  <a:cubicBezTo>
                    <a:pt x="414166" y="879483"/>
                    <a:pt x="502265" y="539706"/>
                    <a:pt x="445826" y="376721"/>
                  </a:cubicBezTo>
                  <a:cubicBezTo>
                    <a:pt x="389388" y="213742"/>
                    <a:pt x="365070" y="142908"/>
                    <a:pt x="200344" y="0"/>
                  </a:cubicBezTo>
                  <a:close/>
                </a:path>
              </a:pathLst>
            </a:custGeom>
            <a:solidFill>
              <a:srgbClr val="1F6183"/>
            </a:solidFill>
            <a:ln w="7600" cap="flat">
              <a:solidFill>
                <a:srgbClr val="1F6183"/>
              </a:solidFill>
              <a:bevel/>
            </a:ln>
          </p:spPr>
        </p:sp>
        <p:sp>
          <p:nvSpPr>
            <p:cNvPr id="141" name="Freeform 140"/>
            <p:cNvSpPr/>
            <p:nvPr/>
          </p:nvSpPr>
          <p:spPr>
            <a:xfrm>
              <a:off x="3361446" y="2992798"/>
              <a:ext cx="416233" cy="46616"/>
            </a:xfrm>
            <a:custGeom>
              <a:avLst/>
              <a:gdLst/>
              <a:ahLst/>
              <a:cxnLst/>
              <a:rect l="0" t="0" r="0" b="0"/>
              <a:pathLst>
                <a:path w="416233" h="46616">
                  <a:moveTo>
                    <a:pt x="0" y="10358"/>
                  </a:moveTo>
                  <a:cubicBezTo>
                    <a:pt x="258789" y="-15424"/>
                    <a:pt x="416233" y="15162"/>
                    <a:pt x="416233" y="15162"/>
                  </a:cubicBezTo>
                  <a:cubicBezTo>
                    <a:pt x="416233" y="15162"/>
                    <a:pt x="418219" y="48107"/>
                    <a:pt x="398464" y="45165"/>
                  </a:cubicBezTo>
                  <a:cubicBezTo>
                    <a:pt x="230342" y="20120"/>
                    <a:pt x="47535" y="34852"/>
                    <a:pt x="15965" y="45899"/>
                  </a:cubicBezTo>
                  <a:cubicBezTo>
                    <a:pt x="-4246" y="52972"/>
                    <a:pt x="2891" y="10358"/>
                    <a:pt x="0" y="10358"/>
                  </a:cubicBezTo>
                  <a:close/>
                </a:path>
              </a:pathLst>
            </a:custGeom>
            <a:solidFill>
              <a:srgbClr val="1F6183"/>
            </a:solidFill>
            <a:ln w="7600" cap="flat">
              <a:solidFill>
                <a:srgbClr val="1F6183"/>
              </a:solidFill>
              <a:bevel/>
            </a:ln>
          </p:spPr>
        </p:sp>
      </p:grpSp>
      <p:grpSp>
        <p:nvGrpSpPr>
          <p:cNvPr id="7" name="Hot Air Balloon"/>
          <p:cNvGrpSpPr/>
          <p:nvPr/>
        </p:nvGrpSpPr>
        <p:grpSpPr>
          <a:xfrm>
            <a:off x="4692053" y="1224950"/>
            <a:ext cx="2079484" cy="2548152"/>
            <a:chOff x="4617612" y="921126"/>
            <a:chExt cx="1627819" cy="2278952"/>
          </a:xfrm>
        </p:grpSpPr>
        <p:sp>
          <p:nvSpPr>
            <p:cNvPr id="143" name="Freeform 142"/>
            <p:cNvSpPr/>
            <p:nvPr/>
          </p:nvSpPr>
          <p:spPr>
            <a:xfrm>
              <a:off x="4616780" y="919496"/>
              <a:ext cx="1624836" cy="1791080"/>
            </a:xfrm>
            <a:custGeom>
              <a:avLst/>
              <a:gdLst/>
              <a:ahLst/>
              <a:cxnLst/>
              <a:rect l="0" t="0" r="0" b="0"/>
              <a:pathLst>
                <a:path w="1624836" h="1791080">
                  <a:moveTo>
                    <a:pt x="192860" y="218057"/>
                  </a:moveTo>
                  <a:cubicBezTo>
                    <a:pt x="-33062" y="428004"/>
                    <a:pt x="-46423" y="673043"/>
                    <a:pt x="77557" y="968622"/>
                  </a:cubicBezTo>
                  <a:cubicBezTo>
                    <a:pt x="168851" y="1186276"/>
                    <a:pt x="487982" y="1691824"/>
                    <a:pt x="617563" y="1766407"/>
                  </a:cubicBezTo>
                  <a:cubicBezTo>
                    <a:pt x="822544" y="1764198"/>
                    <a:pt x="865108" y="1751200"/>
                    <a:pt x="942255" y="1776055"/>
                  </a:cubicBezTo>
                  <a:cubicBezTo>
                    <a:pt x="1019398" y="1800913"/>
                    <a:pt x="994603" y="1798155"/>
                    <a:pt x="1041438" y="1742906"/>
                  </a:cubicBezTo>
                  <a:cubicBezTo>
                    <a:pt x="1088274" y="1687662"/>
                    <a:pt x="1445407" y="1214636"/>
                    <a:pt x="1542869" y="977720"/>
                  </a:cubicBezTo>
                  <a:cubicBezTo>
                    <a:pt x="1661736" y="688760"/>
                    <a:pt x="1672703" y="419897"/>
                    <a:pt x="1429912" y="218059"/>
                  </a:cubicBezTo>
                  <a:cubicBezTo>
                    <a:pt x="994603" y="-143820"/>
                    <a:pt x="418780" y="8113"/>
                    <a:pt x="192860" y="218057"/>
                  </a:cubicBezTo>
                  <a:close/>
                </a:path>
              </a:pathLst>
            </a:custGeom>
            <a:solidFill>
              <a:srgbClr val="13A954"/>
            </a:solidFill>
            <a:ln w="7600" cap="flat">
              <a:solidFill>
                <a:srgbClr val="13A954"/>
              </a:solidFill>
              <a:bevel/>
            </a:ln>
          </p:spPr>
        </p:sp>
        <p:sp>
          <p:nvSpPr>
            <p:cNvPr id="144" name="Freeform 143"/>
            <p:cNvSpPr/>
            <p:nvPr/>
          </p:nvSpPr>
          <p:spPr>
            <a:xfrm>
              <a:off x="5267005" y="2692597"/>
              <a:ext cx="76054" cy="325965"/>
            </a:xfrm>
            <a:custGeom>
              <a:avLst/>
              <a:gdLst/>
              <a:ahLst/>
              <a:cxnLst/>
              <a:rect l="0" t="0" r="0" b="0"/>
              <a:pathLst>
                <a:path w="76054" h="325965">
                  <a:moveTo>
                    <a:pt x="-103" y="3614"/>
                  </a:moveTo>
                  <a:cubicBezTo>
                    <a:pt x="46882" y="77278"/>
                    <a:pt x="65971" y="206192"/>
                    <a:pt x="56427" y="283538"/>
                  </a:cubicBezTo>
                  <a:cubicBezTo>
                    <a:pt x="46882" y="360886"/>
                    <a:pt x="82856" y="330685"/>
                    <a:pt x="74781" y="205455"/>
                  </a:cubicBezTo>
                  <a:cubicBezTo>
                    <a:pt x="66705" y="80224"/>
                    <a:pt x="7238" y="0"/>
                    <a:pt x="-103" y="3614"/>
                  </a:cubicBezTo>
                  <a:close/>
                </a:path>
              </a:pathLst>
            </a:custGeom>
            <a:solidFill>
              <a:srgbClr val="13A954"/>
            </a:solidFill>
            <a:ln w="7600" cap="flat">
              <a:solidFill>
                <a:srgbClr val="13A954"/>
              </a:solidFill>
              <a:bevel/>
            </a:ln>
          </p:spPr>
        </p:sp>
        <p:sp>
          <p:nvSpPr>
            <p:cNvPr id="145" name="Freeform 144"/>
            <p:cNvSpPr/>
            <p:nvPr/>
          </p:nvSpPr>
          <p:spPr>
            <a:xfrm flipH="1">
              <a:off x="5521843" y="2692593"/>
              <a:ext cx="75710" cy="326138"/>
            </a:xfrm>
            <a:custGeom>
              <a:avLst/>
              <a:gdLst/>
              <a:ahLst/>
              <a:cxnLst/>
              <a:rect l="0" t="0" r="0" b="0"/>
              <a:pathLst>
                <a:path w="75710" h="326138">
                  <a:moveTo>
                    <a:pt x="-104" y="3614"/>
                  </a:moveTo>
                  <a:cubicBezTo>
                    <a:pt x="46883" y="77279"/>
                    <a:pt x="65971" y="206192"/>
                    <a:pt x="56427" y="283538"/>
                  </a:cubicBezTo>
                  <a:cubicBezTo>
                    <a:pt x="46882" y="360885"/>
                    <a:pt x="82501" y="331425"/>
                    <a:pt x="74425" y="206192"/>
                  </a:cubicBezTo>
                  <a:cubicBezTo>
                    <a:pt x="66350" y="80961"/>
                    <a:pt x="7238" y="0"/>
                    <a:pt x="-104" y="3614"/>
                  </a:cubicBezTo>
                  <a:close/>
                </a:path>
              </a:pathLst>
            </a:custGeom>
            <a:solidFill>
              <a:srgbClr val="13A954"/>
            </a:solidFill>
            <a:ln w="7600" cap="flat">
              <a:solidFill>
                <a:srgbClr val="13A954"/>
              </a:solidFill>
              <a:bevel/>
            </a:ln>
          </p:spPr>
        </p:sp>
        <p:sp>
          <p:nvSpPr>
            <p:cNvPr id="146" name="Freeform 145"/>
            <p:cNvSpPr/>
            <p:nvPr/>
          </p:nvSpPr>
          <p:spPr>
            <a:xfrm>
              <a:off x="5288995" y="2980928"/>
              <a:ext cx="285054" cy="219152"/>
            </a:xfrm>
            <a:custGeom>
              <a:avLst/>
              <a:gdLst/>
              <a:ahLst/>
              <a:cxnLst/>
              <a:rect l="0" t="0" r="0" b="0"/>
              <a:pathLst>
                <a:path w="285054" h="219152">
                  <a:moveTo>
                    <a:pt x="11012" y="0"/>
                  </a:moveTo>
                  <a:lnTo>
                    <a:pt x="0" y="26887"/>
                  </a:lnTo>
                  <a:lnTo>
                    <a:pt x="50858" y="219152"/>
                  </a:lnTo>
                  <a:lnTo>
                    <a:pt x="232930" y="219152"/>
                  </a:lnTo>
                  <a:lnTo>
                    <a:pt x="285054" y="26151"/>
                  </a:lnTo>
                  <a:lnTo>
                    <a:pt x="270169" y="0"/>
                  </a:lnTo>
                  <a:lnTo>
                    <a:pt x="11012" y="0"/>
                  </a:lnTo>
                  <a:close/>
                </a:path>
              </a:pathLst>
            </a:custGeom>
            <a:solidFill>
              <a:srgbClr val="13A954"/>
            </a:solidFill>
            <a:ln w="7600" cap="flat">
              <a:solidFill>
                <a:srgbClr val="13A954"/>
              </a:solidFill>
              <a:bevel/>
            </a:ln>
          </p:spPr>
        </p:sp>
        <p:sp>
          <p:nvSpPr>
            <p:cNvPr id="147" name="Freeform 146"/>
            <p:cNvSpPr/>
            <p:nvPr/>
          </p:nvSpPr>
          <p:spPr>
            <a:xfrm>
              <a:off x="4716391" y="974029"/>
              <a:ext cx="579180" cy="1712698"/>
            </a:xfrm>
            <a:custGeom>
              <a:avLst/>
              <a:gdLst/>
              <a:ahLst/>
              <a:cxnLst/>
              <a:rect l="0" t="0" r="0" b="0"/>
              <a:pathLst>
                <a:path w="579180" h="1712698">
                  <a:moveTo>
                    <a:pt x="231156" y="66206"/>
                  </a:moveTo>
                  <a:cubicBezTo>
                    <a:pt x="231156" y="66206"/>
                    <a:pt x="297964" y="30847"/>
                    <a:pt x="336874" y="17587"/>
                  </a:cubicBezTo>
                  <a:cubicBezTo>
                    <a:pt x="375784" y="4328"/>
                    <a:pt x="385328" y="0"/>
                    <a:pt x="385328" y="0"/>
                  </a:cubicBezTo>
                  <a:cubicBezTo>
                    <a:pt x="385328" y="0"/>
                    <a:pt x="282363" y="207182"/>
                    <a:pt x="246572" y="316296"/>
                  </a:cubicBezTo>
                  <a:cubicBezTo>
                    <a:pt x="210783" y="425412"/>
                    <a:pt x="183252" y="587014"/>
                    <a:pt x="186005" y="662980"/>
                  </a:cubicBezTo>
                  <a:cubicBezTo>
                    <a:pt x="188758" y="738947"/>
                    <a:pt x="400746" y="1324579"/>
                    <a:pt x="475079" y="1486180"/>
                  </a:cubicBezTo>
                  <a:cubicBezTo>
                    <a:pt x="549412" y="1647782"/>
                    <a:pt x="576392" y="1688481"/>
                    <a:pt x="579180" y="1702294"/>
                  </a:cubicBezTo>
                  <a:cubicBezTo>
                    <a:pt x="581896" y="1716792"/>
                    <a:pt x="517476" y="1712698"/>
                    <a:pt x="517476" y="1712698"/>
                  </a:cubicBezTo>
                  <a:cubicBezTo>
                    <a:pt x="517476" y="1712698"/>
                    <a:pt x="193553" y="1250559"/>
                    <a:pt x="108919" y="1040050"/>
                  </a:cubicBezTo>
                  <a:cubicBezTo>
                    <a:pt x="30731" y="845576"/>
                    <a:pt x="-142988" y="369980"/>
                    <a:pt x="231156" y="66206"/>
                  </a:cubicBezTo>
                  <a:close/>
                </a:path>
              </a:pathLst>
            </a:custGeom>
            <a:solidFill>
              <a:srgbClr val="13A954"/>
            </a:solidFill>
            <a:ln w="7600" cap="flat">
              <a:solidFill>
                <a:srgbClr val="13A954"/>
              </a:solidFill>
              <a:bevel/>
            </a:ln>
          </p:spPr>
        </p:sp>
        <p:sp>
          <p:nvSpPr>
            <p:cNvPr id="148" name="Freeform 147"/>
            <p:cNvSpPr/>
            <p:nvPr/>
          </p:nvSpPr>
          <p:spPr>
            <a:xfrm>
              <a:off x="4813617" y="938634"/>
              <a:ext cx="501749" cy="1746709"/>
            </a:xfrm>
            <a:custGeom>
              <a:avLst/>
              <a:gdLst/>
              <a:ahLst/>
              <a:cxnLst/>
              <a:rect l="0" t="0" r="0" b="0"/>
              <a:pathLst>
                <a:path w="501749" h="1746709">
                  <a:moveTo>
                    <a:pt x="285908" y="36038"/>
                  </a:moveTo>
                  <a:cubicBezTo>
                    <a:pt x="374006" y="7309"/>
                    <a:pt x="422460" y="0"/>
                    <a:pt x="422460" y="0"/>
                  </a:cubicBezTo>
                  <a:cubicBezTo>
                    <a:pt x="422460" y="0"/>
                    <a:pt x="110811" y="592019"/>
                    <a:pt x="203040" y="772957"/>
                  </a:cubicBezTo>
                  <a:cubicBezTo>
                    <a:pt x="295268" y="953897"/>
                    <a:pt x="441182" y="1482899"/>
                    <a:pt x="459077" y="1521572"/>
                  </a:cubicBezTo>
                  <a:cubicBezTo>
                    <a:pt x="476971" y="1560246"/>
                    <a:pt x="501749" y="1746709"/>
                    <a:pt x="501749" y="1746709"/>
                  </a:cubicBezTo>
                  <a:lnTo>
                    <a:pt x="450817" y="1746709"/>
                  </a:lnTo>
                  <a:cubicBezTo>
                    <a:pt x="450817" y="1746709"/>
                    <a:pt x="317130" y="1546875"/>
                    <a:pt x="241583" y="1387595"/>
                  </a:cubicBezTo>
                  <a:cubicBezTo>
                    <a:pt x="132836" y="1158315"/>
                    <a:pt x="15371" y="799202"/>
                    <a:pt x="2065" y="627931"/>
                  </a:cubicBezTo>
                  <a:cubicBezTo>
                    <a:pt x="-13129" y="432373"/>
                    <a:pt x="42535" y="209333"/>
                    <a:pt x="285908" y="36038"/>
                  </a:cubicBezTo>
                  <a:close/>
                </a:path>
              </a:pathLst>
            </a:custGeom>
            <a:solidFill>
              <a:srgbClr val="13A954"/>
            </a:solidFill>
            <a:ln w="7600" cap="flat">
              <a:solidFill>
                <a:srgbClr val="13A954"/>
              </a:solidFill>
              <a:bevel/>
            </a:ln>
          </p:spPr>
        </p:sp>
        <p:sp>
          <p:nvSpPr>
            <p:cNvPr id="149" name="Freeform 148"/>
            <p:cNvSpPr/>
            <p:nvPr/>
          </p:nvSpPr>
          <p:spPr>
            <a:xfrm>
              <a:off x="4963650" y="924831"/>
              <a:ext cx="403154" cy="1756723"/>
            </a:xfrm>
            <a:custGeom>
              <a:avLst/>
              <a:gdLst/>
              <a:ahLst/>
              <a:cxnLst/>
              <a:rect l="0" t="0" r="0" b="0"/>
              <a:pathLst>
                <a:path w="403154" h="1756723">
                  <a:moveTo>
                    <a:pt x="257184" y="16517"/>
                  </a:moveTo>
                  <a:cubicBezTo>
                    <a:pt x="324175" y="5467"/>
                    <a:pt x="358129" y="0"/>
                    <a:pt x="358129" y="0"/>
                  </a:cubicBezTo>
                  <a:cubicBezTo>
                    <a:pt x="358129" y="0"/>
                    <a:pt x="251677" y="586496"/>
                    <a:pt x="304903" y="873787"/>
                  </a:cubicBezTo>
                  <a:cubicBezTo>
                    <a:pt x="358129" y="1161078"/>
                    <a:pt x="403154" y="1756723"/>
                    <a:pt x="403154" y="1756723"/>
                  </a:cubicBezTo>
                  <a:lnTo>
                    <a:pt x="337940" y="1756723"/>
                  </a:lnTo>
                  <a:cubicBezTo>
                    <a:pt x="337940" y="1756723"/>
                    <a:pt x="98590" y="1279337"/>
                    <a:pt x="32349" y="915221"/>
                  </a:cubicBezTo>
                  <a:cubicBezTo>
                    <a:pt x="-30972" y="567158"/>
                    <a:pt x="-22713" y="255926"/>
                    <a:pt x="257184" y="16517"/>
                  </a:cubicBezTo>
                  <a:close/>
                </a:path>
              </a:pathLst>
            </a:custGeom>
            <a:solidFill>
              <a:srgbClr val="13A954"/>
            </a:solidFill>
            <a:ln w="7600" cap="flat">
              <a:solidFill>
                <a:srgbClr val="13A954"/>
              </a:solidFill>
              <a:bevel/>
            </a:ln>
          </p:spPr>
        </p:sp>
        <p:sp>
          <p:nvSpPr>
            <p:cNvPr id="150" name="Freeform 149"/>
            <p:cNvSpPr/>
            <p:nvPr/>
          </p:nvSpPr>
          <p:spPr>
            <a:xfrm>
              <a:off x="5139850" y="921368"/>
              <a:ext cx="298882" cy="1768981"/>
            </a:xfrm>
            <a:custGeom>
              <a:avLst/>
              <a:gdLst/>
              <a:ahLst/>
              <a:cxnLst/>
              <a:rect l="0" t="0" r="0" b="0"/>
              <a:pathLst>
                <a:path w="298882" h="1768981">
                  <a:moveTo>
                    <a:pt x="175509" y="5421"/>
                  </a:moveTo>
                  <a:cubicBezTo>
                    <a:pt x="237913" y="-1899"/>
                    <a:pt x="256266" y="0"/>
                    <a:pt x="256266" y="0"/>
                  </a:cubicBezTo>
                  <a:cubicBezTo>
                    <a:pt x="256266" y="0"/>
                    <a:pt x="276823" y="173375"/>
                    <a:pt x="283430" y="409839"/>
                  </a:cubicBezTo>
                  <a:cubicBezTo>
                    <a:pt x="290038" y="646299"/>
                    <a:pt x="298882" y="1483864"/>
                    <a:pt x="298882" y="1483864"/>
                  </a:cubicBezTo>
                  <a:lnTo>
                    <a:pt x="283430" y="1766738"/>
                  </a:lnTo>
                  <a:lnTo>
                    <a:pt x="208546" y="1768981"/>
                  </a:lnTo>
                  <a:cubicBezTo>
                    <a:pt x="208546" y="1768981"/>
                    <a:pt x="78601" y="1284972"/>
                    <a:pt x="45563" y="1048509"/>
                  </a:cubicBezTo>
                  <a:cubicBezTo>
                    <a:pt x="21735" y="877958"/>
                    <a:pt x="-95395" y="364166"/>
                    <a:pt x="175509" y="5421"/>
                  </a:cubicBezTo>
                  <a:close/>
                </a:path>
              </a:pathLst>
            </a:custGeom>
            <a:solidFill>
              <a:srgbClr val="13A954"/>
            </a:solidFill>
            <a:ln w="7600" cap="flat">
              <a:solidFill>
                <a:srgbClr val="13A954"/>
              </a:solidFill>
              <a:bevel/>
            </a:ln>
          </p:spPr>
        </p:sp>
        <p:sp>
          <p:nvSpPr>
            <p:cNvPr id="151" name="Freeform 150"/>
            <p:cNvSpPr/>
            <p:nvPr/>
          </p:nvSpPr>
          <p:spPr>
            <a:xfrm>
              <a:off x="5321737" y="920166"/>
              <a:ext cx="297849" cy="1774850"/>
            </a:xfrm>
            <a:custGeom>
              <a:avLst/>
              <a:gdLst/>
              <a:ahLst/>
              <a:cxnLst/>
              <a:rect l="0" t="0" r="0" b="0"/>
              <a:pathLst>
                <a:path w="297849" h="1774850">
                  <a:moveTo>
                    <a:pt x="64846" y="0"/>
                  </a:moveTo>
                  <a:cubicBezTo>
                    <a:pt x="130186" y="0"/>
                    <a:pt x="162489" y="0"/>
                    <a:pt x="162489" y="0"/>
                  </a:cubicBezTo>
                  <a:cubicBezTo>
                    <a:pt x="162489" y="0"/>
                    <a:pt x="297849" y="226517"/>
                    <a:pt x="297849" y="407456"/>
                  </a:cubicBezTo>
                  <a:cubicBezTo>
                    <a:pt x="297849" y="588395"/>
                    <a:pt x="290048" y="1179549"/>
                    <a:pt x="226269" y="1465460"/>
                  </a:cubicBezTo>
                  <a:cubicBezTo>
                    <a:pt x="162489" y="1751368"/>
                    <a:pt x="145053" y="1774850"/>
                    <a:pt x="145053" y="1774850"/>
                  </a:cubicBezTo>
                  <a:lnTo>
                    <a:pt x="77602" y="1765182"/>
                  </a:lnTo>
                  <a:cubicBezTo>
                    <a:pt x="77602" y="1765182"/>
                    <a:pt x="19121" y="1115821"/>
                    <a:pt x="12905" y="1015186"/>
                  </a:cubicBezTo>
                  <a:cubicBezTo>
                    <a:pt x="6848" y="917122"/>
                    <a:pt x="-32796" y="273479"/>
                    <a:pt x="64846" y="0"/>
                  </a:cubicBezTo>
                  <a:close/>
                </a:path>
              </a:pathLst>
            </a:custGeom>
            <a:solidFill>
              <a:srgbClr val="13A954"/>
            </a:solidFill>
            <a:ln w="7600" cap="flat">
              <a:solidFill>
                <a:srgbClr val="13A954"/>
              </a:solidFill>
              <a:bevel/>
            </a:ln>
          </p:spPr>
        </p:sp>
        <p:sp>
          <p:nvSpPr>
            <p:cNvPr id="152" name="Freeform 151"/>
            <p:cNvSpPr/>
            <p:nvPr/>
          </p:nvSpPr>
          <p:spPr>
            <a:xfrm>
              <a:off x="5465933" y="921713"/>
              <a:ext cx="313336" cy="1760866"/>
            </a:xfrm>
            <a:custGeom>
              <a:avLst/>
              <a:gdLst/>
              <a:ahLst/>
              <a:cxnLst/>
              <a:rect l="0" t="0" r="0" b="0"/>
              <a:pathLst>
                <a:path w="313336" h="1760866">
                  <a:moveTo>
                    <a:pt x="13157" y="0"/>
                  </a:moveTo>
                  <a:cubicBezTo>
                    <a:pt x="61612" y="0"/>
                    <a:pt x="90244" y="5179"/>
                    <a:pt x="92446" y="5179"/>
                  </a:cubicBezTo>
                  <a:cubicBezTo>
                    <a:pt x="92446" y="5179"/>
                    <a:pt x="247720" y="86843"/>
                    <a:pt x="289935" y="353878"/>
                  </a:cubicBezTo>
                  <a:cubicBezTo>
                    <a:pt x="332148" y="620910"/>
                    <a:pt x="321138" y="1134718"/>
                    <a:pt x="225696" y="1388860"/>
                  </a:cubicBezTo>
                  <a:cubicBezTo>
                    <a:pt x="130256" y="1643004"/>
                    <a:pt x="75193" y="1760866"/>
                    <a:pt x="75193" y="1760866"/>
                  </a:cubicBezTo>
                  <a:lnTo>
                    <a:pt x="0" y="1755341"/>
                  </a:lnTo>
                  <a:cubicBezTo>
                    <a:pt x="0" y="1755341"/>
                    <a:pt x="50078" y="1324325"/>
                    <a:pt x="53169" y="1263631"/>
                  </a:cubicBezTo>
                  <a:cubicBezTo>
                    <a:pt x="66017" y="1011331"/>
                    <a:pt x="89121" y="656291"/>
                    <a:pt x="82535" y="499364"/>
                  </a:cubicBezTo>
                  <a:cubicBezTo>
                    <a:pt x="75193" y="324410"/>
                    <a:pt x="59409" y="93346"/>
                    <a:pt x="13157" y="0"/>
                  </a:cubicBezTo>
                  <a:close/>
                </a:path>
              </a:pathLst>
            </a:custGeom>
            <a:solidFill>
              <a:srgbClr val="13A954"/>
            </a:solidFill>
            <a:ln w="7600" cap="flat">
              <a:solidFill>
                <a:srgbClr val="13A954"/>
              </a:solidFill>
              <a:bevel/>
            </a:ln>
          </p:spPr>
        </p:sp>
        <p:sp>
          <p:nvSpPr>
            <p:cNvPr id="153" name="Freeform 152"/>
            <p:cNvSpPr/>
            <p:nvPr/>
          </p:nvSpPr>
          <p:spPr>
            <a:xfrm>
              <a:off x="5519086" y="926901"/>
              <a:ext cx="405565" cy="1757067"/>
            </a:xfrm>
            <a:custGeom>
              <a:avLst/>
              <a:gdLst/>
              <a:ahLst/>
              <a:cxnLst/>
              <a:rect l="0" t="0" r="0" b="0"/>
              <a:pathLst>
                <a:path w="405565" h="1757067">
                  <a:moveTo>
                    <a:pt x="34138" y="0"/>
                  </a:moveTo>
                  <a:cubicBezTo>
                    <a:pt x="125908" y="13893"/>
                    <a:pt x="144996" y="19049"/>
                    <a:pt x="144996" y="19049"/>
                  </a:cubicBezTo>
                  <a:cubicBezTo>
                    <a:pt x="144996" y="19049"/>
                    <a:pt x="319358" y="114812"/>
                    <a:pt x="383597" y="418677"/>
                  </a:cubicBezTo>
                  <a:cubicBezTo>
                    <a:pt x="447837" y="722543"/>
                    <a:pt x="359737" y="1118489"/>
                    <a:pt x="269803" y="1346848"/>
                  </a:cubicBezTo>
                  <a:cubicBezTo>
                    <a:pt x="179869" y="1575209"/>
                    <a:pt x="58733" y="1757067"/>
                    <a:pt x="58733" y="1757067"/>
                  </a:cubicBezTo>
                  <a:lnTo>
                    <a:pt x="0" y="1750162"/>
                  </a:lnTo>
                  <a:cubicBezTo>
                    <a:pt x="0" y="1750162"/>
                    <a:pt x="100756" y="1416927"/>
                    <a:pt x="139122" y="1199520"/>
                  </a:cubicBezTo>
                  <a:cubicBezTo>
                    <a:pt x="183907" y="945747"/>
                    <a:pt x="239039" y="631694"/>
                    <a:pt x="189045" y="363430"/>
                  </a:cubicBezTo>
                  <a:cubicBezTo>
                    <a:pt x="146831" y="136912"/>
                    <a:pt x="93972" y="67299"/>
                    <a:pt x="34138" y="0"/>
                  </a:cubicBezTo>
                  <a:close/>
                </a:path>
              </a:pathLst>
            </a:custGeom>
            <a:solidFill>
              <a:srgbClr val="13A954"/>
            </a:solidFill>
            <a:ln w="7600" cap="flat">
              <a:solidFill>
                <a:srgbClr val="13A954"/>
              </a:solidFill>
              <a:bevel/>
            </a:ln>
          </p:spPr>
        </p:sp>
        <p:sp>
          <p:nvSpPr>
            <p:cNvPr id="154" name="Freeform 153"/>
            <p:cNvSpPr/>
            <p:nvPr/>
          </p:nvSpPr>
          <p:spPr>
            <a:xfrm>
              <a:off x="5572438" y="943818"/>
              <a:ext cx="496244" cy="1751716"/>
            </a:xfrm>
            <a:custGeom>
              <a:avLst/>
              <a:gdLst/>
              <a:ahLst/>
              <a:cxnLst/>
              <a:rect l="0" t="0" r="0" b="0"/>
              <a:pathLst>
                <a:path w="496244" h="1751716">
                  <a:moveTo>
                    <a:pt x="85781" y="0"/>
                  </a:moveTo>
                  <a:cubicBezTo>
                    <a:pt x="177551" y="24965"/>
                    <a:pt x="227474" y="45752"/>
                    <a:pt x="227474" y="45752"/>
                  </a:cubicBezTo>
                  <a:cubicBezTo>
                    <a:pt x="227474" y="45752"/>
                    <a:pt x="501678" y="270635"/>
                    <a:pt x="496244" y="548720"/>
                  </a:cubicBezTo>
                  <a:cubicBezTo>
                    <a:pt x="490669" y="826803"/>
                    <a:pt x="383849" y="1127354"/>
                    <a:pt x="284738" y="1313356"/>
                  </a:cubicBezTo>
                  <a:cubicBezTo>
                    <a:pt x="185627" y="1499359"/>
                    <a:pt x="32922" y="1751716"/>
                    <a:pt x="32922" y="1751716"/>
                  </a:cubicBezTo>
                  <a:lnTo>
                    <a:pt x="0" y="1740148"/>
                  </a:lnTo>
                  <a:cubicBezTo>
                    <a:pt x="0" y="1740148"/>
                    <a:pt x="143046" y="1451475"/>
                    <a:pt x="218297" y="1221275"/>
                  </a:cubicBezTo>
                  <a:cubicBezTo>
                    <a:pt x="293548" y="991074"/>
                    <a:pt x="365128" y="679841"/>
                    <a:pt x="332091" y="466214"/>
                  </a:cubicBezTo>
                  <a:cubicBezTo>
                    <a:pt x="299055" y="252587"/>
                    <a:pt x="208386" y="87947"/>
                    <a:pt x="85781" y="0"/>
                  </a:cubicBezTo>
                  <a:close/>
                </a:path>
              </a:pathLst>
            </a:custGeom>
            <a:solidFill>
              <a:srgbClr val="13A954"/>
            </a:solidFill>
            <a:ln w="7600" cap="flat">
              <a:solidFill>
                <a:srgbClr val="13A954"/>
              </a:solidFill>
              <a:bevel/>
            </a:ln>
          </p:spPr>
        </p:sp>
        <p:sp>
          <p:nvSpPr>
            <p:cNvPr id="155" name="Freeform 154"/>
            <p:cNvSpPr/>
            <p:nvPr/>
          </p:nvSpPr>
          <p:spPr>
            <a:xfrm>
              <a:off x="5609940" y="1090076"/>
              <a:ext cx="634929" cy="1602545"/>
            </a:xfrm>
            <a:custGeom>
              <a:avLst/>
              <a:gdLst/>
              <a:ahLst/>
              <a:cxnLst/>
              <a:rect l="0" t="0" r="0" b="0"/>
              <a:pathLst>
                <a:path w="634929" h="1602545">
                  <a:moveTo>
                    <a:pt x="550616" y="446110"/>
                  </a:moveTo>
                  <a:cubicBezTo>
                    <a:pt x="511963" y="984242"/>
                    <a:pt x="116547" y="1422164"/>
                    <a:pt x="0" y="1598037"/>
                  </a:cubicBezTo>
                  <a:cubicBezTo>
                    <a:pt x="26613" y="1612769"/>
                    <a:pt x="33037" y="1587909"/>
                    <a:pt x="46802" y="1572321"/>
                  </a:cubicBezTo>
                  <a:cubicBezTo>
                    <a:pt x="94728" y="1518060"/>
                    <a:pt x="455976" y="1067691"/>
                    <a:pt x="553370" y="830086"/>
                  </a:cubicBezTo>
                  <a:cubicBezTo>
                    <a:pt x="672143" y="541811"/>
                    <a:pt x="683635" y="241794"/>
                    <a:pt x="434991" y="47478"/>
                  </a:cubicBezTo>
                  <a:cubicBezTo>
                    <a:pt x="236949" y="-107292"/>
                    <a:pt x="572641" y="139483"/>
                    <a:pt x="550616" y="446110"/>
                  </a:cubicBezTo>
                  <a:close/>
                </a:path>
              </a:pathLst>
            </a:custGeom>
            <a:solidFill>
              <a:srgbClr val="13A954"/>
            </a:solidFill>
            <a:ln w="7600" cap="flat">
              <a:solidFill>
                <a:srgbClr val="13A954"/>
              </a:solidFill>
              <a:bevel/>
            </a:ln>
          </p:spPr>
        </p:sp>
        <p:sp>
          <p:nvSpPr>
            <p:cNvPr id="156" name="Freeform 155"/>
            <p:cNvSpPr/>
            <p:nvPr/>
          </p:nvSpPr>
          <p:spPr>
            <a:xfrm>
              <a:off x="5597731" y="989566"/>
              <a:ext cx="577975" cy="1713733"/>
            </a:xfrm>
            <a:custGeom>
              <a:avLst/>
              <a:gdLst/>
              <a:ahLst/>
              <a:cxnLst/>
              <a:rect l="0" t="0" r="0" b="0"/>
              <a:pathLst>
                <a:path w="577975" h="1713733">
                  <a:moveTo>
                    <a:pt x="200344" y="0"/>
                  </a:moveTo>
                  <a:cubicBezTo>
                    <a:pt x="324049" y="49194"/>
                    <a:pt x="382781" y="99286"/>
                    <a:pt x="382781" y="99286"/>
                  </a:cubicBezTo>
                  <a:cubicBezTo>
                    <a:pt x="382781" y="99286"/>
                    <a:pt x="598626" y="306285"/>
                    <a:pt x="576598" y="541087"/>
                  </a:cubicBezTo>
                  <a:cubicBezTo>
                    <a:pt x="557862" y="740824"/>
                    <a:pt x="534385" y="969262"/>
                    <a:pt x="244393" y="1397436"/>
                  </a:cubicBezTo>
                  <a:cubicBezTo>
                    <a:pt x="45494" y="1691110"/>
                    <a:pt x="35617" y="1699920"/>
                    <a:pt x="35617" y="1699920"/>
                  </a:cubicBezTo>
                  <a:lnTo>
                    <a:pt x="0" y="1713733"/>
                  </a:lnTo>
                  <a:cubicBezTo>
                    <a:pt x="0" y="1713733"/>
                    <a:pt x="268253" y="1249645"/>
                    <a:pt x="341209" y="1064564"/>
                  </a:cubicBezTo>
                  <a:cubicBezTo>
                    <a:pt x="414166" y="879483"/>
                    <a:pt x="502265" y="539706"/>
                    <a:pt x="445826" y="376721"/>
                  </a:cubicBezTo>
                  <a:cubicBezTo>
                    <a:pt x="389388" y="213742"/>
                    <a:pt x="365070" y="142908"/>
                    <a:pt x="200344" y="0"/>
                  </a:cubicBezTo>
                  <a:close/>
                </a:path>
              </a:pathLst>
            </a:custGeom>
            <a:solidFill>
              <a:srgbClr val="13A954"/>
            </a:solidFill>
            <a:ln w="7600" cap="flat">
              <a:solidFill>
                <a:srgbClr val="13A954"/>
              </a:solidFill>
              <a:bevel/>
            </a:ln>
          </p:spPr>
        </p:sp>
        <p:sp>
          <p:nvSpPr>
            <p:cNvPr id="157" name="Freeform 156"/>
            <p:cNvSpPr/>
            <p:nvPr/>
          </p:nvSpPr>
          <p:spPr>
            <a:xfrm>
              <a:off x="5223405" y="2669462"/>
              <a:ext cx="416233" cy="46616"/>
            </a:xfrm>
            <a:custGeom>
              <a:avLst/>
              <a:gdLst/>
              <a:ahLst/>
              <a:cxnLst/>
              <a:rect l="0" t="0" r="0" b="0"/>
              <a:pathLst>
                <a:path w="416233" h="46616">
                  <a:moveTo>
                    <a:pt x="0" y="10358"/>
                  </a:moveTo>
                  <a:cubicBezTo>
                    <a:pt x="258789" y="-15424"/>
                    <a:pt x="416233" y="15162"/>
                    <a:pt x="416233" y="15162"/>
                  </a:cubicBezTo>
                  <a:cubicBezTo>
                    <a:pt x="416233" y="15162"/>
                    <a:pt x="418219" y="48107"/>
                    <a:pt x="398464" y="45165"/>
                  </a:cubicBezTo>
                  <a:cubicBezTo>
                    <a:pt x="230342" y="20120"/>
                    <a:pt x="47535" y="34852"/>
                    <a:pt x="15965" y="45899"/>
                  </a:cubicBezTo>
                  <a:cubicBezTo>
                    <a:pt x="-4246" y="52972"/>
                    <a:pt x="2891" y="10358"/>
                    <a:pt x="0" y="10358"/>
                  </a:cubicBezTo>
                  <a:close/>
                </a:path>
              </a:pathLst>
            </a:custGeom>
            <a:solidFill>
              <a:srgbClr val="13A954"/>
            </a:solidFill>
            <a:ln w="7600" cap="flat">
              <a:solidFill>
                <a:srgbClr val="13A954"/>
              </a:solidFill>
              <a:bevel/>
            </a:ln>
          </p:spPr>
        </p:sp>
      </p:grpSp>
      <p:grpSp>
        <p:nvGrpSpPr>
          <p:cNvPr id="8" name="Hot Air Balloon"/>
          <p:cNvGrpSpPr/>
          <p:nvPr/>
        </p:nvGrpSpPr>
        <p:grpSpPr>
          <a:xfrm>
            <a:off x="6978187" y="1989049"/>
            <a:ext cx="2165813" cy="2454519"/>
            <a:chOff x="6478739" y="1931794"/>
            <a:chExt cx="1628089" cy="2280584"/>
          </a:xfrm>
        </p:grpSpPr>
        <p:sp>
          <p:nvSpPr>
            <p:cNvPr id="159" name="Freeform 158"/>
            <p:cNvSpPr/>
            <p:nvPr/>
          </p:nvSpPr>
          <p:spPr>
            <a:xfrm>
              <a:off x="6478739" y="1931794"/>
              <a:ext cx="1624836" cy="1791080"/>
            </a:xfrm>
            <a:custGeom>
              <a:avLst/>
              <a:gdLst/>
              <a:ahLst/>
              <a:cxnLst/>
              <a:rect l="0" t="0" r="0" b="0"/>
              <a:pathLst>
                <a:path w="1624836" h="1791080">
                  <a:moveTo>
                    <a:pt x="192860" y="218057"/>
                  </a:moveTo>
                  <a:cubicBezTo>
                    <a:pt x="-33062" y="428004"/>
                    <a:pt x="-46423" y="673043"/>
                    <a:pt x="77557" y="968622"/>
                  </a:cubicBezTo>
                  <a:cubicBezTo>
                    <a:pt x="168851" y="1186276"/>
                    <a:pt x="487982" y="1691824"/>
                    <a:pt x="617563" y="1766407"/>
                  </a:cubicBezTo>
                  <a:cubicBezTo>
                    <a:pt x="822544" y="1764198"/>
                    <a:pt x="865108" y="1751200"/>
                    <a:pt x="942255" y="1776055"/>
                  </a:cubicBezTo>
                  <a:cubicBezTo>
                    <a:pt x="1019398" y="1800913"/>
                    <a:pt x="994603" y="1798155"/>
                    <a:pt x="1041438" y="1742906"/>
                  </a:cubicBezTo>
                  <a:cubicBezTo>
                    <a:pt x="1088274" y="1687662"/>
                    <a:pt x="1445407" y="1214636"/>
                    <a:pt x="1542869" y="977720"/>
                  </a:cubicBezTo>
                  <a:cubicBezTo>
                    <a:pt x="1661736" y="688760"/>
                    <a:pt x="1672703" y="419897"/>
                    <a:pt x="1429912" y="218059"/>
                  </a:cubicBezTo>
                  <a:cubicBezTo>
                    <a:pt x="994603" y="-143820"/>
                    <a:pt x="418780" y="8113"/>
                    <a:pt x="192860" y="218057"/>
                  </a:cubicBezTo>
                  <a:close/>
                </a:path>
              </a:pathLst>
            </a:custGeom>
            <a:solidFill>
              <a:srgbClr val="FFB539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160" name="Freeform 159"/>
            <p:cNvSpPr/>
            <p:nvPr/>
          </p:nvSpPr>
          <p:spPr>
            <a:xfrm>
              <a:off x="7128965" y="3704896"/>
              <a:ext cx="76054" cy="325965"/>
            </a:xfrm>
            <a:custGeom>
              <a:avLst/>
              <a:gdLst/>
              <a:ahLst/>
              <a:cxnLst/>
              <a:rect l="0" t="0" r="0" b="0"/>
              <a:pathLst>
                <a:path w="76054" h="325965">
                  <a:moveTo>
                    <a:pt x="-103" y="3614"/>
                  </a:moveTo>
                  <a:cubicBezTo>
                    <a:pt x="46882" y="77278"/>
                    <a:pt x="65971" y="206192"/>
                    <a:pt x="56427" y="283538"/>
                  </a:cubicBezTo>
                  <a:cubicBezTo>
                    <a:pt x="46882" y="360886"/>
                    <a:pt x="82856" y="330685"/>
                    <a:pt x="74781" y="205455"/>
                  </a:cubicBezTo>
                  <a:cubicBezTo>
                    <a:pt x="66705" y="80224"/>
                    <a:pt x="7238" y="0"/>
                    <a:pt x="-103" y="3614"/>
                  </a:cubicBezTo>
                  <a:close/>
                </a:path>
              </a:pathLst>
            </a:custGeom>
            <a:solidFill>
              <a:srgbClr val="FFB539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161" name="Freeform 160"/>
            <p:cNvSpPr/>
            <p:nvPr/>
          </p:nvSpPr>
          <p:spPr>
            <a:xfrm flipH="1">
              <a:off x="7383803" y="3704891"/>
              <a:ext cx="75710" cy="326138"/>
            </a:xfrm>
            <a:custGeom>
              <a:avLst/>
              <a:gdLst/>
              <a:ahLst/>
              <a:cxnLst/>
              <a:rect l="0" t="0" r="0" b="0"/>
              <a:pathLst>
                <a:path w="75710" h="326138">
                  <a:moveTo>
                    <a:pt x="-104" y="3614"/>
                  </a:moveTo>
                  <a:cubicBezTo>
                    <a:pt x="46883" y="77279"/>
                    <a:pt x="65971" y="206192"/>
                    <a:pt x="56427" y="283538"/>
                  </a:cubicBezTo>
                  <a:cubicBezTo>
                    <a:pt x="46882" y="360885"/>
                    <a:pt x="82501" y="331425"/>
                    <a:pt x="74425" y="206192"/>
                  </a:cubicBezTo>
                  <a:cubicBezTo>
                    <a:pt x="66350" y="80961"/>
                    <a:pt x="7238" y="0"/>
                    <a:pt x="-104" y="3614"/>
                  </a:cubicBezTo>
                  <a:close/>
                </a:path>
              </a:pathLst>
            </a:custGeom>
            <a:solidFill>
              <a:srgbClr val="FFB539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162" name="Freeform 161"/>
            <p:cNvSpPr/>
            <p:nvPr/>
          </p:nvSpPr>
          <p:spPr>
            <a:xfrm>
              <a:off x="7150954" y="3993226"/>
              <a:ext cx="285054" cy="219152"/>
            </a:xfrm>
            <a:custGeom>
              <a:avLst/>
              <a:gdLst/>
              <a:ahLst/>
              <a:cxnLst/>
              <a:rect l="0" t="0" r="0" b="0"/>
              <a:pathLst>
                <a:path w="285054" h="219152">
                  <a:moveTo>
                    <a:pt x="11012" y="0"/>
                  </a:moveTo>
                  <a:lnTo>
                    <a:pt x="0" y="26887"/>
                  </a:lnTo>
                  <a:lnTo>
                    <a:pt x="50858" y="219152"/>
                  </a:lnTo>
                  <a:lnTo>
                    <a:pt x="232930" y="219152"/>
                  </a:lnTo>
                  <a:lnTo>
                    <a:pt x="285054" y="26151"/>
                  </a:lnTo>
                  <a:lnTo>
                    <a:pt x="270169" y="0"/>
                  </a:lnTo>
                  <a:lnTo>
                    <a:pt x="11012" y="0"/>
                  </a:lnTo>
                  <a:close/>
                </a:path>
              </a:pathLst>
            </a:custGeom>
            <a:solidFill>
              <a:srgbClr val="FFB539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163" name="Freeform 162"/>
            <p:cNvSpPr/>
            <p:nvPr/>
          </p:nvSpPr>
          <p:spPr>
            <a:xfrm>
              <a:off x="6578350" y="1986327"/>
              <a:ext cx="579180" cy="1712698"/>
            </a:xfrm>
            <a:custGeom>
              <a:avLst/>
              <a:gdLst/>
              <a:ahLst/>
              <a:cxnLst/>
              <a:rect l="0" t="0" r="0" b="0"/>
              <a:pathLst>
                <a:path w="579180" h="1712698">
                  <a:moveTo>
                    <a:pt x="231156" y="66206"/>
                  </a:moveTo>
                  <a:cubicBezTo>
                    <a:pt x="231156" y="66206"/>
                    <a:pt x="297964" y="30847"/>
                    <a:pt x="336874" y="17587"/>
                  </a:cubicBezTo>
                  <a:cubicBezTo>
                    <a:pt x="375784" y="4328"/>
                    <a:pt x="385328" y="0"/>
                    <a:pt x="385328" y="0"/>
                  </a:cubicBezTo>
                  <a:cubicBezTo>
                    <a:pt x="385328" y="0"/>
                    <a:pt x="282363" y="207182"/>
                    <a:pt x="246572" y="316296"/>
                  </a:cubicBezTo>
                  <a:cubicBezTo>
                    <a:pt x="210783" y="425412"/>
                    <a:pt x="183252" y="587014"/>
                    <a:pt x="186005" y="662980"/>
                  </a:cubicBezTo>
                  <a:cubicBezTo>
                    <a:pt x="188758" y="738947"/>
                    <a:pt x="400746" y="1324579"/>
                    <a:pt x="475079" y="1486180"/>
                  </a:cubicBezTo>
                  <a:cubicBezTo>
                    <a:pt x="549412" y="1647782"/>
                    <a:pt x="576392" y="1688481"/>
                    <a:pt x="579180" y="1702294"/>
                  </a:cubicBezTo>
                  <a:cubicBezTo>
                    <a:pt x="581896" y="1716792"/>
                    <a:pt x="517476" y="1712698"/>
                    <a:pt x="517476" y="1712698"/>
                  </a:cubicBezTo>
                  <a:cubicBezTo>
                    <a:pt x="517476" y="1712698"/>
                    <a:pt x="193553" y="1250559"/>
                    <a:pt x="108919" y="1040050"/>
                  </a:cubicBezTo>
                  <a:cubicBezTo>
                    <a:pt x="30731" y="845576"/>
                    <a:pt x="-142988" y="369980"/>
                    <a:pt x="231156" y="66206"/>
                  </a:cubicBezTo>
                  <a:close/>
                </a:path>
              </a:pathLst>
            </a:custGeom>
            <a:solidFill>
              <a:srgbClr val="FFB539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164" name="Freeform 163"/>
            <p:cNvSpPr/>
            <p:nvPr/>
          </p:nvSpPr>
          <p:spPr>
            <a:xfrm>
              <a:off x="6675576" y="1950933"/>
              <a:ext cx="501749" cy="1746709"/>
            </a:xfrm>
            <a:custGeom>
              <a:avLst/>
              <a:gdLst/>
              <a:ahLst/>
              <a:cxnLst/>
              <a:rect l="0" t="0" r="0" b="0"/>
              <a:pathLst>
                <a:path w="501749" h="1746709">
                  <a:moveTo>
                    <a:pt x="285908" y="36038"/>
                  </a:moveTo>
                  <a:cubicBezTo>
                    <a:pt x="374006" y="7309"/>
                    <a:pt x="422460" y="0"/>
                    <a:pt x="422460" y="0"/>
                  </a:cubicBezTo>
                  <a:cubicBezTo>
                    <a:pt x="422460" y="0"/>
                    <a:pt x="110811" y="592019"/>
                    <a:pt x="203040" y="772957"/>
                  </a:cubicBezTo>
                  <a:cubicBezTo>
                    <a:pt x="295268" y="953897"/>
                    <a:pt x="441182" y="1482899"/>
                    <a:pt x="459077" y="1521572"/>
                  </a:cubicBezTo>
                  <a:cubicBezTo>
                    <a:pt x="476971" y="1560246"/>
                    <a:pt x="501749" y="1746709"/>
                    <a:pt x="501749" y="1746709"/>
                  </a:cubicBezTo>
                  <a:lnTo>
                    <a:pt x="450817" y="1746709"/>
                  </a:lnTo>
                  <a:cubicBezTo>
                    <a:pt x="450817" y="1746709"/>
                    <a:pt x="317130" y="1546875"/>
                    <a:pt x="241583" y="1387595"/>
                  </a:cubicBezTo>
                  <a:cubicBezTo>
                    <a:pt x="132836" y="1158315"/>
                    <a:pt x="15371" y="799202"/>
                    <a:pt x="2065" y="627931"/>
                  </a:cubicBezTo>
                  <a:cubicBezTo>
                    <a:pt x="-13129" y="432373"/>
                    <a:pt x="42535" y="209333"/>
                    <a:pt x="285908" y="36038"/>
                  </a:cubicBezTo>
                  <a:close/>
                </a:path>
              </a:pathLst>
            </a:custGeom>
            <a:solidFill>
              <a:srgbClr val="FFB539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165" name="Freeform 164"/>
            <p:cNvSpPr/>
            <p:nvPr/>
          </p:nvSpPr>
          <p:spPr>
            <a:xfrm>
              <a:off x="6825610" y="1937129"/>
              <a:ext cx="403154" cy="1756723"/>
            </a:xfrm>
            <a:custGeom>
              <a:avLst/>
              <a:gdLst/>
              <a:ahLst/>
              <a:cxnLst/>
              <a:rect l="0" t="0" r="0" b="0"/>
              <a:pathLst>
                <a:path w="403154" h="1756723">
                  <a:moveTo>
                    <a:pt x="257184" y="16517"/>
                  </a:moveTo>
                  <a:cubicBezTo>
                    <a:pt x="324175" y="5467"/>
                    <a:pt x="358129" y="0"/>
                    <a:pt x="358129" y="0"/>
                  </a:cubicBezTo>
                  <a:cubicBezTo>
                    <a:pt x="358129" y="0"/>
                    <a:pt x="251677" y="586496"/>
                    <a:pt x="304903" y="873787"/>
                  </a:cubicBezTo>
                  <a:cubicBezTo>
                    <a:pt x="358129" y="1161078"/>
                    <a:pt x="403154" y="1756723"/>
                    <a:pt x="403154" y="1756723"/>
                  </a:cubicBezTo>
                  <a:lnTo>
                    <a:pt x="337940" y="1756723"/>
                  </a:lnTo>
                  <a:cubicBezTo>
                    <a:pt x="337940" y="1756723"/>
                    <a:pt x="98590" y="1279337"/>
                    <a:pt x="32349" y="915221"/>
                  </a:cubicBezTo>
                  <a:cubicBezTo>
                    <a:pt x="-30972" y="567158"/>
                    <a:pt x="-22713" y="255926"/>
                    <a:pt x="257184" y="16517"/>
                  </a:cubicBezTo>
                  <a:close/>
                </a:path>
              </a:pathLst>
            </a:custGeom>
            <a:solidFill>
              <a:srgbClr val="FFB539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166" name="Freeform 165"/>
            <p:cNvSpPr/>
            <p:nvPr/>
          </p:nvSpPr>
          <p:spPr>
            <a:xfrm>
              <a:off x="7001810" y="1933666"/>
              <a:ext cx="298882" cy="1768980"/>
            </a:xfrm>
            <a:custGeom>
              <a:avLst/>
              <a:gdLst/>
              <a:ahLst/>
              <a:cxnLst/>
              <a:rect l="0" t="0" r="0" b="0"/>
              <a:pathLst>
                <a:path w="298882" h="1768981">
                  <a:moveTo>
                    <a:pt x="175509" y="5421"/>
                  </a:moveTo>
                  <a:cubicBezTo>
                    <a:pt x="237913" y="-1899"/>
                    <a:pt x="256266" y="0"/>
                    <a:pt x="256266" y="0"/>
                  </a:cubicBezTo>
                  <a:cubicBezTo>
                    <a:pt x="256266" y="0"/>
                    <a:pt x="276823" y="173375"/>
                    <a:pt x="283430" y="409839"/>
                  </a:cubicBezTo>
                  <a:cubicBezTo>
                    <a:pt x="290038" y="646299"/>
                    <a:pt x="298882" y="1483864"/>
                    <a:pt x="298882" y="1483864"/>
                  </a:cubicBezTo>
                  <a:lnTo>
                    <a:pt x="283430" y="1766738"/>
                  </a:lnTo>
                  <a:lnTo>
                    <a:pt x="208546" y="1768981"/>
                  </a:lnTo>
                  <a:cubicBezTo>
                    <a:pt x="208546" y="1768981"/>
                    <a:pt x="78601" y="1284972"/>
                    <a:pt x="45563" y="1048509"/>
                  </a:cubicBezTo>
                  <a:cubicBezTo>
                    <a:pt x="21735" y="877958"/>
                    <a:pt x="-95395" y="364166"/>
                    <a:pt x="175509" y="5421"/>
                  </a:cubicBezTo>
                  <a:close/>
                </a:path>
              </a:pathLst>
            </a:custGeom>
            <a:solidFill>
              <a:srgbClr val="FFB539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167" name="Freeform 166"/>
            <p:cNvSpPr/>
            <p:nvPr/>
          </p:nvSpPr>
          <p:spPr>
            <a:xfrm>
              <a:off x="7183696" y="1932464"/>
              <a:ext cx="297849" cy="1774850"/>
            </a:xfrm>
            <a:custGeom>
              <a:avLst/>
              <a:gdLst/>
              <a:ahLst/>
              <a:cxnLst/>
              <a:rect l="0" t="0" r="0" b="0"/>
              <a:pathLst>
                <a:path w="297849" h="1774850">
                  <a:moveTo>
                    <a:pt x="64846" y="0"/>
                  </a:moveTo>
                  <a:cubicBezTo>
                    <a:pt x="130186" y="0"/>
                    <a:pt x="162489" y="0"/>
                    <a:pt x="162489" y="0"/>
                  </a:cubicBezTo>
                  <a:cubicBezTo>
                    <a:pt x="162489" y="0"/>
                    <a:pt x="297849" y="226517"/>
                    <a:pt x="297849" y="407456"/>
                  </a:cubicBezTo>
                  <a:cubicBezTo>
                    <a:pt x="297849" y="588395"/>
                    <a:pt x="290048" y="1179549"/>
                    <a:pt x="226269" y="1465460"/>
                  </a:cubicBezTo>
                  <a:cubicBezTo>
                    <a:pt x="162489" y="1751368"/>
                    <a:pt x="145053" y="1774850"/>
                    <a:pt x="145053" y="1774850"/>
                  </a:cubicBezTo>
                  <a:lnTo>
                    <a:pt x="77602" y="1765182"/>
                  </a:lnTo>
                  <a:cubicBezTo>
                    <a:pt x="77602" y="1765182"/>
                    <a:pt x="19121" y="1115821"/>
                    <a:pt x="12905" y="1015186"/>
                  </a:cubicBezTo>
                  <a:cubicBezTo>
                    <a:pt x="6848" y="917122"/>
                    <a:pt x="-32796" y="273479"/>
                    <a:pt x="64846" y="0"/>
                  </a:cubicBezTo>
                  <a:close/>
                </a:path>
              </a:pathLst>
            </a:custGeom>
            <a:solidFill>
              <a:srgbClr val="FFB539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168" name="Freeform 167"/>
            <p:cNvSpPr/>
            <p:nvPr/>
          </p:nvSpPr>
          <p:spPr>
            <a:xfrm>
              <a:off x="7327892" y="1934011"/>
              <a:ext cx="313336" cy="1760866"/>
            </a:xfrm>
            <a:custGeom>
              <a:avLst/>
              <a:gdLst/>
              <a:ahLst/>
              <a:cxnLst/>
              <a:rect l="0" t="0" r="0" b="0"/>
              <a:pathLst>
                <a:path w="313336" h="1760866">
                  <a:moveTo>
                    <a:pt x="13157" y="0"/>
                  </a:moveTo>
                  <a:cubicBezTo>
                    <a:pt x="61612" y="0"/>
                    <a:pt x="90244" y="5179"/>
                    <a:pt x="92446" y="5179"/>
                  </a:cubicBezTo>
                  <a:cubicBezTo>
                    <a:pt x="92446" y="5179"/>
                    <a:pt x="247720" y="86843"/>
                    <a:pt x="289935" y="353878"/>
                  </a:cubicBezTo>
                  <a:cubicBezTo>
                    <a:pt x="332148" y="620910"/>
                    <a:pt x="321138" y="1134718"/>
                    <a:pt x="225696" y="1388860"/>
                  </a:cubicBezTo>
                  <a:cubicBezTo>
                    <a:pt x="130256" y="1643004"/>
                    <a:pt x="75193" y="1760866"/>
                    <a:pt x="75193" y="1760866"/>
                  </a:cubicBezTo>
                  <a:lnTo>
                    <a:pt x="0" y="1755341"/>
                  </a:lnTo>
                  <a:cubicBezTo>
                    <a:pt x="0" y="1755341"/>
                    <a:pt x="50078" y="1324325"/>
                    <a:pt x="53169" y="1263631"/>
                  </a:cubicBezTo>
                  <a:cubicBezTo>
                    <a:pt x="66017" y="1011331"/>
                    <a:pt x="89121" y="656291"/>
                    <a:pt x="82535" y="499364"/>
                  </a:cubicBezTo>
                  <a:cubicBezTo>
                    <a:pt x="75193" y="324410"/>
                    <a:pt x="59409" y="93346"/>
                    <a:pt x="13157" y="0"/>
                  </a:cubicBezTo>
                  <a:close/>
                </a:path>
              </a:pathLst>
            </a:custGeom>
            <a:solidFill>
              <a:srgbClr val="FFB539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169" name="Freeform 168"/>
            <p:cNvSpPr/>
            <p:nvPr/>
          </p:nvSpPr>
          <p:spPr>
            <a:xfrm>
              <a:off x="7381045" y="1939199"/>
              <a:ext cx="405565" cy="1757067"/>
            </a:xfrm>
            <a:custGeom>
              <a:avLst/>
              <a:gdLst/>
              <a:ahLst/>
              <a:cxnLst/>
              <a:rect l="0" t="0" r="0" b="0"/>
              <a:pathLst>
                <a:path w="405565" h="1757067">
                  <a:moveTo>
                    <a:pt x="34138" y="0"/>
                  </a:moveTo>
                  <a:cubicBezTo>
                    <a:pt x="125908" y="13893"/>
                    <a:pt x="144996" y="19049"/>
                    <a:pt x="144996" y="19049"/>
                  </a:cubicBezTo>
                  <a:cubicBezTo>
                    <a:pt x="144996" y="19049"/>
                    <a:pt x="319358" y="114812"/>
                    <a:pt x="383597" y="418677"/>
                  </a:cubicBezTo>
                  <a:cubicBezTo>
                    <a:pt x="447837" y="722543"/>
                    <a:pt x="359737" y="1118489"/>
                    <a:pt x="269803" y="1346848"/>
                  </a:cubicBezTo>
                  <a:cubicBezTo>
                    <a:pt x="179869" y="1575209"/>
                    <a:pt x="58733" y="1757067"/>
                    <a:pt x="58733" y="1757067"/>
                  </a:cubicBezTo>
                  <a:lnTo>
                    <a:pt x="0" y="1750162"/>
                  </a:lnTo>
                  <a:cubicBezTo>
                    <a:pt x="0" y="1750162"/>
                    <a:pt x="100756" y="1416927"/>
                    <a:pt x="139122" y="1199520"/>
                  </a:cubicBezTo>
                  <a:cubicBezTo>
                    <a:pt x="183907" y="945747"/>
                    <a:pt x="239039" y="631694"/>
                    <a:pt x="189045" y="363430"/>
                  </a:cubicBezTo>
                  <a:cubicBezTo>
                    <a:pt x="146831" y="136912"/>
                    <a:pt x="93972" y="67299"/>
                    <a:pt x="34138" y="0"/>
                  </a:cubicBezTo>
                  <a:close/>
                </a:path>
              </a:pathLst>
            </a:custGeom>
            <a:solidFill>
              <a:srgbClr val="FFB539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170" name="Freeform 169"/>
            <p:cNvSpPr/>
            <p:nvPr/>
          </p:nvSpPr>
          <p:spPr>
            <a:xfrm>
              <a:off x="7434397" y="1956116"/>
              <a:ext cx="496244" cy="1751716"/>
            </a:xfrm>
            <a:custGeom>
              <a:avLst/>
              <a:gdLst/>
              <a:ahLst/>
              <a:cxnLst/>
              <a:rect l="0" t="0" r="0" b="0"/>
              <a:pathLst>
                <a:path w="496244" h="1751716">
                  <a:moveTo>
                    <a:pt x="85781" y="0"/>
                  </a:moveTo>
                  <a:cubicBezTo>
                    <a:pt x="177551" y="24965"/>
                    <a:pt x="227474" y="45752"/>
                    <a:pt x="227474" y="45752"/>
                  </a:cubicBezTo>
                  <a:cubicBezTo>
                    <a:pt x="227474" y="45752"/>
                    <a:pt x="501678" y="270635"/>
                    <a:pt x="496244" y="548720"/>
                  </a:cubicBezTo>
                  <a:cubicBezTo>
                    <a:pt x="490669" y="826803"/>
                    <a:pt x="383849" y="1127354"/>
                    <a:pt x="284738" y="1313356"/>
                  </a:cubicBezTo>
                  <a:cubicBezTo>
                    <a:pt x="185627" y="1499359"/>
                    <a:pt x="32922" y="1751716"/>
                    <a:pt x="32922" y="1751716"/>
                  </a:cubicBezTo>
                  <a:lnTo>
                    <a:pt x="0" y="1740148"/>
                  </a:lnTo>
                  <a:cubicBezTo>
                    <a:pt x="0" y="1740148"/>
                    <a:pt x="143046" y="1451475"/>
                    <a:pt x="218297" y="1221275"/>
                  </a:cubicBezTo>
                  <a:cubicBezTo>
                    <a:pt x="293548" y="991074"/>
                    <a:pt x="365128" y="679841"/>
                    <a:pt x="332091" y="466214"/>
                  </a:cubicBezTo>
                  <a:cubicBezTo>
                    <a:pt x="299055" y="252587"/>
                    <a:pt x="208386" y="87947"/>
                    <a:pt x="85781" y="0"/>
                  </a:cubicBezTo>
                  <a:close/>
                </a:path>
              </a:pathLst>
            </a:custGeom>
            <a:solidFill>
              <a:srgbClr val="FFB539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171" name="Freeform 170"/>
            <p:cNvSpPr/>
            <p:nvPr/>
          </p:nvSpPr>
          <p:spPr>
            <a:xfrm>
              <a:off x="7471899" y="2102375"/>
              <a:ext cx="634929" cy="1602545"/>
            </a:xfrm>
            <a:custGeom>
              <a:avLst/>
              <a:gdLst/>
              <a:ahLst/>
              <a:cxnLst/>
              <a:rect l="0" t="0" r="0" b="0"/>
              <a:pathLst>
                <a:path w="634929" h="1602545">
                  <a:moveTo>
                    <a:pt x="550616" y="446110"/>
                  </a:moveTo>
                  <a:cubicBezTo>
                    <a:pt x="511963" y="984242"/>
                    <a:pt x="116547" y="1422164"/>
                    <a:pt x="0" y="1598037"/>
                  </a:cubicBezTo>
                  <a:cubicBezTo>
                    <a:pt x="26613" y="1612769"/>
                    <a:pt x="33037" y="1587909"/>
                    <a:pt x="46802" y="1572321"/>
                  </a:cubicBezTo>
                  <a:cubicBezTo>
                    <a:pt x="94728" y="1518060"/>
                    <a:pt x="455976" y="1067691"/>
                    <a:pt x="553370" y="830086"/>
                  </a:cubicBezTo>
                  <a:cubicBezTo>
                    <a:pt x="672143" y="541811"/>
                    <a:pt x="683635" y="241794"/>
                    <a:pt x="434991" y="47478"/>
                  </a:cubicBezTo>
                  <a:cubicBezTo>
                    <a:pt x="236949" y="-107292"/>
                    <a:pt x="572641" y="139483"/>
                    <a:pt x="550616" y="446110"/>
                  </a:cubicBezTo>
                  <a:close/>
                </a:path>
              </a:pathLst>
            </a:custGeom>
            <a:solidFill>
              <a:srgbClr val="FFB539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172" name="Freeform 171"/>
            <p:cNvSpPr/>
            <p:nvPr/>
          </p:nvSpPr>
          <p:spPr>
            <a:xfrm>
              <a:off x="7459691" y="2001865"/>
              <a:ext cx="577975" cy="1713733"/>
            </a:xfrm>
            <a:custGeom>
              <a:avLst/>
              <a:gdLst/>
              <a:ahLst/>
              <a:cxnLst/>
              <a:rect l="0" t="0" r="0" b="0"/>
              <a:pathLst>
                <a:path w="577975" h="1713733">
                  <a:moveTo>
                    <a:pt x="200344" y="0"/>
                  </a:moveTo>
                  <a:cubicBezTo>
                    <a:pt x="324049" y="49194"/>
                    <a:pt x="382781" y="99286"/>
                    <a:pt x="382781" y="99286"/>
                  </a:cubicBezTo>
                  <a:cubicBezTo>
                    <a:pt x="382781" y="99286"/>
                    <a:pt x="598626" y="306285"/>
                    <a:pt x="576598" y="541087"/>
                  </a:cubicBezTo>
                  <a:cubicBezTo>
                    <a:pt x="557862" y="740824"/>
                    <a:pt x="534385" y="969262"/>
                    <a:pt x="244393" y="1397436"/>
                  </a:cubicBezTo>
                  <a:cubicBezTo>
                    <a:pt x="45494" y="1691110"/>
                    <a:pt x="35617" y="1699920"/>
                    <a:pt x="35617" y="1699920"/>
                  </a:cubicBezTo>
                  <a:lnTo>
                    <a:pt x="0" y="1713733"/>
                  </a:lnTo>
                  <a:cubicBezTo>
                    <a:pt x="0" y="1713733"/>
                    <a:pt x="268253" y="1249645"/>
                    <a:pt x="341209" y="1064564"/>
                  </a:cubicBezTo>
                  <a:cubicBezTo>
                    <a:pt x="414166" y="879483"/>
                    <a:pt x="502265" y="539706"/>
                    <a:pt x="445826" y="376721"/>
                  </a:cubicBezTo>
                  <a:cubicBezTo>
                    <a:pt x="389388" y="213742"/>
                    <a:pt x="365070" y="142908"/>
                    <a:pt x="200344" y="0"/>
                  </a:cubicBezTo>
                  <a:close/>
                </a:path>
              </a:pathLst>
            </a:custGeom>
            <a:solidFill>
              <a:srgbClr val="FFB539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173" name="Freeform 172"/>
            <p:cNvSpPr/>
            <p:nvPr/>
          </p:nvSpPr>
          <p:spPr>
            <a:xfrm>
              <a:off x="7085365" y="3681760"/>
              <a:ext cx="416233" cy="46616"/>
            </a:xfrm>
            <a:custGeom>
              <a:avLst/>
              <a:gdLst/>
              <a:ahLst/>
              <a:cxnLst/>
              <a:rect l="0" t="0" r="0" b="0"/>
              <a:pathLst>
                <a:path w="416233" h="46616">
                  <a:moveTo>
                    <a:pt x="0" y="10358"/>
                  </a:moveTo>
                  <a:cubicBezTo>
                    <a:pt x="258789" y="-15424"/>
                    <a:pt x="416233" y="15162"/>
                    <a:pt x="416233" y="15162"/>
                  </a:cubicBezTo>
                  <a:cubicBezTo>
                    <a:pt x="416233" y="15162"/>
                    <a:pt x="418219" y="48107"/>
                    <a:pt x="398464" y="45165"/>
                  </a:cubicBezTo>
                  <a:cubicBezTo>
                    <a:pt x="230342" y="20120"/>
                    <a:pt x="47535" y="34852"/>
                    <a:pt x="15965" y="45899"/>
                  </a:cubicBezTo>
                  <a:cubicBezTo>
                    <a:pt x="-4246" y="52972"/>
                    <a:pt x="2891" y="10358"/>
                    <a:pt x="0" y="10358"/>
                  </a:cubicBezTo>
                  <a:close/>
                </a:path>
              </a:pathLst>
            </a:custGeom>
            <a:solidFill>
              <a:srgbClr val="FFB539"/>
            </a:solidFill>
            <a:ln w="7600" cap="flat">
              <a:solidFill>
                <a:srgbClr val="FFB539"/>
              </a:solidFill>
              <a:bevel/>
            </a:ln>
          </p:spPr>
        </p:sp>
      </p:grpSp>
      <p:sp>
        <p:nvSpPr>
          <p:cNvPr id="229" name="Text 229"/>
          <p:cNvSpPr txBox="1"/>
          <p:nvPr/>
        </p:nvSpPr>
        <p:spPr>
          <a:xfrm>
            <a:off x="275487" y="2089859"/>
            <a:ext cx="1439667" cy="1507779"/>
          </a:xfrm>
          <a:prstGeom prst="rect">
            <a:avLst/>
          </a:prstGeom>
          <a:noFill/>
        </p:spPr>
        <p:txBody>
          <a:bodyPr wrap="square" lIns="36000" tIns="0" rIns="36000" bIns="0" rtlCol="0"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 bài vẽ mới, l</a:t>
            </a:r>
            <a:r>
              <a:rPr lang="vi-VN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 bài vẽ, mở bài vẽ</a:t>
            </a:r>
            <a:endParaRPr sz="200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230" name="Text 230"/>
          <p:cNvSpPr txBox="1"/>
          <p:nvPr/>
        </p:nvSpPr>
        <p:spPr>
          <a:xfrm>
            <a:off x="2495264" y="1532589"/>
            <a:ext cx="1622038" cy="1525053"/>
          </a:xfrm>
          <a:prstGeom prst="rect">
            <a:avLst/>
          </a:prstGeom>
          <a:noFill/>
        </p:spPr>
        <p:txBody>
          <a:bodyPr wrap="square" lIns="36000" tIns="0" rIns="36000" bIns="0" rtlCol="0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 dụng các công cụ </a:t>
            </a:r>
            <a:r>
              <a:rPr lang="vi-VN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vẽ hình </a:t>
            </a:r>
            <a:r>
              <a:rPr lang="vi-VN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sz="2000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231" name="Text 231"/>
          <p:cNvSpPr txBox="1"/>
          <p:nvPr/>
        </p:nvSpPr>
        <p:spPr>
          <a:xfrm>
            <a:off x="4781001" y="1498937"/>
            <a:ext cx="1852227" cy="1268447"/>
          </a:xfrm>
          <a:prstGeom prst="rect">
            <a:avLst/>
          </a:prstGeom>
          <a:noFill/>
        </p:spPr>
        <p:txBody>
          <a:bodyPr wrap="square" lIns="36000" tIns="0" rIns="36000" bIns="0" rtlCol="0"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 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dày nét vẽ, chọn màu cho nét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" name="Text 232"/>
          <p:cNvSpPr txBox="1"/>
          <p:nvPr/>
        </p:nvSpPr>
        <p:spPr>
          <a:xfrm>
            <a:off x="7212265" y="878662"/>
            <a:ext cx="1455049" cy="949271"/>
          </a:xfrm>
          <a:prstGeom prst="rect">
            <a:avLst/>
          </a:prstGeom>
          <a:noFill/>
        </p:spPr>
        <p:txBody>
          <a:bodyPr wrap="square" lIns="36000" tIns="0" rIns="36000" bIns="0" rtlCol="0" anchor="ctr"/>
          <a:lstStyle/>
          <a:p>
            <a:pPr algn="ctr">
              <a:lnSpc>
                <a:spcPct val="100000"/>
              </a:lnSpc>
            </a:pPr>
            <a:r>
              <a:rPr sz="912">
                <a:solidFill>
                  <a:srgbClr val="FFFFFF"/>
                </a:solidFill>
                <a:latin typeface="Comic Sans MS"/>
              </a:rPr>
              <a:t>Replace your text here!</a:t>
            </a:r>
          </a:p>
          <a:p>
            <a:pPr algn="ctr">
              <a:lnSpc>
                <a:spcPct val="100000"/>
              </a:lnSpc>
            </a:pPr>
            <a:endParaRPr sz="912">
              <a:solidFill>
                <a:srgbClr val="FFFFFF"/>
              </a:solidFill>
              <a:latin typeface="Comic Sans MS"/>
            </a:endParaRPr>
          </a:p>
          <a:p>
            <a:pPr algn="ctr">
              <a:lnSpc>
                <a:spcPct val="100000"/>
              </a:lnSpc>
            </a:pPr>
            <a:r>
              <a:rPr sz="912">
                <a:solidFill>
                  <a:srgbClr val="FFFFFF"/>
                </a:solidFill>
                <a:latin typeface="Comic Sans MS"/>
              </a:rPr>
              <a:t>Replace your text here!</a:t>
            </a:r>
          </a:p>
          <a:p>
            <a:pPr algn="ctr">
              <a:lnSpc>
                <a:spcPct val="100000"/>
              </a:lnSpc>
            </a:pPr>
            <a:endParaRPr sz="912">
              <a:solidFill>
                <a:srgbClr val="FFFFFF"/>
              </a:solidFill>
              <a:latin typeface="Comic Sans MS"/>
            </a:endParaRPr>
          </a:p>
          <a:p>
            <a:pPr algn="ctr">
              <a:lnSpc>
                <a:spcPct val="100000"/>
              </a:lnSpc>
            </a:pPr>
            <a:r>
              <a:rPr sz="912">
                <a:solidFill>
                  <a:srgbClr val="FFFFFF"/>
                </a:solidFill>
                <a:latin typeface="Comic Sans MS"/>
              </a:rPr>
              <a:t>Replace your text here!</a:t>
            </a:r>
          </a:p>
        </p:txBody>
      </p:sp>
      <p:sp>
        <p:nvSpPr>
          <p:cNvPr id="179" name="Freeform 178"/>
          <p:cNvSpPr/>
          <p:nvPr/>
        </p:nvSpPr>
        <p:spPr>
          <a:xfrm>
            <a:off x="2807657" y="3874407"/>
            <a:ext cx="637031" cy="377000"/>
          </a:xfrm>
          <a:custGeom>
            <a:avLst/>
            <a:gdLst/>
            <a:ahLst/>
            <a:cxnLst/>
            <a:rect l="0" t="0" r="0" b="0"/>
            <a:pathLst>
              <a:path w="637031" h="403452">
                <a:moveTo>
                  <a:pt x="637031" y="288835"/>
                </a:moveTo>
                <a:cubicBezTo>
                  <a:pt x="637031" y="230105"/>
                  <a:pt x="593167" y="181755"/>
                  <a:pt x="536653" y="175080"/>
                </a:cubicBezTo>
                <a:cubicBezTo>
                  <a:pt x="536707" y="173255"/>
                  <a:pt x="536926" y="171467"/>
                  <a:pt x="536926" y="169634"/>
                </a:cubicBezTo>
                <a:cubicBezTo>
                  <a:pt x="536926" y="75950"/>
                  <a:pt x="461547" y="0"/>
                  <a:pt x="368567" y="0"/>
                </a:cubicBezTo>
                <a:cubicBezTo>
                  <a:pt x="301315" y="0"/>
                  <a:pt x="243446" y="39832"/>
                  <a:pt x="216472" y="97259"/>
                </a:cubicBezTo>
                <a:cubicBezTo>
                  <a:pt x="202712" y="87953"/>
                  <a:pt x="186168" y="82524"/>
                  <a:pt x="168358" y="82524"/>
                </a:cubicBezTo>
                <a:cubicBezTo>
                  <a:pt x="122856" y="82524"/>
                  <a:pt x="85635" y="117973"/>
                  <a:pt x="82241" y="162949"/>
                </a:cubicBezTo>
                <a:cubicBezTo>
                  <a:pt x="34381" y="179866"/>
                  <a:pt x="0" y="225658"/>
                  <a:pt x="0" y="279666"/>
                </a:cubicBezTo>
                <a:cubicBezTo>
                  <a:pt x="0" y="346483"/>
                  <a:pt x="52582" y="400793"/>
                  <a:pt x="118305" y="403223"/>
                </a:cubicBezTo>
                <a:lnTo>
                  <a:pt x="527825" y="403452"/>
                </a:lnTo>
                <a:cubicBezTo>
                  <a:pt x="588525" y="400793"/>
                  <a:pt x="637031" y="350582"/>
                  <a:pt x="637031" y="288835"/>
                </a:cubicBezTo>
              </a:path>
            </a:pathLst>
          </a:custGeom>
          <a:solidFill>
            <a:srgbClr val="FFFFFF"/>
          </a:solidFill>
          <a:ln w="7600" cap="flat">
            <a:solidFill>
              <a:srgbClr val="FFFFFF"/>
            </a:solidFill>
            <a:bevel/>
          </a:ln>
        </p:spPr>
      </p:sp>
      <p:sp>
        <p:nvSpPr>
          <p:cNvPr id="180" name="Freeform 179"/>
          <p:cNvSpPr/>
          <p:nvPr/>
        </p:nvSpPr>
        <p:spPr>
          <a:xfrm>
            <a:off x="4679469" y="3566069"/>
            <a:ext cx="637031" cy="377000"/>
          </a:xfrm>
          <a:custGeom>
            <a:avLst/>
            <a:gdLst/>
            <a:ahLst/>
            <a:cxnLst/>
            <a:rect l="0" t="0" r="0" b="0"/>
            <a:pathLst>
              <a:path w="637031" h="403452">
                <a:moveTo>
                  <a:pt x="637031" y="288835"/>
                </a:moveTo>
                <a:cubicBezTo>
                  <a:pt x="637031" y="230105"/>
                  <a:pt x="593167" y="181755"/>
                  <a:pt x="536653" y="175080"/>
                </a:cubicBezTo>
                <a:cubicBezTo>
                  <a:pt x="536707" y="173255"/>
                  <a:pt x="536926" y="171467"/>
                  <a:pt x="536926" y="169634"/>
                </a:cubicBezTo>
                <a:cubicBezTo>
                  <a:pt x="536926" y="75950"/>
                  <a:pt x="461547" y="0"/>
                  <a:pt x="368567" y="0"/>
                </a:cubicBezTo>
                <a:cubicBezTo>
                  <a:pt x="301315" y="0"/>
                  <a:pt x="243446" y="39832"/>
                  <a:pt x="216472" y="97259"/>
                </a:cubicBezTo>
                <a:cubicBezTo>
                  <a:pt x="202712" y="87953"/>
                  <a:pt x="186168" y="82524"/>
                  <a:pt x="168358" y="82524"/>
                </a:cubicBezTo>
                <a:cubicBezTo>
                  <a:pt x="122856" y="82524"/>
                  <a:pt x="85635" y="117973"/>
                  <a:pt x="82241" y="162949"/>
                </a:cubicBezTo>
                <a:cubicBezTo>
                  <a:pt x="34381" y="179866"/>
                  <a:pt x="0" y="225658"/>
                  <a:pt x="0" y="279666"/>
                </a:cubicBezTo>
                <a:cubicBezTo>
                  <a:pt x="0" y="346483"/>
                  <a:pt x="52582" y="400793"/>
                  <a:pt x="118305" y="403223"/>
                </a:cubicBezTo>
                <a:lnTo>
                  <a:pt x="527825" y="403452"/>
                </a:lnTo>
                <a:cubicBezTo>
                  <a:pt x="588525" y="400793"/>
                  <a:pt x="637031" y="350582"/>
                  <a:pt x="637031" y="288835"/>
                </a:cubicBezTo>
              </a:path>
            </a:pathLst>
          </a:custGeom>
          <a:solidFill>
            <a:srgbClr val="FFFFFF"/>
          </a:solidFill>
          <a:ln w="7600" cap="flat">
            <a:solidFill>
              <a:srgbClr val="FFFFFF"/>
            </a:solidFill>
            <a:bevel/>
          </a:ln>
        </p:spPr>
      </p:sp>
      <p:grpSp>
        <p:nvGrpSpPr>
          <p:cNvPr id="9" name="Hot Air Balloon"/>
          <p:cNvGrpSpPr/>
          <p:nvPr/>
        </p:nvGrpSpPr>
        <p:grpSpPr>
          <a:xfrm>
            <a:off x="1969405" y="4291108"/>
            <a:ext cx="2164710" cy="2457422"/>
            <a:chOff x="3453323" y="4395374"/>
            <a:chExt cx="1627821" cy="2278951"/>
          </a:xfrm>
        </p:grpSpPr>
        <p:sp>
          <p:nvSpPr>
            <p:cNvPr id="189" name="Freeform 188"/>
            <p:cNvSpPr/>
            <p:nvPr/>
          </p:nvSpPr>
          <p:spPr>
            <a:xfrm>
              <a:off x="3452494" y="4393748"/>
              <a:ext cx="1624834" cy="1791077"/>
            </a:xfrm>
            <a:custGeom>
              <a:avLst/>
              <a:gdLst/>
              <a:ahLst/>
              <a:cxnLst/>
              <a:rect l="0" t="0" r="0" b="0"/>
              <a:pathLst>
                <a:path w="1624834" h="1791077">
                  <a:moveTo>
                    <a:pt x="192860" y="218057"/>
                  </a:moveTo>
                  <a:cubicBezTo>
                    <a:pt x="-33062" y="428004"/>
                    <a:pt x="-46423" y="673043"/>
                    <a:pt x="77557" y="968620"/>
                  </a:cubicBezTo>
                  <a:cubicBezTo>
                    <a:pt x="168851" y="1186276"/>
                    <a:pt x="487982" y="1691821"/>
                    <a:pt x="617562" y="1766407"/>
                  </a:cubicBezTo>
                  <a:cubicBezTo>
                    <a:pt x="822540" y="1764196"/>
                    <a:pt x="865108" y="1751200"/>
                    <a:pt x="942256" y="1776052"/>
                  </a:cubicBezTo>
                  <a:cubicBezTo>
                    <a:pt x="1019396" y="1800911"/>
                    <a:pt x="994604" y="1798152"/>
                    <a:pt x="1041436" y="1742908"/>
                  </a:cubicBezTo>
                  <a:cubicBezTo>
                    <a:pt x="1088274" y="1687664"/>
                    <a:pt x="1445406" y="1214632"/>
                    <a:pt x="1542868" y="977717"/>
                  </a:cubicBezTo>
                  <a:cubicBezTo>
                    <a:pt x="1661732" y="688760"/>
                    <a:pt x="1672707" y="419897"/>
                    <a:pt x="1429910" y="218058"/>
                  </a:cubicBezTo>
                  <a:cubicBezTo>
                    <a:pt x="994604" y="-143819"/>
                    <a:pt x="418781" y="8113"/>
                    <a:pt x="192860" y="218057"/>
                  </a:cubicBezTo>
                  <a:close/>
                </a:path>
              </a:pathLst>
            </a:custGeom>
            <a:solidFill>
              <a:srgbClr val="70578E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90" name="Freeform 189"/>
            <p:cNvSpPr/>
            <p:nvPr/>
          </p:nvSpPr>
          <p:spPr>
            <a:xfrm>
              <a:off x="4102716" y="6166842"/>
              <a:ext cx="76054" cy="325966"/>
            </a:xfrm>
            <a:custGeom>
              <a:avLst/>
              <a:gdLst/>
              <a:ahLst/>
              <a:cxnLst/>
              <a:rect l="0" t="0" r="0" b="0"/>
              <a:pathLst>
                <a:path w="76054" h="325966">
                  <a:moveTo>
                    <a:pt x="-103" y="3614"/>
                  </a:moveTo>
                  <a:cubicBezTo>
                    <a:pt x="46882" y="77278"/>
                    <a:pt x="65971" y="206192"/>
                    <a:pt x="56427" y="283539"/>
                  </a:cubicBezTo>
                  <a:cubicBezTo>
                    <a:pt x="46882" y="360886"/>
                    <a:pt x="82856" y="330685"/>
                    <a:pt x="74781" y="205455"/>
                  </a:cubicBezTo>
                  <a:cubicBezTo>
                    <a:pt x="66705" y="80224"/>
                    <a:pt x="7238" y="0"/>
                    <a:pt x="-103" y="3614"/>
                  </a:cubicBezTo>
                  <a:close/>
                </a:path>
              </a:pathLst>
            </a:custGeom>
            <a:solidFill>
              <a:srgbClr val="70578E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91" name="Freeform 190"/>
            <p:cNvSpPr/>
            <p:nvPr/>
          </p:nvSpPr>
          <p:spPr>
            <a:xfrm flipH="1">
              <a:off x="4357556" y="6166839"/>
              <a:ext cx="75710" cy="326139"/>
            </a:xfrm>
            <a:custGeom>
              <a:avLst/>
              <a:gdLst/>
              <a:ahLst/>
              <a:cxnLst/>
              <a:rect l="0" t="0" r="0" b="0"/>
              <a:pathLst>
                <a:path w="75710" h="326139">
                  <a:moveTo>
                    <a:pt x="-104" y="3614"/>
                  </a:moveTo>
                  <a:cubicBezTo>
                    <a:pt x="46883" y="77279"/>
                    <a:pt x="65971" y="206192"/>
                    <a:pt x="56427" y="283538"/>
                  </a:cubicBezTo>
                  <a:cubicBezTo>
                    <a:pt x="46882" y="360885"/>
                    <a:pt x="82501" y="331425"/>
                    <a:pt x="74425" y="206192"/>
                  </a:cubicBezTo>
                  <a:cubicBezTo>
                    <a:pt x="66350" y="80961"/>
                    <a:pt x="7238" y="0"/>
                    <a:pt x="-104" y="3614"/>
                  </a:cubicBezTo>
                  <a:close/>
                </a:path>
              </a:pathLst>
            </a:custGeom>
            <a:solidFill>
              <a:srgbClr val="70578E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92" name="Freeform 191"/>
            <p:cNvSpPr/>
            <p:nvPr/>
          </p:nvSpPr>
          <p:spPr>
            <a:xfrm>
              <a:off x="4124702" y="6455172"/>
              <a:ext cx="285054" cy="219152"/>
            </a:xfrm>
            <a:custGeom>
              <a:avLst/>
              <a:gdLst/>
              <a:ahLst/>
              <a:cxnLst/>
              <a:rect l="0" t="0" r="0" b="0"/>
              <a:pathLst>
                <a:path w="285054" h="219152">
                  <a:moveTo>
                    <a:pt x="11012" y="0"/>
                  </a:moveTo>
                  <a:lnTo>
                    <a:pt x="0" y="26887"/>
                  </a:lnTo>
                  <a:lnTo>
                    <a:pt x="50858" y="219152"/>
                  </a:lnTo>
                  <a:lnTo>
                    <a:pt x="232929" y="219152"/>
                  </a:lnTo>
                  <a:lnTo>
                    <a:pt x="285054" y="26151"/>
                  </a:lnTo>
                  <a:lnTo>
                    <a:pt x="270169" y="0"/>
                  </a:lnTo>
                  <a:lnTo>
                    <a:pt x="11012" y="0"/>
                  </a:lnTo>
                  <a:close/>
                </a:path>
              </a:pathLst>
            </a:custGeom>
            <a:solidFill>
              <a:srgbClr val="70578E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93" name="Freeform 192"/>
            <p:cNvSpPr/>
            <p:nvPr/>
          </p:nvSpPr>
          <p:spPr>
            <a:xfrm>
              <a:off x="3552101" y="4448270"/>
              <a:ext cx="579180" cy="1712698"/>
            </a:xfrm>
            <a:custGeom>
              <a:avLst/>
              <a:gdLst/>
              <a:ahLst/>
              <a:cxnLst/>
              <a:rect l="0" t="0" r="0" b="0"/>
              <a:pathLst>
                <a:path w="579180" h="1712698">
                  <a:moveTo>
                    <a:pt x="231156" y="66206"/>
                  </a:moveTo>
                  <a:cubicBezTo>
                    <a:pt x="231156" y="66206"/>
                    <a:pt x="297963" y="30847"/>
                    <a:pt x="336874" y="17587"/>
                  </a:cubicBezTo>
                  <a:cubicBezTo>
                    <a:pt x="375784" y="4328"/>
                    <a:pt x="385328" y="0"/>
                    <a:pt x="385328" y="0"/>
                  </a:cubicBezTo>
                  <a:cubicBezTo>
                    <a:pt x="385328" y="0"/>
                    <a:pt x="282364" y="207181"/>
                    <a:pt x="246572" y="316296"/>
                  </a:cubicBezTo>
                  <a:cubicBezTo>
                    <a:pt x="210783" y="425412"/>
                    <a:pt x="183252" y="587013"/>
                    <a:pt x="186005" y="662981"/>
                  </a:cubicBezTo>
                  <a:cubicBezTo>
                    <a:pt x="188757" y="738947"/>
                    <a:pt x="400746" y="1324581"/>
                    <a:pt x="475079" y="1486180"/>
                  </a:cubicBezTo>
                  <a:cubicBezTo>
                    <a:pt x="549412" y="1647779"/>
                    <a:pt x="576392" y="1688484"/>
                    <a:pt x="579180" y="1702294"/>
                  </a:cubicBezTo>
                  <a:cubicBezTo>
                    <a:pt x="581896" y="1716794"/>
                    <a:pt x="517476" y="1712698"/>
                    <a:pt x="517476" y="1712698"/>
                  </a:cubicBezTo>
                  <a:cubicBezTo>
                    <a:pt x="517476" y="1712698"/>
                    <a:pt x="193553" y="1250557"/>
                    <a:pt x="108919" y="1040052"/>
                  </a:cubicBezTo>
                  <a:cubicBezTo>
                    <a:pt x="30731" y="845576"/>
                    <a:pt x="-142989" y="369980"/>
                    <a:pt x="231156" y="66206"/>
                  </a:cubicBezTo>
                  <a:close/>
                </a:path>
              </a:pathLst>
            </a:custGeom>
            <a:solidFill>
              <a:srgbClr val="70578E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94" name="Freeform 193"/>
            <p:cNvSpPr/>
            <p:nvPr/>
          </p:nvSpPr>
          <p:spPr>
            <a:xfrm>
              <a:off x="3649327" y="4412884"/>
              <a:ext cx="501749" cy="1746708"/>
            </a:xfrm>
            <a:custGeom>
              <a:avLst/>
              <a:gdLst/>
              <a:ahLst/>
              <a:cxnLst/>
              <a:rect l="0" t="0" r="0" b="0"/>
              <a:pathLst>
                <a:path w="501749" h="1746708">
                  <a:moveTo>
                    <a:pt x="285907" y="36038"/>
                  </a:moveTo>
                  <a:cubicBezTo>
                    <a:pt x="374007" y="7309"/>
                    <a:pt x="422460" y="0"/>
                    <a:pt x="422460" y="0"/>
                  </a:cubicBezTo>
                  <a:cubicBezTo>
                    <a:pt x="422460" y="0"/>
                    <a:pt x="110811" y="592019"/>
                    <a:pt x="203040" y="772958"/>
                  </a:cubicBezTo>
                  <a:cubicBezTo>
                    <a:pt x="295268" y="953899"/>
                    <a:pt x="441182" y="1482897"/>
                    <a:pt x="459076" y="1521573"/>
                  </a:cubicBezTo>
                  <a:cubicBezTo>
                    <a:pt x="476971" y="1560250"/>
                    <a:pt x="501749" y="1746708"/>
                    <a:pt x="501749" y="1746708"/>
                  </a:cubicBezTo>
                  <a:lnTo>
                    <a:pt x="450818" y="1746708"/>
                  </a:lnTo>
                  <a:cubicBezTo>
                    <a:pt x="450818" y="1746708"/>
                    <a:pt x="317131" y="1546874"/>
                    <a:pt x="241583" y="1387593"/>
                  </a:cubicBezTo>
                  <a:cubicBezTo>
                    <a:pt x="132836" y="1158316"/>
                    <a:pt x="15371" y="799201"/>
                    <a:pt x="2065" y="627932"/>
                  </a:cubicBezTo>
                  <a:cubicBezTo>
                    <a:pt x="-13129" y="432373"/>
                    <a:pt x="42535" y="209333"/>
                    <a:pt x="285907" y="36038"/>
                  </a:cubicBezTo>
                  <a:close/>
                </a:path>
              </a:pathLst>
            </a:custGeom>
            <a:solidFill>
              <a:srgbClr val="70578E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95" name="Freeform 194"/>
            <p:cNvSpPr/>
            <p:nvPr/>
          </p:nvSpPr>
          <p:spPr>
            <a:xfrm>
              <a:off x="3799361" y="4399075"/>
              <a:ext cx="403154" cy="1756725"/>
            </a:xfrm>
            <a:custGeom>
              <a:avLst/>
              <a:gdLst/>
              <a:ahLst/>
              <a:cxnLst/>
              <a:rect l="0" t="0" r="0" b="0"/>
              <a:pathLst>
                <a:path w="403154" h="1756725">
                  <a:moveTo>
                    <a:pt x="257183" y="16517"/>
                  </a:moveTo>
                  <a:cubicBezTo>
                    <a:pt x="324175" y="5467"/>
                    <a:pt x="358129" y="0"/>
                    <a:pt x="358129" y="0"/>
                  </a:cubicBezTo>
                  <a:cubicBezTo>
                    <a:pt x="358129" y="0"/>
                    <a:pt x="251677" y="586496"/>
                    <a:pt x="304904" y="873787"/>
                  </a:cubicBezTo>
                  <a:cubicBezTo>
                    <a:pt x="358129" y="1161075"/>
                    <a:pt x="403154" y="1756725"/>
                    <a:pt x="403154" y="1756725"/>
                  </a:cubicBezTo>
                  <a:lnTo>
                    <a:pt x="337940" y="1756725"/>
                  </a:lnTo>
                  <a:cubicBezTo>
                    <a:pt x="337940" y="1756725"/>
                    <a:pt x="98589" y="1279338"/>
                    <a:pt x="32349" y="915222"/>
                  </a:cubicBezTo>
                  <a:cubicBezTo>
                    <a:pt x="-30972" y="567158"/>
                    <a:pt x="-22713" y="255926"/>
                    <a:pt x="257183" y="16517"/>
                  </a:cubicBezTo>
                  <a:close/>
                </a:path>
              </a:pathLst>
            </a:custGeom>
            <a:solidFill>
              <a:srgbClr val="70578E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96" name="Freeform 195"/>
            <p:cNvSpPr/>
            <p:nvPr/>
          </p:nvSpPr>
          <p:spPr>
            <a:xfrm>
              <a:off x="3975561" y="4395617"/>
              <a:ext cx="298882" cy="1768984"/>
            </a:xfrm>
            <a:custGeom>
              <a:avLst/>
              <a:gdLst/>
              <a:ahLst/>
              <a:cxnLst/>
              <a:rect l="0" t="0" r="0" b="0"/>
              <a:pathLst>
                <a:path w="298882" h="1768984">
                  <a:moveTo>
                    <a:pt x="175509" y="5421"/>
                  </a:moveTo>
                  <a:cubicBezTo>
                    <a:pt x="237913" y="-1899"/>
                    <a:pt x="256267" y="0"/>
                    <a:pt x="256267" y="0"/>
                  </a:cubicBezTo>
                  <a:cubicBezTo>
                    <a:pt x="256267" y="0"/>
                    <a:pt x="276823" y="173376"/>
                    <a:pt x="283431" y="409839"/>
                  </a:cubicBezTo>
                  <a:cubicBezTo>
                    <a:pt x="290038" y="646299"/>
                    <a:pt x="298882" y="1483862"/>
                    <a:pt x="298882" y="1483862"/>
                  </a:cubicBezTo>
                  <a:lnTo>
                    <a:pt x="283431" y="1766742"/>
                  </a:lnTo>
                  <a:lnTo>
                    <a:pt x="208546" y="1768984"/>
                  </a:lnTo>
                  <a:cubicBezTo>
                    <a:pt x="208546" y="1768984"/>
                    <a:pt x="78601" y="1284970"/>
                    <a:pt x="45563" y="1048511"/>
                  </a:cubicBezTo>
                  <a:cubicBezTo>
                    <a:pt x="21735" y="877960"/>
                    <a:pt x="-95394" y="364166"/>
                    <a:pt x="175509" y="5421"/>
                  </a:cubicBezTo>
                  <a:close/>
                </a:path>
              </a:pathLst>
            </a:custGeom>
            <a:solidFill>
              <a:srgbClr val="70578E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97" name="Freeform 196"/>
            <p:cNvSpPr/>
            <p:nvPr/>
          </p:nvSpPr>
          <p:spPr>
            <a:xfrm>
              <a:off x="4157445" y="4394416"/>
              <a:ext cx="297849" cy="1774851"/>
            </a:xfrm>
            <a:custGeom>
              <a:avLst/>
              <a:gdLst/>
              <a:ahLst/>
              <a:cxnLst/>
              <a:rect l="0" t="0" r="0" b="0"/>
              <a:pathLst>
                <a:path w="297849" h="1774851">
                  <a:moveTo>
                    <a:pt x="64846" y="0"/>
                  </a:moveTo>
                  <a:cubicBezTo>
                    <a:pt x="130186" y="0"/>
                    <a:pt x="162489" y="0"/>
                    <a:pt x="162489" y="0"/>
                  </a:cubicBezTo>
                  <a:cubicBezTo>
                    <a:pt x="162489" y="0"/>
                    <a:pt x="297849" y="226517"/>
                    <a:pt x="297849" y="407456"/>
                  </a:cubicBezTo>
                  <a:cubicBezTo>
                    <a:pt x="297849" y="588394"/>
                    <a:pt x="290048" y="1179550"/>
                    <a:pt x="226269" y="1465462"/>
                  </a:cubicBezTo>
                  <a:cubicBezTo>
                    <a:pt x="162489" y="1751367"/>
                    <a:pt x="145053" y="1774851"/>
                    <a:pt x="145053" y="1774851"/>
                  </a:cubicBezTo>
                  <a:lnTo>
                    <a:pt x="77602" y="1765184"/>
                  </a:lnTo>
                  <a:cubicBezTo>
                    <a:pt x="77602" y="1765184"/>
                    <a:pt x="19121" y="1115824"/>
                    <a:pt x="12905" y="1015185"/>
                  </a:cubicBezTo>
                  <a:cubicBezTo>
                    <a:pt x="6848" y="917122"/>
                    <a:pt x="-32796" y="273479"/>
                    <a:pt x="64846" y="0"/>
                  </a:cubicBezTo>
                  <a:close/>
                </a:path>
              </a:pathLst>
            </a:custGeom>
            <a:solidFill>
              <a:srgbClr val="70578E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98" name="Freeform 197"/>
            <p:cNvSpPr/>
            <p:nvPr/>
          </p:nvSpPr>
          <p:spPr>
            <a:xfrm>
              <a:off x="4301641" y="4395967"/>
              <a:ext cx="313336" cy="1760867"/>
            </a:xfrm>
            <a:custGeom>
              <a:avLst/>
              <a:gdLst/>
              <a:ahLst/>
              <a:cxnLst/>
              <a:rect l="0" t="0" r="0" b="0"/>
              <a:pathLst>
                <a:path w="313336" h="1760867">
                  <a:moveTo>
                    <a:pt x="13157" y="0"/>
                  </a:moveTo>
                  <a:cubicBezTo>
                    <a:pt x="61612" y="0"/>
                    <a:pt x="90244" y="5179"/>
                    <a:pt x="92446" y="5179"/>
                  </a:cubicBezTo>
                  <a:cubicBezTo>
                    <a:pt x="92446" y="5179"/>
                    <a:pt x="247720" y="86843"/>
                    <a:pt x="289935" y="353878"/>
                  </a:cubicBezTo>
                  <a:cubicBezTo>
                    <a:pt x="332148" y="620909"/>
                    <a:pt x="321138" y="1134718"/>
                    <a:pt x="225696" y="1388862"/>
                  </a:cubicBezTo>
                  <a:cubicBezTo>
                    <a:pt x="130256" y="1643006"/>
                    <a:pt x="75193" y="1760867"/>
                    <a:pt x="75193" y="1760867"/>
                  </a:cubicBezTo>
                  <a:lnTo>
                    <a:pt x="0" y="1755342"/>
                  </a:lnTo>
                  <a:cubicBezTo>
                    <a:pt x="0" y="1755342"/>
                    <a:pt x="50078" y="1324323"/>
                    <a:pt x="53169" y="1263629"/>
                  </a:cubicBezTo>
                  <a:cubicBezTo>
                    <a:pt x="66017" y="1011332"/>
                    <a:pt x="89121" y="656290"/>
                    <a:pt x="82535" y="499364"/>
                  </a:cubicBezTo>
                  <a:cubicBezTo>
                    <a:pt x="75193" y="324410"/>
                    <a:pt x="59409" y="93345"/>
                    <a:pt x="13157" y="0"/>
                  </a:cubicBezTo>
                  <a:close/>
                </a:path>
              </a:pathLst>
            </a:custGeom>
            <a:solidFill>
              <a:srgbClr val="70578E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199" name="Freeform 198"/>
            <p:cNvSpPr/>
            <p:nvPr/>
          </p:nvSpPr>
          <p:spPr>
            <a:xfrm>
              <a:off x="4354797" y="4401142"/>
              <a:ext cx="405565" cy="1757067"/>
            </a:xfrm>
            <a:custGeom>
              <a:avLst/>
              <a:gdLst/>
              <a:ahLst/>
              <a:cxnLst/>
              <a:rect l="0" t="0" r="0" b="0"/>
              <a:pathLst>
                <a:path w="405565" h="1757067">
                  <a:moveTo>
                    <a:pt x="34138" y="0"/>
                  </a:moveTo>
                  <a:cubicBezTo>
                    <a:pt x="125908" y="13893"/>
                    <a:pt x="144997" y="19049"/>
                    <a:pt x="144997" y="19049"/>
                  </a:cubicBezTo>
                  <a:cubicBezTo>
                    <a:pt x="144997" y="19049"/>
                    <a:pt x="319358" y="114812"/>
                    <a:pt x="383597" y="418677"/>
                  </a:cubicBezTo>
                  <a:cubicBezTo>
                    <a:pt x="447837" y="722543"/>
                    <a:pt x="359737" y="1118492"/>
                    <a:pt x="269803" y="1346849"/>
                  </a:cubicBezTo>
                  <a:cubicBezTo>
                    <a:pt x="179868" y="1575206"/>
                    <a:pt x="58733" y="1757067"/>
                    <a:pt x="58733" y="1757067"/>
                  </a:cubicBezTo>
                  <a:lnTo>
                    <a:pt x="0" y="1750158"/>
                  </a:lnTo>
                  <a:cubicBezTo>
                    <a:pt x="0" y="1750158"/>
                    <a:pt x="100755" y="1416929"/>
                    <a:pt x="139123" y="1199523"/>
                  </a:cubicBezTo>
                  <a:cubicBezTo>
                    <a:pt x="183906" y="945744"/>
                    <a:pt x="239039" y="631694"/>
                    <a:pt x="189045" y="363430"/>
                  </a:cubicBezTo>
                  <a:cubicBezTo>
                    <a:pt x="146831" y="136912"/>
                    <a:pt x="93972" y="67299"/>
                    <a:pt x="34138" y="0"/>
                  </a:cubicBezTo>
                  <a:close/>
                </a:path>
              </a:pathLst>
            </a:custGeom>
            <a:solidFill>
              <a:srgbClr val="70578E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200" name="Freeform 199"/>
            <p:cNvSpPr/>
            <p:nvPr/>
          </p:nvSpPr>
          <p:spPr>
            <a:xfrm>
              <a:off x="4408152" y="4418068"/>
              <a:ext cx="496244" cy="1751716"/>
            </a:xfrm>
            <a:custGeom>
              <a:avLst/>
              <a:gdLst/>
              <a:ahLst/>
              <a:cxnLst/>
              <a:rect l="0" t="0" r="0" b="0"/>
              <a:pathLst>
                <a:path w="496244" h="1751716">
                  <a:moveTo>
                    <a:pt x="85781" y="0"/>
                  </a:moveTo>
                  <a:cubicBezTo>
                    <a:pt x="177551" y="24965"/>
                    <a:pt x="227474" y="45752"/>
                    <a:pt x="227474" y="45752"/>
                  </a:cubicBezTo>
                  <a:cubicBezTo>
                    <a:pt x="227474" y="45752"/>
                    <a:pt x="501678" y="270635"/>
                    <a:pt x="496244" y="548720"/>
                  </a:cubicBezTo>
                  <a:cubicBezTo>
                    <a:pt x="490669" y="826804"/>
                    <a:pt x="383849" y="1127354"/>
                    <a:pt x="284738" y="1313356"/>
                  </a:cubicBezTo>
                  <a:cubicBezTo>
                    <a:pt x="185626" y="1499358"/>
                    <a:pt x="32922" y="1751716"/>
                    <a:pt x="32922" y="1751716"/>
                  </a:cubicBezTo>
                  <a:lnTo>
                    <a:pt x="0" y="1740149"/>
                  </a:lnTo>
                  <a:cubicBezTo>
                    <a:pt x="0" y="1740149"/>
                    <a:pt x="143046" y="1451478"/>
                    <a:pt x="218297" y="1221274"/>
                  </a:cubicBezTo>
                  <a:cubicBezTo>
                    <a:pt x="293548" y="991070"/>
                    <a:pt x="365128" y="679841"/>
                    <a:pt x="332091" y="466214"/>
                  </a:cubicBezTo>
                  <a:cubicBezTo>
                    <a:pt x="299055" y="252587"/>
                    <a:pt x="208386" y="87947"/>
                    <a:pt x="85781" y="0"/>
                  </a:cubicBezTo>
                  <a:close/>
                </a:path>
              </a:pathLst>
            </a:custGeom>
            <a:solidFill>
              <a:srgbClr val="70578E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201" name="Freeform 200"/>
            <p:cNvSpPr/>
            <p:nvPr/>
          </p:nvSpPr>
          <p:spPr>
            <a:xfrm>
              <a:off x="4445649" y="4564322"/>
              <a:ext cx="634929" cy="1602544"/>
            </a:xfrm>
            <a:custGeom>
              <a:avLst/>
              <a:gdLst/>
              <a:ahLst/>
              <a:cxnLst/>
              <a:rect l="0" t="0" r="0" b="0"/>
              <a:pathLst>
                <a:path w="634929" h="1602544">
                  <a:moveTo>
                    <a:pt x="550616" y="446110"/>
                  </a:moveTo>
                  <a:cubicBezTo>
                    <a:pt x="511963" y="984238"/>
                    <a:pt x="116547" y="1422165"/>
                    <a:pt x="0" y="1598037"/>
                  </a:cubicBezTo>
                  <a:cubicBezTo>
                    <a:pt x="26613" y="1612766"/>
                    <a:pt x="33037" y="1587906"/>
                    <a:pt x="46802" y="1572318"/>
                  </a:cubicBezTo>
                  <a:cubicBezTo>
                    <a:pt x="94728" y="1518062"/>
                    <a:pt x="455976" y="1067694"/>
                    <a:pt x="553370" y="830087"/>
                  </a:cubicBezTo>
                  <a:cubicBezTo>
                    <a:pt x="672142" y="541811"/>
                    <a:pt x="683634" y="241793"/>
                    <a:pt x="434991" y="47478"/>
                  </a:cubicBezTo>
                  <a:cubicBezTo>
                    <a:pt x="236949" y="-107292"/>
                    <a:pt x="572641" y="139483"/>
                    <a:pt x="550616" y="446110"/>
                  </a:cubicBezTo>
                  <a:close/>
                </a:path>
              </a:pathLst>
            </a:custGeom>
            <a:solidFill>
              <a:srgbClr val="70578E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202" name="Freeform 201"/>
            <p:cNvSpPr/>
            <p:nvPr/>
          </p:nvSpPr>
          <p:spPr>
            <a:xfrm>
              <a:off x="4433444" y="4463812"/>
              <a:ext cx="577975" cy="1713732"/>
            </a:xfrm>
            <a:custGeom>
              <a:avLst/>
              <a:gdLst/>
              <a:ahLst/>
              <a:cxnLst/>
              <a:rect l="0" t="0" r="0" b="0"/>
              <a:pathLst>
                <a:path w="577975" h="1713732">
                  <a:moveTo>
                    <a:pt x="200344" y="0"/>
                  </a:moveTo>
                  <a:cubicBezTo>
                    <a:pt x="324050" y="49194"/>
                    <a:pt x="382781" y="99286"/>
                    <a:pt x="382781" y="99286"/>
                  </a:cubicBezTo>
                  <a:cubicBezTo>
                    <a:pt x="382781" y="99286"/>
                    <a:pt x="598626" y="306285"/>
                    <a:pt x="576598" y="541087"/>
                  </a:cubicBezTo>
                  <a:cubicBezTo>
                    <a:pt x="557862" y="740824"/>
                    <a:pt x="534385" y="969258"/>
                    <a:pt x="244392" y="1397435"/>
                  </a:cubicBezTo>
                  <a:cubicBezTo>
                    <a:pt x="45494" y="1691106"/>
                    <a:pt x="35617" y="1699922"/>
                    <a:pt x="35617" y="1699922"/>
                  </a:cubicBezTo>
                  <a:lnTo>
                    <a:pt x="0" y="1713732"/>
                  </a:lnTo>
                  <a:cubicBezTo>
                    <a:pt x="0" y="1713732"/>
                    <a:pt x="268253" y="1249645"/>
                    <a:pt x="341210" y="1064562"/>
                  </a:cubicBezTo>
                  <a:cubicBezTo>
                    <a:pt x="414166" y="879480"/>
                    <a:pt x="502264" y="539706"/>
                    <a:pt x="445827" y="376721"/>
                  </a:cubicBezTo>
                  <a:cubicBezTo>
                    <a:pt x="389388" y="213742"/>
                    <a:pt x="365070" y="142908"/>
                    <a:pt x="200344" y="0"/>
                  </a:cubicBezTo>
                  <a:close/>
                </a:path>
              </a:pathLst>
            </a:custGeom>
            <a:solidFill>
              <a:srgbClr val="70578E"/>
            </a:solidFill>
            <a:ln w="7600" cap="flat">
              <a:solidFill>
                <a:srgbClr val="EC584A"/>
              </a:solidFill>
              <a:bevel/>
            </a:ln>
          </p:spPr>
        </p:sp>
        <p:sp>
          <p:nvSpPr>
            <p:cNvPr id="203" name="Freeform 202"/>
            <p:cNvSpPr/>
            <p:nvPr/>
          </p:nvSpPr>
          <p:spPr>
            <a:xfrm>
              <a:off x="4059113" y="6143710"/>
              <a:ext cx="416234" cy="46616"/>
            </a:xfrm>
            <a:custGeom>
              <a:avLst/>
              <a:gdLst/>
              <a:ahLst/>
              <a:cxnLst/>
              <a:rect l="0" t="0" r="0" b="0"/>
              <a:pathLst>
                <a:path w="416234" h="46616">
                  <a:moveTo>
                    <a:pt x="0" y="10358"/>
                  </a:moveTo>
                  <a:cubicBezTo>
                    <a:pt x="258789" y="-15424"/>
                    <a:pt x="416234" y="15162"/>
                    <a:pt x="416234" y="15162"/>
                  </a:cubicBezTo>
                  <a:cubicBezTo>
                    <a:pt x="416234" y="15162"/>
                    <a:pt x="418219" y="48107"/>
                    <a:pt x="398464" y="45165"/>
                  </a:cubicBezTo>
                  <a:cubicBezTo>
                    <a:pt x="230342" y="20120"/>
                    <a:pt x="47535" y="34852"/>
                    <a:pt x="15965" y="45899"/>
                  </a:cubicBezTo>
                  <a:cubicBezTo>
                    <a:pt x="-4246" y="52972"/>
                    <a:pt x="2891" y="10358"/>
                    <a:pt x="0" y="10358"/>
                  </a:cubicBezTo>
                  <a:close/>
                </a:path>
              </a:pathLst>
            </a:custGeom>
            <a:solidFill>
              <a:srgbClr val="70578E"/>
            </a:solidFill>
            <a:ln w="7600" cap="flat">
              <a:solidFill>
                <a:srgbClr val="EC584A"/>
              </a:solidFill>
              <a:bevel/>
            </a:ln>
          </p:spPr>
        </p:sp>
      </p:grpSp>
      <p:sp>
        <p:nvSpPr>
          <p:cNvPr id="233" name="Text 233"/>
          <p:cNvSpPr txBox="1"/>
          <p:nvPr/>
        </p:nvSpPr>
        <p:spPr>
          <a:xfrm>
            <a:off x="2192267" y="4697186"/>
            <a:ext cx="1738693" cy="949273"/>
          </a:xfrm>
          <a:prstGeom prst="rect">
            <a:avLst/>
          </a:prstGeom>
          <a:noFill/>
        </p:spPr>
        <p:txBody>
          <a:bodyPr wrap="square" lIns="36000" tIns="0" rIns="36000" bIns="0" rtlCol="0"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 màu cho tranh bằng các màu có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endParaRPr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Hot Air Balloon"/>
          <p:cNvGrpSpPr/>
          <p:nvPr/>
        </p:nvGrpSpPr>
        <p:grpSpPr>
          <a:xfrm>
            <a:off x="5466256" y="4394140"/>
            <a:ext cx="2207761" cy="2354389"/>
            <a:chOff x="5417573" y="4395374"/>
            <a:chExt cx="1627821" cy="2278951"/>
          </a:xfrm>
        </p:grpSpPr>
        <p:sp>
          <p:nvSpPr>
            <p:cNvPr id="210" name="Freeform 209"/>
            <p:cNvSpPr/>
            <p:nvPr/>
          </p:nvSpPr>
          <p:spPr>
            <a:xfrm>
              <a:off x="5416745" y="4393748"/>
              <a:ext cx="1624834" cy="1791077"/>
            </a:xfrm>
            <a:custGeom>
              <a:avLst/>
              <a:gdLst/>
              <a:ahLst/>
              <a:cxnLst/>
              <a:rect l="0" t="0" r="0" b="0"/>
              <a:pathLst>
                <a:path w="1624834" h="1791077">
                  <a:moveTo>
                    <a:pt x="192860" y="218057"/>
                  </a:moveTo>
                  <a:cubicBezTo>
                    <a:pt x="-33062" y="428004"/>
                    <a:pt x="-46423" y="673043"/>
                    <a:pt x="77557" y="968620"/>
                  </a:cubicBezTo>
                  <a:cubicBezTo>
                    <a:pt x="168851" y="1186276"/>
                    <a:pt x="487982" y="1691821"/>
                    <a:pt x="617562" y="1766407"/>
                  </a:cubicBezTo>
                  <a:cubicBezTo>
                    <a:pt x="822540" y="1764196"/>
                    <a:pt x="865108" y="1751200"/>
                    <a:pt x="942256" y="1776052"/>
                  </a:cubicBezTo>
                  <a:cubicBezTo>
                    <a:pt x="1019396" y="1800911"/>
                    <a:pt x="994604" y="1798152"/>
                    <a:pt x="1041436" y="1742908"/>
                  </a:cubicBezTo>
                  <a:cubicBezTo>
                    <a:pt x="1088274" y="1687664"/>
                    <a:pt x="1445406" y="1214632"/>
                    <a:pt x="1542868" y="977717"/>
                  </a:cubicBezTo>
                  <a:cubicBezTo>
                    <a:pt x="1661732" y="688760"/>
                    <a:pt x="1672707" y="419897"/>
                    <a:pt x="1429910" y="218058"/>
                  </a:cubicBezTo>
                  <a:cubicBezTo>
                    <a:pt x="994604" y="-143819"/>
                    <a:pt x="418781" y="8113"/>
                    <a:pt x="192860" y="218057"/>
                  </a:cubicBez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211" name="Freeform 210"/>
            <p:cNvSpPr/>
            <p:nvPr/>
          </p:nvSpPr>
          <p:spPr>
            <a:xfrm>
              <a:off x="6066966" y="6166842"/>
              <a:ext cx="76054" cy="325966"/>
            </a:xfrm>
            <a:custGeom>
              <a:avLst/>
              <a:gdLst/>
              <a:ahLst/>
              <a:cxnLst/>
              <a:rect l="0" t="0" r="0" b="0"/>
              <a:pathLst>
                <a:path w="76054" h="325966">
                  <a:moveTo>
                    <a:pt x="-103" y="3614"/>
                  </a:moveTo>
                  <a:cubicBezTo>
                    <a:pt x="46882" y="77278"/>
                    <a:pt x="65971" y="206192"/>
                    <a:pt x="56427" y="283539"/>
                  </a:cubicBezTo>
                  <a:cubicBezTo>
                    <a:pt x="46882" y="360886"/>
                    <a:pt x="82856" y="330685"/>
                    <a:pt x="74781" y="205455"/>
                  </a:cubicBezTo>
                  <a:cubicBezTo>
                    <a:pt x="66705" y="80224"/>
                    <a:pt x="7238" y="0"/>
                    <a:pt x="-103" y="3614"/>
                  </a:cubicBez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212" name="Freeform 211"/>
            <p:cNvSpPr/>
            <p:nvPr/>
          </p:nvSpPr>
          <p:spPr>
            <a:xfrm flipH="1">
              <a:off x="6321807" y="6166839"/>
              <a:ext cx="75710" cy="326139"/>
            </a:xfrm>
            <a:custGeom>
              <a:avLst/>
              <a:gdLst/>
              <a:ahLst/>
              <a:cxnLst/>
              <a:rect l="0" t="0" r="0" b="0"/>
              <a:pathLst>
                <a:path w="75710" h="326139">
                  <a:moveTo>
                    <a:pt x="-104" y="3614"/>
                  </a:moveTo>
                  <a:cubicBezTo>
                    <a:pt x="46883" y="77279"/>
                    <a:pt x="65971" y="206192"/>
                    <a:pt x="56427" y="283538"/>
                  </a:cubicBezTo>
                  <a:cubicBezTo>
                    <a:pt x="46882" y="360885"/>
                    <a:pt x="82501" y="331425"/>
                    <a:pt x="74425" y="206192"/>
                  </a:cubicBezTo>
                  <a:cubicBezTo>
                    <a:pt x="66350" y="80961"/>
                    <a:pt x="7238" y="0"/>
                    <a:pt x="-104" y="3614"/>
                  </a:cubicBez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213" name="Freeform 212"/>
            <p:cNvSpPr/>
            <p:nvPr/>
          </p:nvSpPr>
          <p:spPr>
            <a:xfrm>
              <a:off x="6088953" y="6455172"/>
              <a:ext cx="285054" cy="219152"/>
            </a:xfrm>
            <a:custGeom>
              <a:avLst/>
              <a:gdLst/>
              <a:ahLst/>
              <a:cxnLst/>
              <a:rect l="0" t="0" r="0" b="0"/>
              <a:pathLst>
                <a:path w="285054" h="219152">
                  <a:moveTo>
                    <a:pt x="11012" y="0"/>
                  </a:moveTo>
                  <a:lnTo>
                    <a:pt x="0" y="26887"/>
                  </a:lnTo>
                  <a:lnTo>
                    <a:pt x="50858" y="219152"/>
                  </a:lnTo>
                  <a:lnTo>
                    <a:pt x="232929" y="219152"/>
                  </a:lnTo>
                  <a:lnTo>
                    <a:pt x="285054" y="26151"/>
                  </a:lnTo>
                  <a:lnTo>
                    <a:pt x="270169" y="0"/>
                  </a:lnTo>
                  <a:lnTo>
                    <a:pt x="11012" y="0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214" name="Freeform 213"/>
            <p:cNvSpPr/>
            <p:nvPr/>
          </p:nvSpPr>
          <p:spPr>
            <a:xfrm>
              <a:off x="5516352" y="4448270"/>
              <a:ext cx="579180" cy="1712698"/>
            </a:xfrm>
            <a:custGeom>
              <a:avLst/>
              <a:gdLst/>
              <a:ahLst/>
              <a:cxnLst/>
              <a:rect l="0" t="0" r="0" b="0"/>
              <a:pathLst>
                <a:path w="579180" h="1712698">
                  <a:moveTo>
                    <a:pt x="231156" y="66206"/>
                  </a:moveTo>
                  <a:cubicBezTo>
                    <a:pt x="231156" y="66206"/>
                    <a:pt x="297963" y="30847"/>
                    <a:pt x="336874" y="17587"/>
                  </a:cubicBezTo>
                  <a:cubicBezTo>
                    <a:pt x="375784" y="4328"/>
                    <a:pt x="385328" y="0"/>
                    <a:pt x="385328" y="0"/>
                  </a:cubicBezTo>
                  <a:cubicBezTo>
                    <a:pt x="385328" y="0"/>
                    <a:pt x="282364" y="207181"/>
                    <a:pt x="246572" y="316296"/>
                  </a:cubicBezTo>
                  <a:cubicBezTo>
                    <a:pt x="210783" y="425412"/>
                    <a:pt x="183252" y="587013"/>
                    <a:pt x="186005" y="662981"/>
                  </a:cubicBezTo>
                  <a:cubicBezTo>
                    <a:pt x="188757" y="738947"/>
                    <a:pt x="400746" y="1324581"/>
                    <a:pt x="475079" y="1486180"/>
                  </a:cubicBezTo>
                  <a:cubicBezTo>
                    <a:pt x="549412" y="1647779"/>
                    <a:pt x="576392" y="1688484"/>
                    <a:pt x="579180" y="1702294"/>
                  </a:cubicBezTo>
                  <a:cubicBezTo>
                    <a:pt x="581896" y="1716794"/>
                    <a:pt x="517476" y="1712698"/>
                    <a:pt x="517476" y="1712698"/>
                  </a:cubicBezTo>
                  <a:cubicBezTo>
                    <a:pt x="517476" y="1712698"/>
                    <a:pt x="193553" y="1250557"/>
                    <a:pt x="108919" y="1040052"/>
                  </a:cubicBezTo>
                  <a:cubicBezTo>
                    <a:pt x="30731" y="845576"/>
                    <a:pt x="-142989" y="369980"/>
                    <a:pt x="231156" y="66206"/>
                  </a:cubicBez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215" name="Freeform 214"/>
            <p:cNvSpPr/>
            <p:nvPr/>
          </p:nvSpPr>
          <p:spPr>
            <a:xfrm>
              <a:off x="5613577" y="4412884"/>
              <a:ext cx="501749" cy="1746708"/>
            </a:xfrm>
            <a:custGeom>
              <a:avLst/>
              <a:gdLst/>
              <a:ahLst/>
              <a:cxnLst/>
              <a:rect l="0" t="0" r="0" b="0"/>
              <a:pathLst>
                <a:path w="501749" h="1746708">
                  <a:moveTo>
                    <a:pt x="285907" y="36038"/>
                  </a:moveTo>
                  <a:cubicBezTo>
                    <a:pt x="374007" y="7309"/>
                    <a:pt x="422460" y="0"/>
                    <a:pt x="422460" y="0"/>
                  </a:cubicBezTo>
                  <a:cubicBezTo>
                    <a:pt x="422460" y="0"/>
                    <a:pt x="110811" y="592019"/>
                    <a:pt x="203040" y="772958"/>
                  </a:cubicBezTo>
                  <a:cubicBezTo>
                    <a:pt x="295268" y="953899"/>
                    <a:pt x="441182" y="1482897"/>
                    <a:pt x="459076" y="1521573"/>
                  </a:cubicBezTo>
                  <a:cubicBezTo>
                    <a:pt x="476971" y="1560250"/>
                    <a:pt x="501749" y="1746708"/>
                    <a:pt x="501749" y="1746708"/>
                  </a:cubicBezTo>
                  <a:lnTo>
                    <a:pt x="450818" y="1746708"/>
                  </a:lnTo>
                  <a:cubicBezTo>
                    <a:pt x="450818" y="1746708"/>
                    <a:pt x="317131" y="1546874"/>
                    <a:pt x="241583" y="1387593"/>
                  </a:cubicBezTo>
                  <a:cubicBezTo>
                    <a:pt x="132836" y="1158316"/>
                    <a:pt x="15371" y="799201"/>
                    <a:pt x="2065" y="627932"/>
                  </a:cubicBezTo>
                  <a:cubicBezTo>
                    <a:pt x="-13129" y="432373"/>
                    <a:pt x="42535" y="209333"/>
                    <a:pt x="285907" y="36038"/>
                  </a:cubicBez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216" name="Freeform 215"/>
            <p:cNvSpPr/>
            <p:nvPr/>
          </p:nvSpPr>
          <p:spPr>
            <a:xfrm>
              <a:off x="5763611" y="4399075"/>
              <a:ext cx="403154" cy="1756725"/>
            </a:xfrm>
            <a:custGeom>
              <a:avLst/>
              <a:gdLst/>
              <a:ahLst/>
              <a:cxnLst/>
              <a:rect l="0" t="0" r="0" b="0"/>
              <a:pathLst>
                <a:path w="403154" h="1756725">
                  <a:moveTo>
                    <a:pt x="257183" y="16517"/>
                  </a:moveTo>
                  <a:cubicBezTo>
                    <a:pt x="324175" y="5467"/>
                    <a:pt x="358129" y="0"/>
                    <a:pt x="358129" y="0"/>
                  </a:cubicBezTo>
                  <a:cubicBezTo>
                    <a:pt x="358129" y="0"/>
                    <a:pt x="251677" y="586496"/>
                    <a:pt x="304904" y="873787"/>
                  </a:cubicBezTo>
                  <a:cubicBezTo>
                    <a:pt x="358129" y="1161075"/>
                    <a:pt x="403154" y="1756725"/>
                    <a:pt x="403154" y="1756725"/>
                  </a:cubicBezTo>
                  <a:lnTo>
                    <a:pt x="337940" y="1756725"/>
                  </a:lnTo>
                  <a:cubicBezTo>
                    <a:pt x="337940" y="1756725"/>
                    <a:pt x="98589" y="1279338"/>
                    <a:pt x="32349" y="915222"/>
                  </a:cubicBezTo>
                  <a:cubicBezTo>
                    <a:pt x="-30972" y="567158"/>
                    <a:pt x="-22713" y="255926"/>
                    <a:pt x="257183" y="16517"/>
                  </a:cubicBez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217" name="Freeform 216"/>
            <p:cNvSpPr/>
            <p:nvPr/>
          </p:nvSpPr>
          <p:spPr>
            <a:xfrm>
              <a:off x="5939811" y="4395617"/>
              <a:ext cx="298882" cy="1768984"/>
            </a:xfrm>
            <a:custGeom>
              <a:avLst/>
              <a:gdLst/>
              <a:ahLst/>
              <a:cxnLst/>
              <a:rect l="0" t="0" r="0" b="0"/>
              <a:pathLst>
                <a:path w="298882" h="1768984">
                  <a:moveTo>
                    <a:pt x="175509" y="5421"/>
                  </a:moveTo>
                  <a:cubicBezTo>
                    <a:pt x="237913" y="-1899"/>
                    <a:pt x="256267" y="0"/>
                    <a:pt x="256267" y="0"/>
                  </a:cubicBezTo>
                  <a:cubicBezTo>
                    <a:pt x="256267" y="0"/>
                    <a:pt x="276823" y="173376"/>
                    <a:pt x="283431" y="409839"/>
                  </a:cubicBezTo>
                  <a:cubicBezTo>
                    <a:pt x="290038" y="646299"/>
                    <a:pt x="298882" y="1483862"/>
                    <a:pt x="298882" y="1483862"/>
                  </a:cubicBezTo>
                  <a:lnTo>
                    <a:pt x="283431" y="1766742"/>
                  </a:lnTo>
                  <a:lnTo>
                    <a:pt x="208546" y="1768984"/>
                  </a:lnTo>
                  <a:cubicBezTo>
                    <a:pt x="208546" y="1768984"/>
                    <a:pt x="78601" y="1284970"/>
                    <a:pt x="45563" y="1048511"/>
                  </a:cubicBezTo>
                  <a:cubicBezTo>
                    <a:pt x="21735" y="877960"/>
                    <a:pt x="-95394" y="364166"/>
                    <a:pt x="175509" y="5421"/>
                  </a:cubicBez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218" name="Freeform 217"/>
            <p:cNvSpPr/>
            <p:nvPr/>
          </p:nvSpPr>
          <p:spPr>
            <a:xfrm>
              <a:off x="6121696" y="4394416"/>
              <a:ext cx="297849" cy="1774851"/>
            </a:xfrm>
            <a:custGeom>
              <a:avLst/>
              <a:gdLst/>
              <a:ahLst/>
              <a:cxnLst/>
              <a:rect l="0" t="0" r="0" b="0"/>
              <a:pathLst>
                <a:path w="297849" h="1774851">
                  <a:moveTo>
                    <a:pt x="64846" y="0"/>
                  </a:moveTo>
                  <a:cubicBezTo>
                    <a:pt x="130186" y="0"/>
                    <a:pt x="162489" y="0"/>
                    <a:pt x="162489" y="0"/>
                  </a:cubicBezTo>
                  <a:cubicBezTo>
                    <a:pt x="162489" y="0"/>
                    <a:pt x="297849" y="226517"/>
                    <a:pt x="297849" y="407456"/>
                  </a:cubicBezTo>
                  <a:cubicBezTo>
                    <a:pt x="297849" y="588394"/>
                    <a:pt x="290048" y="1179550"/>
                    <a:pt x="226269" y="1465462"/>
                  </a:cubicBezTo>
                  <a:cubicBezTo>
                    <a:pt x="162489" y="1751367"/>
                    <a:pt x="145053" y="1774851"/>
                    <a:pt x="145053" y="1774851"/>
                  </a:cubicBezTo>
                  <a:lnTo>
                    <a:pt x="77602" y="1765184"/>
                  </a:lnTo>
                  <a:cubicBezTo>
                    <a:pt x="77602" y="1765184"/>
                    <a:pt x="19121" y="1115824"/>
                    <a:pt x="12905" y="1015185"/>
                  </a:cubicBezTo>
                  <a:cubicBezTo>
                    <a:pt x="6848" y="917122"/>
                    <a:pt x="-32796" y="273479"/>
                    <a:pt x="64846" y="0"/>
                  </a:cubicBez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219" name="Freeform 218"/>
            <p:cNvSpPr/>
            <p:nvPr/>
          </p:nvSpPr>
          <p:spPr>
            <a:xfrm>
              <a:off x="6265891" y="4395967"/>
              <a:ext cx="313336" cy="1760867"/>
            </a:xfrm>
            <a:custGeom>
              <a:avLst/>
              <a:gdLst/>
              <a:ahLst/>
              <a:cxnLst/>
              <a:rect l="0" t="0" r="0" b="0"/>
              <a:pathLst>
                <a:path w="313336" h="1760867">
                  <a:moveTo>
                    <a:pt x="13157" y="0"/>
                  </a:moveTo>
                  <a:cubicBezTo>
                    <a:pt x="61612" y="0"/>
                    <a:pt x="90244" y="5179"/>
                    <a:pt x="92446" y="5179"/>
                  </a:cubicBezTo>
                  <a:cubicBezTo>
                    <a:pt x="92446" y="5179"/>
                    <a:pt x="247720" y="86843"/>
                    <a:pt x="289935" y="353878"/>
                  </a:cubicBezTo>
                  <a:cubicBezTo>
                    <a:pt x="332148" y="620909"/>
                    <a:pt x="321138" y="1134718"/>
                    <a:pt x="225696" y="1388862"/>
                  </a:cubicBezTo>
                  <a:cubicBezTo>
                    <a:pt x="130256" y="1643006"/>
                    <a:pt x="75193" y="1760867"/>
                    <a:pt x="75193" y="1760867"/>
                  </a:cubicBezTo>
                  <a:lnTo>
                    <a:pt x="0" y="1755342"/>
                  </a:lnTo>
                  <a:cubicBezTo>
                    <a:pt x="0" y="1755342"/>
                    <a:pt x="50078" y="1324323"/>
                    <a:pt x="53169" y="1263629"/>
                  </a:cubicBezTo>
                  <a:cubicBezTo>
                    <a:pt x="66017" y="1011332"/>
                    <a:pt x="89121" y="656290"/>
                    <a:pt x="82535" y="499364"/>
                  </a:cubicBezTo>
                  <a:cubicBezTo>
                    <a:pt x="75193" y="324410"/>
                    <a:pt x="59409" y="93345"/>
                    <a:pt x="13157" y="0"/>
                  </a:cubicBez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220" name="Freeform 219"/>
            <p:cNvSpPr/>
            <p:nvPr/>
          </p:nvSpPr>
          <p:spPr>
            <a:xfrm>
              <a:off x="6319048" y="4401142"/>
              <a:ext cx="405565" cy="1757067"/>
            </a:xfrm>
            <a:custGeom>
              <a:avLst/>
              <a:gdLst/>
              <a:ahLst/>
              <a:cxnLst/>
              <a:rect l="0" t="0" r="0" b="0"/>
              <a:pathLst>
                <a:path w="405565" h="1757067">
                  <a:moveTo>
                    <a:pt x="34138" y="0"/>
                  </a:moveTo>
                  <a:cubicBezTo>
                    <a:pt x="125908" y="13893"/>
                    <a:pt x="144997" y="19049"/>
                    <a:pt x="144997" y="19049"/>
                  </a:cubicBezTo>
                  <a:cubicBezTo>
                    <a:pt x="144997" y="19049"/>
                    <a:pt x="319358" y="114812"/>
                    <a:pt x="383597" y="418677"/>
                  </a:cubicBezTo>
                  <a:cubicBezTo>
                    <a:pt x="447837" y="722543"/>
                    <a:pt x="359737" y="1118492"/>
                    <a:pt x="269803" y="1346849"/>
                  </a:cubicBezTo>
                  <a:cubicBezTo>
                    <a:pt x="179868" y="1575206"/>
                    <a:pt x="58733" y="1757067"/>
                    <a:pt x="58733" y="1757067"/>
                  </a:cubicBezTo>
                  <a:lnTo>
                    <a:pt x="0" y="1750158"/>
                  </a:lnTo>
                  <a:cubicBezTo>
                    <a:pt x="0" y="1750158"/>
                    <a:pt x="100755" y="1416929"/>
                    <a:pt x="139123" y="1199523"/>
                  </a:cubicBezTo>
                  <a:cubicBezTo>
                    <a:pt x="183906" y="945744"/>
                    <a:pt x="239039" y="631694"/>
                    <a:pt x="189045" y="363430"/>
                  </a:cubicBezTo>
                  <a:cubicBezTo>
                    <a:pt x="146831" y="136912"/>
                    <a:pt x="93972" y="67299"/>
                    <a:pt x="34138" y="0"/>
                  </a:cubicBez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221" name="Freeform 220"/>
            <p:cNvSpPr/>
            <p:nvPr/>
          </p:nvSpPr>
          <p:spPr>
            <a:xfrm>
              <a:off x="6372402" y="4418068"/>
              <a:ext cx="496244" cy="1751716"/>
            </a:xfrm>
            <a:custGeom>
              <a:avLst/>
              <a:gdLst/>
              <a:ahLst/>
              <a:cxnLst/>
              <a:rect l="0" t="0" r="0" b="0"/>
              <a:pathLst>
                <a:path w="496244" h="1751716">
                  <a:moveTo>
                    <a:pt x="85781" y="0"/>
                  </a:moveTo>
                  <a:cubicBezTo>
                    <a:pt x="177551" y="24965"/>
                    <a:pt x="227474" y="45752"/>
                    <a:pt x="227474" y="45752"/>
                  </a:cubicBezTo>
                  <a:cubicBezTo>
                    <a:pt x="227474" y="45752"/>
                    <a:pt x="501678" y="270635"/>
                    <a:pt x="496244" y="548720"/>
                  </a:cubicBezTo>
                  <a:cubicBezTo>
                    <a:pt x="490669" y="826804"/>
                    <a:pt x="383849" y="1127354"/>
                    <a:pt x="284738" y="1313356"/>
                  </a:cubicBezTo>
                  <a:cubicBezTo>
                    <a:pt x="185626" y="1499358"/>
                    <a:pt x="32922" y="1751716"/>
                    <a:pt x="32922" y="1751716"/>
                  </a:cubicBezTo>
                  <a:lnTo>
                    <a:pt x="0" y="1740149"/>
                  </a:lnTo>
                  <a:cubicBezTo>
                    <a:pt x="0" y="1740149"/>
                    <a:pt x="143046" y="1451478"/>
                    <a:pt x="218297" y="1221274"/>
                  </a:cubicBezTo>
                  <a:cubicBezTo>
                    <a:pt x="293548" y="991070"/>
                    <a:pt x="365128" y="679841"/>
                    <a:pt x="332091" y="466214"/>
                  </a:cubicBezTo>
                  <a:cubicBezTo>
                    <a:pt x="299055" y="252587"/>
                    <a:pt x="208386" y="87947"/>
                    <a:pt x="85781" y="0"/>
                  </a:cubicBez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222" name="Freeform 221"/>
            <p:cNvSpPr/>
            <p:nvPr/>
          </p:nvSpPr>
          <p:spPr>
            <a:xfrm>
              <a:off x="6409900" y="4564322"/>
              <a:ext cx="634929" cy="1602544"/>
            </a:xfrm>
            <a:custGeom>
              <a:avLst/>
              <a:gdLst/>
              <a:ahLst/>
              <a:cxnLst/>
              <a:rect l="0" t="0" r="0" b="0"/>
              <a:pathLst>
                <a:path w="634929" h="1602544">
                  <a:moveTo>
                    <a:pt x="550616" y="446110"/>
                  </a:moveTo>
                  <a:cubicBezTo>
                    <a:pt x="511963" y="984238"/>
                    <a:pt x="116547" y="1422165"/>
                    <a:pt x="0" y="1598037"/>
                  </a:cubicBezTo>
                  <a:cubicBezTo>
                    <a:pt x="26613" y="1612766"/>
                    <a:pt x="33037" y="1587906"/>
                    <a:pt x="46802" y="1572318"/>
                  </a:cubicBezTo>
                  <a:cubicBezTo>
                    <a:pt x="94728" y="1518062"/>
                    <a:pt x="455976" y="1067694"/>
                    <a:pt x="553370" y="830087"/>
                  </a:cubicBezTo>
                  <a:cubicBezTo>
                    <a:pt x="672142" y="541811"/>
                    <a:pt x="683634" y="241793"/>
                    <a:pt x="434991" y="47478"/>
                  </a:cubicBezTo>
                  <a:cubicBezTo>
                    <a:pt x="236949" y="-107292"/>
                    <a:pt x="572641" y="139483"/>
                    <a:pt x="550616" y="446110"/>
                  </a:cubicBez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223" name="Freeform 222"/>
            <p:cNvSpPr/>
            <p:nvPr/>
          </p:nvSpPr>
          <p:spPr>
            <a:xfrm>
              <a:off x="6397694" y="4463812"/>
              <a:ext cx="577975" cy="1713732"/>
            </a:xfrm>
            <a:custGeom>
              <a:avLst/>
              <a:gdLst/>
              <a:ahLst/>
              <a:cxnLst/>
              <a:rect l="0" t="0" r="0" b="0"/>
              <a:pathLst>
                <a:path w="577975" h="1713732">
                  <a:moveTo>
                    <a:pt x="200344" y="0"/>
                  </a:moveTo>
                  <a:cubicBezTo>
                    <a:pt x="324050" y="49194"/>
                    <a:pt x="382781" y="99286"/>
                    <a:pt x="382781" y="99286"/>
                  </a:cubicBezTo>
                  <a:cubicBezTo>
                    <a:pt x="382781" y="99286"/>
                    <a:pt x="598626" y="306285"/>
                    <a:pt x="576598" y="541087"/>
                  </a:cubicBezTo>
                  <a:cubicBezTo>
                    <a:pt x="557862" y="740824"/>
                    <a:pt x="534385" y="969258"/>
                    <a:pt x="244392" y="1397435"/>
                  </a:cubicBezTo>
                  <a:cubicBezTo>
                    <a:pt x="45494" y="1691106"/>
                    <a:pt x="35617" y="1699922"/>
                    <a:pt x="35617" y="1699922"/>
                  </a:cubicBezTo>
                  <a:lnTo>
                    <a:pt x="0" y="1713732"/>
                  </a:lnTo>
                  <a:cubicBezTo>
                    <a:pt x="0" y="1713732"/>
                    <a:pt x="268253" y="1249645"/>
                    <a:pt x="341210" y="1064562"/>
                  </a:cubicBezTo>
                  <a:cubicBezTo>
                    <a:pt x="414166" y="879480"/>
                    <a:pt x="502264" y="539706"/>
                    <a:pt x="445827" y="376721"/>
                  </a:cubicBezTo>
                  <a:cubicBezTo>
                    <a:pt x="389388" y="213742"/>
                    <a:pt x="365070" y="142908"/>
                    <a:pt x="200344" y="0"/>
                  </a:cubicBez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rgbClr val="FFB539"/>
              </a:solidFill>
              <a:bevel/>
            </a:ln>
          </p:spPr>
        </p:sp>
        <p:sp>
          <p:nvSpPr>
            <p:cNvPr id="224" name="Freeform 223"/>
            <p:cNvSpPr/>
            <p:nvPr/>
          </p:nvSpPr>
          <p:spPr>
            <a:xfrm>
              <a:off x="6023363" y="6143710"/>
              <a:ext cx="416234" cy="46616"/>
            </a:xfrm>
            <a:custGeom>
              <a:avLst/>
              <a:gdLst/>
              <a:ahLst/>
              <a:cxnLst/>
              <a:rect l="0" t="0" r="0" b="0"/>
              <a:pathLst>
                <a:path w="416234" h="46616">
                  <a:moveTo>
                    <a:pt x="0" y="10358"/>
                  </a:moveTo>
                  <a:cubicBezTo>
                    <a:pt x="258789" y="-15424"/>
                    <a:pt x="416234" y="15162"/>
                    <a:pt x="416234" y="15162"/>
                  </a:cubicBezTo>
                  <a:cubicBezTo>
                    <a:pt x="416234" y="15162"/>
                    <a:pt x="418219" y="48107"/>
                    <a:pt x="398464" y="45165"/>
                  </a:cubicBezTo>
                  <a:cubicBezTo>
                    <a:pt x="230342" y="20120"/>
                    <a:pt x="47535" y="34852"/>
                    <a:pt x="15965" y="45899"/>
                  </a:cubicBezTo>
                  <a:cubicBezTo>
                    <a:pt x="-4246" y="52972"/>
                    <a:pt x="2891" y="10358"/>
                    <a:pt x="0" y="10358"/>
                  </a:cubicBez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rgbClr val="FFB539"/>
              </a:solidFill>
              <a:bevel/>
            </a:ln>
          </p:spPr>
        </p:sp>
      </p:grpSp>
      <p:sp>
        <p:nvSpPr>
          <p:cNvPr id="234" name="Text 234"/>
          <p:cNvSpPr txBox="1"/>
          <p:nvPr/>
        </p:nvSpPr>
        <p:spPr>
          <a:xfrm>
            <a:off x="5650346" y="4667923"/>
            <a:ext cx="1973437" cy="1140028"/>
          </a:xfrm>
          <a:prstGeom prst="rect">
            <a:avLst/>
          </a:prstGeom>
          <a:noFill/>
        </p:spPr>
        <p:txBody>
          <a:bodyPr wrap="square" lIns="36000" tIns="0" rIns="36000" bIns="0" rtlCol="0"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 một bức tranh hoàn chỉnh trên máy tính</a:t>
            </a:r>
            <a:endParaRPr sz="200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89306" y="2158091"/>
            <a:ext cx="18219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Tẩy, xóa, sao chép và di chuyển nét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229" grpId="0"/>
      <p:bldP spid="230" grpId="0"/>
      <p:bldP spid="231" grpId="0"/>
      <p:bldP spid="233" grpId="0"/>
      <p:bldP spid="23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9"/>
          <p:cNvSpPr>
            <a:spLocks noChangeArrowheads="1"/>
          </p:cNvSpPr>
          <p:nvPr/>
        </p:nvSpPr>
        <p:spPr bwMode="auto">
          <a:xfrm>
            <a:off x="0" y="51429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 dirty="0" err="1"/>
              <a:t>Thứ</a:t>
            </a:r>
            <a:r>
              <a:rPr lang="en-US" altLang="en-US" b="1" dirty="0"/>
              <a:t>  </a:t>
            </a:r>
            <a:r>
              <a:rPr lang="en-US" altLang="en-US" b="1" dirty="0" err="1" smtClean="0"/>
              <a:t>năm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ngày</a:t>
            </a:r>
            <a:r>
              <a:rPr lang="en-US" altLang="en-US" b="1" dirty="0"/>
              <a:t> </a:t>
            </a:r>
            <a:r>
              <a:rPr lang="en-US" altLang="en-US" b="1" dirty="0" smtClean="0"/>
              <a:t>31 </a:t>
            </a:r>
            <a:r>
              <a:rPr lang="en-US" altLang="en-US" b="1" dirty="0" err="1"/>
              <a:t>tháng</a:t>
            </a:r>
            <a:r>
              <a:rPr lang="en-US" altLang="en-US" b="1" dirty="0"/>
              <a:t> </a:t>
            </a:r>
            <a:r>
              <a:rPr lang="en-US" altLang="en-US" b="1" dirty="0" smtClean="0"/>
              <a:t>10 </a:t>
            </a:r>
            <a:r>
              <a:rPr lang="vi-VN" altLang="en-US" b="1" dirty="0"/>
              <a:t>năm </a:t>
            </a:r>
            <a:r>
              <a:rPr lang="vi-VN" altLang="en-US" b="1" dirty="0" smtClean="0"/>
              <a:t>201</a:t>
            </a:r>
            <a:r>
              <a:rPr lang="en-US" altLang="en-US" b="1" dirty="0" smtClean="0"/>
              <a:t>9</a:t>
            </a:r>
            <a:endParaRPr lang="en-US" altLang="en-US" b="1" dirty="0"/>
          </a:p>
        </p:txBody>
      </p:sp>
      <p:sp>
        <p:nvSpPr>
          <p:cNvPr id="25613" name="Rectangle 61"/>
          <p:cNvSpPr>
            <a:spLocks noChangeArrowheads="1"/>
          </p:cNvSpPr>
          <p:nvPr/>
        </p:nvSpPr>
        <p:spPr bwMode="auto">
          <a:xfrm>
            <a:off x="228600" y="1769983"/>
            <a:ext cx="89154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0000"/>
                </a:solidFill>
              </a:rPr>
              <a:t>CHỦ ĐỀ 2: EM TẬP </a:t>
            </a:r>
            <a:r>
              <a:rPr lang="en-US" altLang="en-US" sz="4000" b="1" smtClean="0">
                <a:solidFill>
                  <a:srgbClr val="FF0000"/>
                </a:solidFill>
              </a:rPr>
              <a:t>VẼ</a:t>
            </a:r>
          </a:p>
          <a:p>
            <a:pPr algn="ctr">
              <a:lnSpc>
                <a:spcPct val="150000"/>
              </a:lnSpc>
            </a:pPr>
            <a:r>
              <a:rPr lang="en-US" altLang="en-US" b="1" smtClean="0">
                <a:solidFill>
                  <a:schemeClr val="tx2"/>
                </a:solidFill>
              </a:rPr>
              <a:t>BÀI </a:t>
            </a:r>
            <a:r>
              <a:rPr lang="en-US" altLang="en-US" b="1">
                <a:solidFill>
                  <a:schemeClr val="tx2"/>
                </a:solidFill>
              </a:rPr>
              <a:t>1</a:t>
            </a:r>
            <a:r>
              <a:rPr lang="en-US" altLang="en-US" b="1" smtClean="0">
                <a:solidFill>
                  <a:schemeClr val="tx2"/>
                </a:solidFill>
              </a:rPr>
              <a:t>: LÀM </a:t>
            </a:r>
            <a:r>
              <a:rPr lang="en-US" altLang="en-US" b="1">
                <a:solidFill>
                  <a:schemeClr val="tx2"/>
                </a:solidFill>
              </a:rPr>
              <a:t>QUEN VỚI PHẦN MỀM HỌC VẼ ( tiết 1) </a:t>
            </a:r>
          </a:p>
        </p:txBody>
      </p:sp>
      <p:sp>
        <p:nvSpPr>
          <p:cNvPr id="25614" name="Rectangle 61"/>
          <p:cNvSpPr>
            <a:spLocks noChangeArrowheads="1"/>
          </p:cNvSpPr>
          <p:nvPr/>
        </p:nvSpPr>
        <p:spPr bwMode="auto">
          <a:xfrm>
            <a:off x="0" y="112389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b="1" u="sng">
                <a:solidFill>
                  <a:schemeClr val="accent4">
                    <a:lumMod val="50000"/>
                  </a:schemeClr>
                </a:solidFill>
              </a:rPr>
              <a:t>TIN HỌC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3268960"/>
            <a:ext cx="6858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324486706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2561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" y="2667000"/>
            <a:ext cx="484487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38800" y="2286000"/>
            <a:ext cx="3276600" cy="2286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Paint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267200" y="3200400"/>
            <a:ext cx="1295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a) Paint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84" name="AutoShape 1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38200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8382000" y="0"/>
            <a:ext cx="7620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533400" y="452735"/>
            <a:ext cx="3813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Paint</a:t>
            </a:r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5105400" y="457200"/>
            <a:ext cx="3733800" cy="1074440"/>
          </a:xfrm>
          <a:prstGeom prst="wedgeEllipseCallout">
            <a:avLst>
              <a:gd name="adj1" fmla="val -30231"/>
              <a:gd name="adj2" fmla="val 71875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Paint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638800" y="2667000"/>
            <a:ext cx="3276600" cy="10668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Đây là biểu tượng của phần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mềm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Paint</a:t>
            </a:r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5181600" y="2514600"/>
            <a:ext cx="3962400" cy="1524000"/>
          </a:xfrm>
          <a:prstGeom prst="wedgeEllipseCallout">
            <a:avLst>
              <a:gd name="adj1" fmla="val -30231"/>
              <a:gd name="adj2" fmla="val 71875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PM Paint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5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80" grpId="0"/>
      <p:bldP spid="3089" grpId="0" animBg="1"/>
      <p:bldP spid="3089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8153400" cy="9144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Arial" charset="0"/>
              <a:buNone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b) Đọc thông tin trong hình dưới, trao đổi với bạn rồi chỉ ra vị trí các thành phần trong chương trình Paint.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2057400"/>
            <a:ext cx="68580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3200400"/>
            <a:ext cx="7239000" cy="19050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752600"/>
            <a:ext cx="10668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 chọn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228600" y="2971800"/>
            <a:ext cx="1066800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 trang vẽ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cxnSp>
        <p:nvCxnSpPr>
          <p:cNvPr id="18" name="Straight Arrow Connector 17"/>
          <p:cNvCxnSpPr>
            <a:stCxn id="8" idx="3"/>
            <a:endCxn id="6" idx="1"/>
          </p:cNvCxnSpPr>
          <p:nvPr/>
        </p:nvCxnSpPr>
        <p:spPr>
          <a:xfrm>
            <a:off x="1308100" y="2247900"/>
            <a:ext cx="279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295400" y="3581400"/>
            <a:ext cx="3048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0" name="AutoShape 14">
            <a:hlinkClick r:id="rId3"/>
          </p:cNvPr>
          <p:cNvSpPr>
            <a:spLocks noChangeArrowheads="1"/>
          </p:cNvSpPr>
          <p:nvPr/>
        </p:nvSpPr>
        <p:spPr bwMode="auto">
          <a:xfrm>
            <a:off x="838200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8382000" y="0"/>
            <a:ext cx="7620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"/>
            <a:ext cx="7924800" cy="914400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b) Bảng chọn chứa các hộp sau: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447800" y="3505200"/>
            <a:ext cx="8382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95600" y="3352800"/>
            <a:ext cx="1524000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05600" y="3276600"/>
            <a:ext cx="2209800" cy="1143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85800" y="1981200"/>
            <a:ext cx="19812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 công cụ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124200" y="1981200"/>
            <a:ext cx="16002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mẫu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181600" y="1981200"/>
            <a:ext cx="11430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 vẽ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162800" y="1981200"/>
            <a:ext cx="14478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 màu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1562101" y="3009900"/>
            <a:ext cx="533400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544094" y="3009106"/>
            <a:ext cx="533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296694" y="3009106"/>
            <a:ext cx="533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506494" y="3009106"/>
            <a:ext cx="533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257800" y="3352800"/>
            <a:ext cx="609600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9" name="AutoShape 19">
            <a:hlinkClick r:id="rId3"/>
          </p:cNvPr>
          <p:cNvSpPr>
            <a:spLocks noChangeArrowheads="1"/>
          </p:cNvSpPr>
          <p:nvPr/>
        </p:nvSpPr>
        <p:spPr bwMode="auto">
          <a:xfrm>
            <a:off x="838200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8382000" y="0"/>
            <a:ext cx="7620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1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7924800" cy="4572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Arial" charset="0"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Công cụ bút vẽ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71055" y="37338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572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015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Thảo luận nhóm đôi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Trao đổi với bạn các bước sử dụng công cụ bút vẽ để vẽ hình, thực hành trên máy của nhóm.</a:t>
            </a:r>
          </a:p>
        </p:txBody>
      </p:sp>
      <p:sp>
        <p:nvSpPr>
          <p:cNvPr id="6154" name="AutoShape 10">
            <a:hlinkClick r:id="rId2"/>
          </p:cNvPr>
          <p:cNvSpPr>
            <a:spLocks noChangeArrowheads="1"/>
          </p:cNvSpPr>
          <p:nvPr/>
        </p:nvSpPr>
        <p:spPr bwMode="auto">
          <a:xfrm>
            <a:off x="838200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8382000" y="0"/>
            <a:ext cx="7620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45" y="1163782"/>
            <a:ext cx="2209800" cy="228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63782"/>
            <a:ext cx="12557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58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830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chọn công cụ        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trong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hộp công cụ.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7200" y="3581400"/>
            <a:ext cx="8534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Di chuyển chuột vào vùng trang vẽ. Nhấn giữ nút trái để vẽ theo ý rồi thả tay để hoàn thành thao tác vẽ.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609600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533399" y="1978967"/>
            <a:ext cx="5073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sử dụng công cụ bút vẽ:</a:t>
            </a:r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8382000" y="0"/>
            <a:ext cx="7620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AutoShape 2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38200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AutoShape 24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AutoShape 25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8382000" y="0"/>
            <a:ext cx="7620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8382000" y="0"/>
            <a:ext cx="762000" cy="9144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0" y="0"/>
            <a:ext cx="7620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AutoShape 32"/>
          <p:cNvSpPr>
            <a:spLocks noChangeArrowheads="1"/>
          </p:cNvSpPr>
          <p:nvPr/>
        </p:nvSpPr>
        <p:spPr bwMode="auto">
          <a:xfrm>
            <a:off x="0" y="5943600"/>
            <a:ext cx="762000" cy="9144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Rectangle 3"/>
          <p:cNvSpPr>
            <a:spLocks noChangeArrowheads="1"/>
          </p:cNvSpPr>
          <p:nvPr/>
        </p:nvSpPr>
        <p:spPr bwMode="auto">
          <a:xfrm>
            <a:off x="533400" y="6858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Công cụ bút vẽ</a:t>
            </a:r>
          </a:p>
        </p:txBody>
      </p:sp>
    </p:spTree>
    <p:extLst>
      <p:ext uri="{BB962C8B-B14F-4D97-AF65-F5344CB8AC3E}">
        <p14:creationId xmlns:p14="http://schemas.microsoft.com/office/powerpoint/2010/main" val="51634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1041</Words>
  <Application>Microsoft Office PowerPoint</Application>
  <PresentationFormat>On-screen Show (4:3)</PresentationFormat>
  <Paragraphs>140</Paragraphs>
  <Slides>28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Quả bóng bí mật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SKY</cp:lastModifiedBy>
  <cp:revision>49</cp:revision>
  <dcterms:created xsi:type="dcterms:W3CDTF">2019-09-16T01:34:30Z</dcterms:created>
  <dcterms:modified xsi:type="dcterms:W3CDTF">2021-02-25T13:55:28Z</dcterms:modified>
</cp:coreProperties>
</file>