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3" r:id="rId2"/>
    <p:sldId id="279" r:id="rId3"/>
    <p:sldId id="268" r:id="rId4"/>
    <p:sldId id="269" r:id="rId5"/>
    <p:sldId id="284" r:id="rId6"/>
    <p:sldId id="274" r:id="rId7"/>
    <p:sldId id="285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60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1319E-6277-4E16-B996-5F87D83CD783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1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Chủ đề I</a:t>
            </a:r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2055" name="WordArt 26"/>
          <p:cNvSpPr>
            <a:spLocks noChangeArrowheads="1" noChangeShapeType="1" noTextEdit="1"/>
          </p:cNvSpPr>
          <p:nvPr/>
        </p:nvSpPr>
        <p:spPr bwMode="auto">
          <a:xfrm>
            <a:off x="3215322" y="1033780"/>
            <a:ext cx="5476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KHÁM PHÁ MÁY TÍNH</a:t>
            </a:r>
          </a:p>
        </p:txBody>
      </p:sp>
      <p:sp>
        <p:nvSpPr>
          <p:cNvPr id="2056" name="WordArt 29"/>
          <p:cNvSpPr>
            <a:spLocks noChangeArrowheads="1" noChangeShapeType="1" noTextEdit="1"/>
          </p:cNvSpPr>
          <p:nvPr/>
        </p:nvSpPr>
        <p:spPr bwMode="auto">
          <a:xfrm>
            <a:off x="3571240" y="23876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Bài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4 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2057" name="WordArt 30"/>
          <p:cNvSpPr>
            <a:spLocks noChangeArrowheads="1" noChangeShapeType="1" noTextEdit="1"/>
          </p:cNvSpPr>
          <p:nvPr/>
        </p:nvSpPr>
        <p:spPr bwMode="auto">
          <a:xfrm>
            <a:off x="1295400" y="3505200"/>
            <a:ext cx="6376988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/>
            </a:prstTxWarp>
          </a:bodyPr>
          <a:lstStyle/>
          <a:p>
            <a:pPr algn="ctr">
              <a:defRPr/>
            </a:pP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THƯ ĐIỆN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TỬ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(TIẾP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THEO)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304800"/>
            <a:ext cx="83998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1.Gửi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đính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kèm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915400" cy="5199019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4648200" y="2209800"/>
            <a:ext cx="3733800" cy="1219200"/>
          </a:xfrm>
          <a:prstGeom prst="wedgeEllipseCallout">
            <a:avLst>
              <a:gd name="adj1" fmla="val -139247"/>
              <a:gd name="adj2" fmla="val -1125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1)</a:t>
            </a:r>
            <a:r>
              <a:rPr lang="en-US" sz="2400" dirty="0" err="1" smtClean="0">
                <a:solidFill>
                  <a:schemeClr val="tx1"/>
                </a:solidFill>
              </a:rPr>
              <a:t>Nháy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chuột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soạn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thư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9" name="Picture 18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464" y="1923361"/>
            <a:ext cx="6163536" cy="4934639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5334000" y="4495800"/>
            <a:ext cx="2133600" cy="1368152"/>
          </a:xfrm>
          <a:prstGeom prst="wedgeEllipseCallout">
            <a:avLst>
              <a:gd name="adj1" fmla="val -51685"/>
              <a:gd name="adj2" fmla="val -8922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4)</a:t>
            </a:r>
            <a:r>
              <a:rPr lang="en-US" sz="2400" dirty="0" err="1" smtClean="0">
                <a:solidFill>
                  <a:schemeClr val="tx1"/>
                </a:solidFill>
              </a:rPr>
              <a:t>Soạn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nội</a:t>
            </a:r>
            <a:r>
              <a:rPr lang="en-US" sz="2400" dirty="0" smtClean="0">
                <a:solidFill>
                  <a:schemeClr val="tx1"/>
                </a:solidFill>
              </a:rPr>
              <a:t> dung </a:t>
            </a:r>
            <a:r>
              <a:rPr lang="en-US" sz="2400" dirty="0" err="1" smtClean="0">
                <a:solidFill>
                  <a:schemeClr val="tx1"/>
                </a:solidFill>
              </a:rPr>
              <a:t>thư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685800" y="4343400"/>
            <a:ext cx="2133600" cy="1368152"/>
          </a:xfrm>
          <a:prstGeom prst="wedgeEllipseCallout">
            <a:avLst>
              <a:gd name="adj1" fmla="val 91172"/>
              <a:gd name="adj2" fmla="val -13986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3)</a:t>
            </a:r>
            <a:r>
              <a:rPr lang="en-US" sz="2400" dirty="0" err="1" smtClean="0">
                <a:solidFill>
                  <a:schemeClr val="tx1"/>
                </a:solidFill>
              </a:rPr>
              <a:t>Gõ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tiêu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đề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bức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thư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-304800" y="1371600"/>
            <a:ext cx="2743200" cy="1439605"/>
          </a:xfrm>
          <a:prstGeom prst="wedgeEllipseCallout">
            <a:avLst>
              <a:gd name="adj1" fmla="val 80133"/>
              <a:gd name="adj2" fmla="val 3431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en-US" sz="2400" dirty="0" err="1" smtClean="0">
                <a:solidFill>
                  <a:schemeClr val="tx1"/>
                </a:solidFill>
              </a:rPr>
              <a:t>Gõ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địa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chỉ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của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nhận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30391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686800" cy="61722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3581400" y="3352800"/>
            <a:ext cx="3962400" cy="1368152"/>
          </a:xfrm>
          <a:prstGeom prst="wedgeEllipseCallout">
            <a:avLst>
              <a:gd name="adj1" fmla="val -61275"/>
              <a:gd name="adj2" fmla="val 17810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1)</a:t>
            </a:r>
            <a:r>
              <a:rPr lang="en-US" sz="2800" dirty="0" err="1" smtClean="0">
                <a:solidFill>
                  <a:schemeClr val="tx1"/>
                </a:solidFill>
              </a:rPr>
              <a:t>Nháy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chuột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vào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hình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cái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ghim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858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val Callout 12"/>
          <p:cNvSpPr/>
          <p:nvPr/>
        </p:nvSpPr>
        <p:spPr>
          <a:xfrm>
            <a:off x="4343400" y="3200400"/>
            <a:ext cx="4343400" cy="1795287"/>
          </a:xfrm>
          <a:prstGeom prst="wedgeEllipseCallout">
            <a:avLst>
              <a:gd name="adj1" fmla="val -67219"/>
              <a:gd name="adj2" fmla="val -8847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2) </a:t>
            </a:r>
            <a:r>
              <a:rPr lang="en-US" sz="2800" dirty="0" err="1" smtClean="0">
                <a:solidFill>
                  <a:schemeClr val="tx1"/>
                </a:solidFill>
              </a:rPr>
              <a:t>Mở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mục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có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chứa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tệp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muốn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gửi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và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nháy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chuột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vào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tệp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muốn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gửi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2667000" y="5062713"/>
            <a:ext cx="2286000" cy="1033287"/>
          </a:xfrm>
          <a:prstGeom prst="wedgeEllipseCallout">
            <a:avLst>
              <a:gd name="adj1" fmla="val 122931"/>
              <a:gd name="adj2" fmla="val 8031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3) </a:t>
            </a:r>
            <a:r>
              <a:rPr lang="en-US" sz="2800" dirty="0" err="1" smtClean="0">
                <a:solidFill>
                  <a:schemeClr val="tx1"/>
                </a:solidFill>
              </a:rPr>
              <a:t>Chọn</a:t>
            </a:r>
            <a:r>
              <a:rPr lang="en-US" sz="2800" dirty="0" smtClean="0">
                <a:solidFill>
                  <a:schemeClr val="tx1"/>
                </a:solidFill>
              </a:rPr>
              <a:t> Open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3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686800" cy="6019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3581400"/>
            <a:ext cx="8534400" cy="1676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667000" y="5062713"/>
            <a:ext cx="2286000" cy="1033287"/>
          </a:xfrm>
          <a:prstGeom prst="wedgeEllipseCallout">
            <a:avLst>
              <a:gd name="adj1" fmla="val -109905"/>
              <a:gd name="adj2" fmla="val 6842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4) </a:t>
            </a:r>
            <a:r>
              <a:rPr lang="en-US" sz="2800" dirty="0" err="1" smtClean="0">
                <a:solidFill>
                  <a:schemeClr val="tx1"/>
                </a:solidFill>
              </a:rPr>
              <a:t>Chọn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Gửi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48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883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NHẬN THƯ CÓ TỆP TIN </a:t>
            </a:r>
          </a:p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ĐÍNH KÈM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8915400" cy="518160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810000" y="1219200"/>
            <a:ext cx="3200400" cy="1616964"/>
          </a:xfrm>
          <a:prstGeom prst="wedgeRoundRectCallout">
            <a:avLst>
              <a:gd name="adj1" fmla="val 70942"/>
              <a:gd name="adj2" fmla="val 107853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Hình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cái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ghim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biết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có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đính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kèm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tệp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9600" y="4648200"/>
            <a:ext cx="3200400" cy="1616964"/>
          </a:xfrm>
          <a:prstGeom prst="wedgeRoundRectCallout">
            <a:avLst>
              <a:gd name="adj1" fmla="val 83948"/>
              <a:gd name="adj2" fmla="val -98834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1)</a:t>
            </a:r>
            <a:r>
              <a:rPr lang="en-US" sz="2800" dirty="0" err="1" smtClean="0">
                <a:solidFill>
                  <a:schemeClr val="tx1"/>
                </a:solidFill>
              </a:rPr>
              <a:t>Nháy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đúp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chuột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đến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48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915400" cy="58674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953000" y="5181600"/>
            <a:ext cx="3200400" cy="1312164"/>
          </a:xfrm>
          <a:prstGeom prst="wedgeRoundRectCallout">
            <a:avLst>
              <a:gd name="adj1" fmla="val -103260"/>
              <a:gd name="adj2" fmla="val 11099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2) </a:t>
            </a:r>
            <a:r>
              <a:rPr lang="en-US" sz="2800" dirty="0" err="1" smtClean="0">
                <a:solidFill>
                  <a:schemeClr val="tx1"/>
                </a:solidFill>
              </a:rPr>
              <a:t>Nháy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vào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mũi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tên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tải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về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85800"/>
            <a:ext cx="8686800" cy="61722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4724400" y="2362200"/>
            <a:ext cx="2895600" cy="1616964"/>
          </a:xfrm>
          <a:prstGeom prst="wedgeRoundRectCallout">
            <a:avLst>
              <a:gd name="adj1" fmla="val -58842"/>
              <a:gd name="adj2" fmla="val -111494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3) </a:t>
            </a:r>
            <a:r>
              <a:rPr lang="en-US" sz="2800" dirty="0" err="1" smtClean="0">
                <a:solidFill>
                  <a:schemeClr val="tx1"/>
                </a:solidFill>
              </a:rPr>
              <a:t>Mở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mục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sẽ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lưu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tệp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tải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về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209800" y="4343400"/>
            <a:ext cx="2895600" cy="1616964"/>
          </a:xfrm>
          <a:prstGeom prst="wedgeRoundRectCallout">
            <a:avLst>
              <a:gd name="adj1" fmla="val 96225"/>
              <a:gd name="adj2" fmla="val 6913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4) </a:t>
            </a:r>
            <a:r>
              <a:rPr lang="en-US" sz="2800" dirty="0" err="1" smtClean="0">
                <a:solidFill>
                  <a:schemeClr val="tx1"/>
                </a:solidFill>
              </a:rPr>
              <a:t>Chọn</a:t>
            </a:r>
            <a:r>
              <a:rPr lang="en-US" sz="2800" dirty="0" smtClean="0">
                <a:solidFill>
                  <a:schemeClr val="tx1"/>
                </a:solidFill>
              </a:rPr>
              <a:t> Save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0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320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0&quot;/&gt;&lt;property id=&quot;20307&quot; value=&quot;258&quot;/&gt;&lt;/object&gt;&lt;object type=&quot;3&quot; unique_id=&quot;10006&quot;&gt;&lt;property id=&quot;20148&quot; value=&quot;5&quot;/&gt;&lt;property id=&quot;20300&quot; value=&quot;Slide 11&quot;/&gt;&lt;property id=&quot;20307&quot; value=&quot;259&quot;/&gt;&lt;/object&gt;&lt;object type=&quot;3&quot; unique_id=&quot;10007&quot;&gt;&lt;property id=&quot;20148&quot; value=&quot;5&quot;/&gt;&lt;property id=&quot;20300&quot; value=&quot;Slide 12&quot;/&gt;&lt;property id=&quot;20307&quot; value=&quot;262&quot;/&gt;&lt;/object&gt;&lt;object type=&quot;3&quot; unique_id=&quot;10008&quot;&gt;&lt;property id=&quot;20148&quot; value=&quot;5&quot;/&gt;&lt;property id=&quot;20300&quot; value=&quot;Slide 13&quot;/&gt;&lt;property id=&quot;20307&quot; value=&quot;261&quot;/&gt;&lt;/object&gt;&lt;object type=&quot;3&quot; unique_id=&quot;10010&quot;&gt;&lt;property id=&quot;20148&quot; value=&quot;5&quot;/&gt;&lt;property id=&quot;20300&quot; value=&quot;Slide 14&quot;/&gt;&lt;property id=&quot;20307&quot; value=&quot;263&quot;/&gt;&lt;/object&gt;&lt;object type=&quot;3&quot; unique_id=&quot;10011&quot;&gt;&lt;property id=&quot;20148&quot; value=&quot;5&quot;/&gt;&lt;property id=&quot;20300&quot; value=&quot;Slide 16 - &amp;quot;B.HOẠT ĐỘNG THỰC HÀNH&amp;quot;&quot;/&gt;&lt;property id=&quot;20307&quot; value=&quot;266&quot;/&gt;&lt;/object&gt;&lt;object type=&quot;3&quot; unique_id=&quot;10012&quot;&gt;&lt;property id=&quot;20148&quot; value=&quot;5&quot;/&gt;&lt;property id=&quot;20300&quot; value=&quot;Slide 17&quot;/&gt;&lt;property id=&quot;20307&quot; value=&quot;265&quot;/&gt;&lt;/object&gt;&lt;object type=&quot;3&quot; unique_id=&quot;10013&quot;&gt;&lt;property id=&quot;20148&quot; value=&quot;5&quot;/&gt;&lt;property id=&quot;20300&quot; value=&quot;Slide 18&quot;/&gt;&lt;property id=&quot;20307&quot; value=&quot;264&quot;/&gt;&lt;/object&gt;&lt;object type=&quot;3&quot; unique_id=&quot;10050&quot;&gt;&lt;property id=&quot;20148&quot; value=&quot;5&quot;/&gt;&lt;property id=&quot;20300&quot; value=&quot;Slide 15&quot;/&gt;&lt;property id=&quot;20307&quot; value=&quot;267&quot;/&gt;&lt;/object&gt;&lt;object type=&quot;3&quot; unique_id=&quot;10159&quot;&gt;&lt;property id=&quot;20148&quot; value=&quot;5&quot;/&gt;&lt;property id=&quot;20300&quot; value=&quot;Slide 3&quot;/&gt;&lt;property id=&quot;20307&quot; value=&quot;268&quot;/&gt;&lt;/object&gt;&lt;object type=&quot;3&quot; unique_id=&quot;10160&quot;&gt;&lt;property id=&quot;20148&quot; value=&quot;5&quot;/&gt;&lt;property id=&quot;20300&quot; value=&quot;Slide 4&quot;/&gt;&lt;property id=&quot;20307&quot; value=&quot;269&quot;/&gt;&lt;/object&gt;&lt;object type=&quot;3&quot; unique_id=&quot;10161&quot;&gt;&lt;property id=&quot;20148&quot; value=&quot;5&quot;/&gt;&lt;property id=&quot;20300&quot; value=&quot;Slide 5&quot;/&gt;&lt;property id=&quot;20307&quot; value=&quot;270&quot;/&gt;&lt;/object&gt;&lt;object type=&quot;3&quot; unique_id=&quot;10162&quot;&gt;&lt;property id=&quot;20148&quot; value=&quot;5&quot;/&gt;&lt;property id=&quot;20300&quot; value=&quot;Slide 6&quot;/&gt;&lt;property id=&quot;20307&quot; value=&quot;274&quot;/&gt;&lt;/object&gt;&lt;object type=&quot;3&quot; unique_id=&quot;10261&quot;&gt;&lt;property id=&quot;20148&quot; value=&quot;5&quot;/&gt;&lt;property id=&quot;20300&quot; value=&quot;Slide 19&quot;/&gt;&lt;property id=&quot;20307&quot; value=&quot;275&quot;/&gt;&lt;/object&gt;&lt;object type=&quot;3&quot; unique_id=&quot;10262&quot;&gt;&lt;property id=&quot;20148&quot; value=&quot;5&quot;/&gt;&lt;property id=&quot;20300&quot; value=&quot;Slide 20&quot;/&gt;&lt;property id=&quot;20307&quot; value=&quot;276&quot;/&gt;&lt;/object&gt;&lt;object type=&quot;3&quot; unique_id=&quot;10391&quot;&gt;&lt;property id=&quot;20148&quot; value=&quot;5&quot;/&gt;&lt;property id=&quot;20300&quot; value=&quot;Slide 2&quot;/&gt;&lt;property id=&quot;20307&quot; value=&quot;279&quot;/&gt;&lt;/object&gt;&lt;object type=&quot;3&quot; unique_id=&quot;10392&quot;&gt;&lt;property id=&quot;20148&quot; value=&quot;5&quot;/&gt;&lt;property id=&quot;20300&quot; value=&quot;Slide 7&quot;/&gt;&lt;property id=&quot;20307&quot; value=&quot;282&quot;/&gt;&lt;/object&gt;&lt;object type=&quot;3&quot; unique_id=&quot;10393&quot;&gt;&lt;property id=&quot;20148&quot; value=&quot;5&quot;/&gt;&lt;property id=&quot;20300&quot; value=&quot;Slide 8&quot;/&gt;&lt;property id=&quot;20307&quot; value=&quot;281&quot;/&gt;&lt;/object&gt;&lt;object type=&quot;3&quot; unique_id=&quot;10394&quot;&gt;&lt;property id=&quot;20148&quot; value=&quot;5&quot;/&gt;&lt;property id=&quot;20300&quot; value=&quot;Slide 9&quot;/&gt;&lt;property id=&quot;20307&quot; value=&quot;280&quot;/&gt;&lt;/object&gt;&lt;object type=&quot;3&quot; unique_id=&quot;10417&quot;&gt;&lt;property id=&quot;20148&quot; value=&quot;5&quot;/&gt;&lt;property id=&quot;20300&quot; value=&quot;Slide 1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608</TotalTime>
  <Words>128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CKK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 (EMAIL)</dc:title>
  <dc:creator>Windows User</dc:creator>
  <cp:lastModifiedBy>LAN</cp:lastModifiedBy>
  <cp:revision>67</cp:revision>
  <dcterms:created xsi:type="dcterms:W3CDTF">2018-09-03T07:37:15Z</dcterms:created>
  <dcterms:modified xsi:type="dcterms:W3CDTF">2020-10-02T07:30:45Z</dcterms:modified>
</cp:coreProperties>
</file>