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9" r:id="rId2"/>
    <p:sldId id="292" r:id="rId3"/>
    <p:sldId id="264" r:id="rId4"/>
    <p:sldId id="266" r:id="rId5"/>
    <p:sldId id="290" r:id="rId6"/>
    <p:sldId id="259" r:id="rId7"/>
    <p:sldId id="267" r:id="rId8"/>
    <p:sldId id="260" r:id="rId9"/>
    <p:sldId id="268" r:id="rId10"/>
    <p:sldId id="256" r:id="rId11"/>
    <p:sldId id="261" r:id="rId12"/>
    <p:sldId id="285" r:id="rId13"/>
    <p:sldId id="286" r:id="rId14"/>
    <p:sldId id="287" r:id="rId15"/>
    <p:sldId id="270" r:id="rId16"/>
    <p:sldId id="271" r:id="rId17"/>
    <p:sldId id="272" r:id="rId18"/>
    <p:sldId id="273" r:id="rId19"/>
    <p:sldId id="262" r:id="rId20"/>
    <p:sldId id="274" r:id="rId21"/>
    <p:sldId id="284" r:id="rId22"/>
    <p:sldId id="283" r:id="rId23"/>
    <p:sldId id="277" r:id="rId24"/>
    <p:sldId id="278" r:id="rId25"/>
    <p:sldId id="279" r:id="rId26"/>
    <p:sldId id="280" r:id="rId27"/>
    <p:sldId id="281" r:id="rId28"/>
    <p:sldId id="282" r:id="rId29"/>
    <p:sldId id="275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9999"/>
    <a:srgbClr val="32C0DC"/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26/02/2021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2A2F329-C3C9-409E-BA35-8987E237026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This is the my Slide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2599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26/02/2021</a:t>
            </a:fld>
            <a:endParaRPr lang="fr-F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8.xml"/><Relationship Id="rId5" Type="http://schemas.openxmlformats.org/officeDocument/2006/relationships/image" Target="../media/image2.wmf"/><Relationship Id="rId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../../../NON_UNICODE_BACKUP/nhung/kiem%20tra%20bai%20cu.bmp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eacherDay"/>
          <p:cNvPicPr>
            <a:picLocks noChangeAspect="1" noChangeArrowheads="1"/>
          </p:cNvPicPr>
          <p:nvPr/>
        </p:nvPicPr>
        <p:blipFill>
          <a:blip r:embed="rId3">
            <a:lum bright="-2000" contrast="-26000"/>
          </a:blip>
          <a:srcRect/>
          <a:stretch>
            <a:fillRect/>
          </a:stretch>
        </p:blipFill>
        <p:spPr bwMode="auto">
          <a:xfrm>
            <a:off x="0" y="0"/>
            <a:ext cx="914400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WordArt 3"/>
          <p:cNvSpPr>
            <a:spLocks noChangeArrowheads="1" noChangeShapeType="1" noTextEdit="1"/>
          </p:cNvSpPr>
          <p:nvPr/>
        </p:nvSpPr>
        <p:spPr bwMode="auto">
          <a:xfrm>
            <a:off x="1143000" y="1828800"/>
            <a:ext cx="6934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H"/>
              </a:rPr>
              <a:t>chµo mõng c¸c thÇy c« gi¸o ®Õn dù giê</a:t>
            </a:r>
          </a:p>
        </p:txBody>
      </p:sp>
      <p:pic>
        <p:nvPicPr>
          <p:cNvPr id="2052" name="Picture 9" descr="POINSET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>
            <a:off x="777240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 descr="POINSET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flipH="1">
            <a:off x="0" y="5602288"/>
            <a:ext cx="13716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 Box 14"/>
          <p:cNvSpPr txBox="1">
            <a:spLocks noChangeArrowheads="1"/>
          </p:cNvSpPr>
          <p:nvPr/>
        </p:nvSpPr>
        <p:spPr bwMode="auto">
          <a:xfrm>
            <a:off x="57150" y="3276600"/>
            <a:ext cx="914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MÔN: 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</a:rPr>
              <a:t>TIN HỌC </a:t>
            </a:r>
            <a:r>
              <a:rPr lang="en-US" altLang="en-US" sz="4000" b="1">
                <a:solidFill>
                  <a:srgbClr val="0000FF"/>
                </a:solidFill>
                <a:latin typeface="Times New Roman" pitchFamily="18" charset="0"/>
              </a:rPr>
              <a:t>LỚP </a:t>
            </a:r>
            <a:r>
              <a:rPr lang="en-US" altLang="en-US" sz="4000" b="1" smtClean="0">
                <a:solidFill>
                  <a:srgbClr val="0000FF"/>
                </a:solidFill>
                <a:latin typeface="Times New Roman" pitchFamily="18" charset="0"/>
              </a:rPr>
              <a:t>5</a:t>
            </a:r>
            <a:endParaRPr lang="en-US" altLang="en-US" sz="4000" b="1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2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3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animBg="1"/>
      <p:bldP spid="92163" grpId="1" animBg="1"/>
      <p:bldP spid="9216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382000" cy="1470025"/>
          </a:xfrm>
        </p:spPr>
        <p:txBody>
          <a:bodyPr/>
          <a:lstStyle/>
          <a:p>
            <a:r>
              <a:rPr lang="fr-CA" altLang="en-US" dirty="0" smtClean="0">
                <a:solidFill>
                  <a:srgbClr val="FF0000"/>
                </a:solidFill>
              </a:rPr>
              <a:t>2. </a:t>
            </a:r>
            <a:r>
              <a:rPr lang="fr-CA" altLang="en-US" dirty="0" err="1" smtClean="0">
                <a:solidFill>
                  <a:srgbClr val="FF0000"/>
                </a:solidFill>
              </a:rPr>
              <a:t>Hướng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dẫn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sử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dụng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phần</a:t>
            </a:r>
            <a:r>
              <a:rPr lang="fr-CA" altLang="en-US" dirty="0" smtClean="0">
                <a:solidFill>
                  <a:srgbClr val="FF0000"/>
                </a:solidFill>
              </a:rPr>
              <a:t> </a:t>
            </a:r>
            <a:r>
              <a:rPr lang="fr-CA" altLang="en-US" dirty="0" err="1" smtClean="0">
                <a:solidFill>
                  <a:srgbClr val="FF0000"/>
                </a:solidFill>
              </a:rPr>
              <a:t>mềm</a:t>
            </a:r>
            <a:endParaRPr lang="fr-FR" altLang="en-US" dirty="0" smtClean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305800" cy="434817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40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en-US" sz="4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sz="36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3: Lưu kết quả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 4: Thoát phần mềm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alt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228600" y="838200"/>
            <a:ext cx="883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9799"/>
            <a:ext cx="1549690" cy="97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9100" y="1295400"/>
            <a:ext cx="811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đúp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chuột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               </a:t>
            </a:r>
            <a:r>
              <a:rPr lang="en-US" sz="3200" dirty="0" err="1" smtClean="0">
                <a:solidFill>
                  <a:srgbClr val="FF0000"/>
                </a:solidFill>
              </a:rPr>
              <a:t>để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kiểu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đồ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thích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hợp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43000"/>
            <a:ext cx="8275157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sổ</a:t>
            </a:r>
            <a:r>
              <a:rPr lang="en-US" sz="3200" dirty="0" smtClean="0">
                <a:solidFill>
                  <a:srgbClr val="FF0000"/>
                </a:solidFill>
              </a:rPr>
              <a:t> Choose </a:t>
            </a:r>
            <a:r>
              <a:rPr lang="en-US" sz="3200" smtClean="0">
                <a:solidFill>
                  <a:srgbClr val="FF0000"/>
                </a:solidFill>
              </a:rPr>
              <a:t>a Theme </a:t>
            </a:r>
            <a:r>
              <a:rPr lang="en-US" sz="3200" dirty="0" err="1" smtClean="0">
                <a:solidFill>
                  <a:srgbClr val="FF0000"/>
                </a:solidFill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335946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Nháy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vào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bất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kì</a:t>
            </a:r>
            <a:r>
              <a:rPr lang="en-US" sz="3200" dirty="0" smtClean="0">
                <a:solidFill>
                  <a:srgbClr val="FF0000"/>
                </a:solidFill>
              </a:rPr>
              <a:t>,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5105400" cy="311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28184"/>
            <a:ext cx="9448800" cy="6372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52362" y="2057400"/>
            <a:ext cx="21440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Bước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Nháy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đổi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nhấn</a:t>
            </a:r>
            <a:r>
              <a:rPr lang="en-US" dirty="0" smtClean="0">
                <a:solidFill>
                  <a:srgbClr val="FF0000"/>
                </a:solidFill>
              </a:rPr>
              <a:t> Enter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5240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05400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CC"/>
                </a:solidFill>
              </a:rPr>
              <a:t>Bước</a:t>
            </a:r>
            <a:r>
              <a:rPr lang="en-US" dirty="0">
                <a:solidFill>
                  <a:srgbClr val="0000CC"/>
                </a:solidFill>
              </a:rPr>
              <a:t> 2: </a:t>
            </a:r>
            <a:r>
              <a:rPr lang="en-US" dirty="0" err="1">
                <a:solidFill>
                  <a:srgbClr val="0000CC"/>
                </a:solidFill>
              </a:rPr>
              <a:t>Nháy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vào</a:t>
            </a:r>
            <a:r>
              <a:rPr lang="en-US" dirty="0">
                <a:solidFill>
                  <a:srgbClr val="0000CC"/>
                </a:solidFill>
              </a:rPr>
              <a:t> ô </a:t>
            </a:r>
            <a:r>
              <a:rPr lang="en-US" b="1" dirty="0" err="1">
                <a:solidFill>
                  <a:srgbClr val="0000CC"/>
                </a:solidFill>
              </a:rPr>
              <a:t>Công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Việc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của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em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rồi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nhân</a:t>
            </a:r>
            <a:r>
              <a:rPr lang="en-US" dirty="0">
                <a:solidFill>
                  <a:srgbClr val="0000CC"/>
                </a:solidFill>
              </a:rPr>
              <a:t> Enter </a:t>
            </a:r>
            <a:r>
              <a:rPr lang="en-US" dirty="0" err="1">
                <a:solidFill>
                  <a:srgbClr val="0000CC"/>
                </a:solidFill>
              </a:rPr>
              <a:t>hoặc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phím</a:t>
            </a:r>
            <a:r>
              <a:rPr lang="en-US" dirty="0">
                <a:solidFill>
                  <a:srgbClr val="0000CC"/>
                </a:solidFill>
              </a:rPr>
              <a:t> Tab </a:t>
            </a:r>
            <a:r>
              <a:rPr lang="en-US" dirty="0" err="1">
                <a:solidFill>
                  <a:srgbClr val="0000CC"/>
                </a:solidFill>
              </a:rPr>
              <a:t>để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xuất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hiện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các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chủ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đề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nhỏ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620000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0" y="2399437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467600" y="2039540"/>
            <a:ext cx="1676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5029200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smtClean="0"/>
              <a:t>4: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ô </a:t>
            </a:r>
            <a:r>
              <a:rPr lang="en-US" sz="2000" b="1" dirty="0" err="1" smtClean="0">
                <a:solidFill>
                  <a:srgbClr val="FF0000"/>
                </a:solidFill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Enter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Tab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,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Trông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,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"/>
            <a:ext cx="7526189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44817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7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 flipH="1">
            <a:off x="2500298" y="785794"/>
            <a:ext cx="3886497" cy="52322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FFFF66"/>
              </a:gs>
            </a:gsLst>
            <a:lin ang="5400000" scaled="1"/>
          </a:gra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ÔN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BÀI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CŨ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282" y="1714488"/>
            <a:ext cx="865909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tính</a:t>
            </a:r>
          </a:p>
          <a:p>
            <a:endParaRPr lang="en-US" sz="28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Đổi màu nền của trang văn bản sang màu đỏ.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0" y="50292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nháy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           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4507057"/>
            <a:ext cx="1132354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200025"/>
            <a:ext cx="59626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22860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Thoát</a:t>
            </a:r>
            <a:r>
              <a:rPr lang="en-US" sz="2800" dirty="0" smtClean="0"/>
              <a:t> </a:t>
            </a:r>
            <a:r>
              <a:rPr lang="en-US" sz="2800" dirty="0" err="1" smtClean="0"/>
              <a:t>khỏi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657350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00CC"/>
                </a:solidFill>
              </a:rPr>
              <a:t>Hãy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hoàn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tạo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một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sơ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đồ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tư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duy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tổng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>
                <a:solidFill>
                  <a:srgbClr val="0000CC"/>
                </a:solidFill>
              </a:rPr>
              <a:t>hợp</a:t>
            </a:r>
            <a:r>
              <a:rPr lang="en-US" sz="3200" dirty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đơn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giản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cuộc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sống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hàng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ngày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của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em</a:t>
            </a:r>
            <a:r>
              <a:rPr lang="en-US" sz="32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rgbClr val="0000CC"/>
                </a:solidFill>
              </a:rPr>
              <a:t>Ví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dụ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</a:p>
          <a:p>
            <a:r>
              <a:rPr lang="en-US" sz="3200" dirty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đề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</a:rPr>
              <a:t>Giúp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mẹ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việc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nhà</a:t>
            </a:r>
            <a:endParaRPr lang="en-US" sz="3200" dirty="0" smtClean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đề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</a:rPr>
              <a:t>Học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tập</a:t>
            </a:r>
            <a:endParaRPr lang="en-US" sz="3200" dirty="0" smtClean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rgbClr val="0000CC"/>
                </a:solidFill>
              </a:rPr>
              <a:t>	</a:t>
            </a:r>
            <a:r>
              <a:rPr lang="en-US" sz="3200" dirty="0" err="1" smtClean="0">
                <a:solidFill>
                  <a:srgbClr val="0000CC"/>
                </a:solidFill>
              </a:rPr>
              <a:t>Chủ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đề</a:t>
            </a:r>
            <a:r>
              <a:rPr lang="en-US" sz="3200" dirty="0" smtClean="0">
                <a:solidFill>
                  <a:srgbClr val="0000CC"/>
                </a:solidFill>
              </a:rPr>
              <a:t>: </a:t>
            </a:r>
            <a:r>
              <a:rPr lang="en-US" sz="3200" dirty="0" err="1" smtClean="0">
                <a:solidFill>
                  <a:srgbClr val="0000CC"/>
                </a:solidFill>
              </a:rPr>
              <a:t>Kiến</a:t>
            </a:r>
            <a:r>
              <a:rPr lang="en-US" sz="3200" dirty="0" smtClean="0">
                <a:solidFill>
                  <a:srgbClr val="0000CC"/>
                </a:solidFill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</a:rPr>
              <a:t>thức</a:t>
            </a:r>
            <a:endParaRPr lang="en-US" sz="3200" dirty="0" smtClean="0">
              <a:solidFill>
                <a:srgbClr val="0000CC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4" y="5130970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42910" y="642918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271462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8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357686" y="26431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28596" y="414338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86248" y="414338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714620"/>
            <a:ext cx="1091594" cy="9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4143380"/>
            <a:ext cx="1160974" cy="765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643182"/>
            <a:ext cx="1168269" cy="915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4214818"/>
            <a:ext cx="1121037" cy="74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2857496"/>
            <a:ext cx="603557" cy="64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1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2" y="5130946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99872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57224" y="1500174"/>
            <a:ext cx="710995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A.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56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2348942"/>
            <a:ext cx="712870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B</a:t>
            </a:r>
            <a:r>
              <a:rPr lang="vi-VN" sz="3200" dirty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đúp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0" y="3267784"/>
            <a:ext cx="736365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C.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Nháy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phải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60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438" y="4172635"/>
            <a:ext cx="7312171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D. 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Di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chuyển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tượng</a:t>
            </a:r>
            <a:endParaRPr lang="vi-VN" sz="3200" dirty="0" smtClean="0">
              <a:solidFill>
                <a:schemeClr val="tx1"/>
              </a:solidFill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96" y="2357430"/>
            <a:ext cx="603557" cy="64379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5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68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49" y="513092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14348" y="200024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</a:rPr>
              <a:t>A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3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26" y="1953535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B.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83851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schemeClr val="tx1"/>
                </a:solidFill>
                <a:latin typeface="Times New Roman"/>
              </a:rPr>
              <a:t>    </a:t>
            </a:r>
            <a:r>
              <a:rPr lang="vi-VN" sz="3200" dirty="0" smtClean="0">
                <a:solidFill>
                  <a:schemeClr val="tx1"/>
                </a:solidFill>
                <a:latin typeface="Times New Roman"/>
              </a:rPr>
              <a:t>C.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3438" y="2786058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D.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199872"/>
            <a:ext cx="8991599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74" y="2000240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4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35" y="5130892"/>
            <a:ext cx="390293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42910" y="785794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Em sử dụng phím nào ở chủ đề chính để tạo chủ đề nhỏ? 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2910" y="2714620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300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257174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00034" y="3929066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43438" y="407194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2" y="3929066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39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0" y="5130862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57158" y="257174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72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86314" y="2643182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57158" y="4071942"/>
            <a:ext cx="3680099" cy="78581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86314" y="4000504"/>
            <a:ext cx="368009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571472" y="714356"/>
            <a:ext cx="7895046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Nút </a:t>
            </a:r>
            <a:r>
              <a:rPr lang="nl-NL" sz="3200" b="1" smtClean="0">
                <a:solidFill>
                  <a:srgbClr val="0000FF"/>
                </a:solidFill>
                <a:latin typeface="Times New Roman" pitchFamily="18" charset="0"/>
              </a:rPr>
              <a:t>lệnh            dùng </a:t>
            </a: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để ?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071546"/>
            <a:ext cx="1165179" cy="78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62" y="2643182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769131"/>
            <a:ext cx="814875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3" y="4515854"/>
            <a:ext cx="609667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4" y="5130830"/>
            <a:ext cx="390293" cy="56657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390650"/>
            <a:ext cx="732930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A</a:t>
            </a:r>
            <a:r>
              <a:rPr lang="vi-VN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902196"/>
            <a:ext cx="425336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2" y="4702940"/>
            <a:ext cx="668565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208" y="2235129"/>
            <a:ext cx="638259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Soạn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0208" y="2772155"/>
            <a:ext cx="631105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defRPr/>
            </a:pPr>
            <a:r>
              <a:rPr lang="vi-VN" sz="3200" dirty="0" smtClean="0">
                <a:solidFill>
                  <a:schemeClr val="tx1"/>
                </a:solidFill>
              </a:rPr>
              <a:t>C.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" y="3802188"/>
            <a:ext cx="7121669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prstClr val="black"/>
                </a:solidFill>
              </a:rPr>
              <a:t>D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14282" y="500042"/>
            <a:ext cx="923117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70C0"/>
                </a:solidFill>
              </a:rPr>
              <a:t>Phần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mềm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Xmind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làm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60" y="3786190"/>
            <a:ext cx="603402" cy="64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2" grpId="0" animBg="1"/>
      <p:bldP spid="43" grpId="0" animBg="1"/>
      <p:bldP spid="44" grpId="0" animBg="1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1600flower_14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9144000" cy="2962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Franklin Gothic Book" panose="020B0503020102020204" pitchFamily="34" charset="0"/>
            </a:endParaRPr>
          </a:p>
        </p:txBody>
      </p:sp>
      <p:pic>
        <p:nvPicPr>
          <p:cNvPr id="65541" name="Picture 6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6858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6858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WordArt 18"/>
          <p:cNvSpPr>
            <a:spLocks noTextEdit="1"/>
          </p:cNvSpPr>
          <p:nvPr/>
        </p:nvSpPr>
        <p:spPr bwMode="auto">
          <a:xfrm>
            <a:off x="500063" y="3571875"/>
            <a:ext cx="7848600" cy="290512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  thành  cảm  ơn  quý  Thầy  và  các  em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 chúc  quý Thầy  sức  khỏe , </a:t>
            </a:r>
          </a:p>
          <a:p>
            <a:pPr algn="ctr"/>
            <a:r>
              <a:rPr lang="vi-VN" sz="3600" b="1" kern="10" spc="-36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 các  em  chăm  ngoan  học  giỏi.</a:t>
            </a:r>
            <a:endParaRPr lang="en-US" sz="3600" b="1" kern="10" spc="-360">
              <a:ln w="28575">
                <a:solidFill>
                  <a:schemeClr val="tx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5" name="Picture 22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81850" y="738188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4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629150" y="644525"/>
            <a:ext cx="1600200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5" descr="Dove-02-ju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5892800" y="138113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6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0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448177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72221" y="-179"/>
            <a:ext cx="13716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-1221" y="5585655"/>
            <a:ext cx="1277937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5584828"/>
            <a:ext cx="1277874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5720" y="4000504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Luyện tập kĩ năng mềm về lập bản đồ tư duy;</a:t>
            </a:r>
          </a:p>
          <a:p>
            <a:pPr>
              <a:buFontTx/>
              <a:buChar char="-"/>
            </a:pPr>
            <a:endParaRPr lang="en-US" sz="2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Sử dụng phần mềm để tạo và quản lí bản đồ tư duy.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0166" y="642918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12: 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Học Và Chơi Cùng Máy Tính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XMIND 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292893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* Mục Tiêu :</a:t>
            </a: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7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261241"/>
            <a:ext cx="8714388" cy="12178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quan sát sơ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công việc của em thực hiện hằng ngày.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0316"/>
            <a:ext cx="9144000" cy="473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37616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1073976"/>
            <a:ext cx="8458200" cy="44267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fr-FR" altLang="en-US" dirty="0" smtClean="0">
                <a:solidFill>
                  <a:srgbClr val="0000CC"/>
                </a:solidFill>
              </a:rPr>
              <a:t>- </a:t>
            </a:r>
            <a:r>
              <a:rPr lang="fr-FR" altLang="en-US" dirty="0" err="1" smtClean="0">
                <a:solidFill>
                  <a:srgbClr val="0000CC"/>
                </a:solidFill>
              </a:rPr>
              <a:t>Xmind</a:t>
            </a:r>
            <a:r>
              <a:rPr lang="fr-FR" altLang="en-US" dirty="0" smtClean="0">
                <a:solidFill>
                  <a:srgbClr val="0000CC"/>
                </a:solidFill>
              </a:rPr>
              <a:t> là </a:t>
            </a:r>
            <a:r>
              <a:rPr lang="fr-FR" altLang="en-US" dirty="0" err="1" smtClean="0">
                <a:solidFill>
                  <a:srgbClr val="0000CC"/>
                </a:solidFill>
              </a:rPr>
              <a:t>phần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mềm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hỗ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trợ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rất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tốt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cho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việc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thiết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kế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bản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đồ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tư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duy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ghi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nhớ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bài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học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hoặc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thực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hiện</a:t>
            </a:r>
            <a:r>
              <a:rPr lang="fr-FR" altLang="en-US" dirty="0" smtClean="0">
                <a:solidFill>
                  <a:srgbClr val="0000CC"/>
                </a:solidFill>
              </a:rPr>
              <a:t>  </a:t>
            </a:r>
            <a:r>
              <a:rPr lang="fr-FR" altLang="en-US" dirty="0" err="1" smtClean="0">
                <a:solidFill>
                  <a:srgbClr val="0000CC"/>
                </a:solidFill>
              </a:rPr>
              <a:t>các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kế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hoạch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đã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đặt</a:t>
            </a:r>
            <a:r>
              <a:rPr lang="fr-FR" altLang="en-US" dirty="0" smtClean="0">
                <a:solidFill>
                  <a:srgbClr val="0000CC"/>
                </a:solidFill>
              </a:rPr>
              <a:t> ra </a:t>
            </a:r>
            <a:r>
              <a:rPr lang="fr-FR" altLang="en-US" dirty="0" err="1" smtClean="0">
                <a:solidFill>
                  <a:srgbClr val="0000CC"/>
                </a:solidFill>
              </a:rPr>
              <a:t>một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cách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khoa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học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hợp</a:t>
            </a:r>
            <a:r>
              <a:rPr lang="fr-FR" altLang="en-US" dirty="0" smtClean="0">
                <a:solidFill>
                  <a:srgbClr val="0000CC"/>
                </a:solidFill>
              </a:rPr>
              <a:t> </a:t>
            </a:r>
            <a:r>
              <a:rPr lang="fr-FR" altLang="en-US" dirty="0" err="1" smtClean="0">
                <a:solidFill>
                  <a:srgbClr val="0000CC"/>
                </a:solidFill>
              </a:rPr>
              <a:t>lí</a:t>
            </a:r>
            <a:r>
              <a:rPr lang="fr-FR" altLang="en-US" dirty="0" smtClean="0">
                <a:solidFill>
                  <a:srgbClr val="0000CC"/>
                </a:solidFill>
              </a:rPr>
              <a:t>.</a:t>
            </a:r>
          </a:p>
          <a:p>
            <a:pPr algn="just"/>
            <a:r>
              <a:rPr lang="fr-FR" altLang="en-US" dirty="0">
                <a:solidFill>
                  <a:srgbClr val="0070C0"/>
                </a:solidFill>
              </a:rPr>
              <a:t>	</a:t>
            </a:r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endParaRPr lang="fr-FR" altLang="en-US" smtClean="0">
              <a:solidFill>
                <a:srgbClr val="0070C0"/>
              </a:solidFill>
            </a:endParaRPr>
          </a:p>
          <a:p>
            <a:pPr algn="just"/>
            <a:endParaRPr lang="fr-FR" altLang="en-US" smtClean="0">
              <a:solidFill>
                <a:srgbClr val="0070C0"/>
              </a:solidFill>
            </a:endParaRPr>
          </a:p>
          <a:p>
            <a:pPr algn="just"/>
            <a:endParaRPr lang="fr-FR" altLang="en-US" smtClean="0">
              <a:solidFill>
                <a:srgbClr val="0070C0"/>
              </a:solidFill>
            </a:endParaRPr>
          </a:p>
          <a:p>
            <a:pPr algn="just"/>
            <a:endParaRPr lang="fr-FR" altLang="en-US" dirty="0" smtClean="0">
              <a:solidFill>
                <a:srgbClr val="0070C0"/>
              </a:solidFill>
            </a:endParaRPr>
          </a:p>
          <a:p>
            <a:pPr algn="just"/>
            <a:r>
              <a:rPr lang="fr-FR" altLang="en-US" dirty="0" smtClean="0">
                <a:solidFill>
                  <a:srgbClr val="0000CC"/>
                </a:solidFill>
              </a:rPr>
              <a:t>-</a:t>
            </a:r>
            <a:r>
              <a:rPr lang="fr-FR" altLang="en-US" dirty="0" err="1">
                <a:solidFill>
                  <a:srgbClr val="0000CC"/>
                </a:solidFill>
              </a:rPr>
              <a:t>Mở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phần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mềm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bằng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cách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nháy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đúp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chuột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vào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biểu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  <a:r>
              <a:rPr lang="fr-FR" altLang="en-US" dirty="0" err="1">
                <a:solidFill>
                  <a:srgbClr val="0000CC"/>
                </a:solidFill>
              </a:rPr>
              <a:t>tượng</a:t>
            </a:r>
            <a:r>
              <a:rPr lang="fr-FR" altLang="en-US" dirty="0">
                <a:solidFill>
                  <a:srgbClr val="0000CC"/>
                </a:solidFill>
              </a:rPr>
              <a:t> </a:t>
            </a:r>
          </a:p>
          <a:p>
            <a:pPr algn="just"/>
            <a:endParaRPr lang="fr-FR" altLang="en-US" dirty="0">
              <a:solidFill>
                <a:srgbClr val="0070C0"/>
              </a:solidFill>
            </a:endParaRPr>
          </a:p>
          <a:p>
            <a:pPr marL="514350" indent="-514350" algn="just">
              <a:buAutoNum type="arabicPeriod"/>
            </a:pPr>
            <a:endParaRPr lang="fr-FR" altLang="en-US" dirty="0" smtClean="0">
              <a:solidFill>
                <a:srgbClr val="F74EB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643182"/>
            <a:ext cx="1447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792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3048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76200" y="152400"/>
            <a:ext cx="8915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- </a:t>
            </a:r>
            <a:r>
              <a:rPr lang="fr-FR" altLang="en-US" dirty="0" err="1" smtClean="0">
                <a:solidFill>
                  <a:srgbClr val="FF0000"/>
                </a:solidFill>
              </a:rPr>
              <a:t>Xmind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có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nhiều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kiểu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bản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73819"/>
            <a:ext cx="3790406" cy="20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2499946"/>
            <a:ext cx="3697190" cy="20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569788"/>
            <a:ext cx="323999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 smtClean="0"/>
              <a:t>Hình</a:t>
            </a:r>
            <a:r>
              <a:rPr lang="fr-FR" altLang="en-US" sz="2800" dirty="0" smtClean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  <a:endParaRPr lang="fr-FR" altLang="en-US" sz="2800" dirty="0" smtClean="0"/>
          </a:p>
          <a:p>
            <a:pPr lvl="1"/>
            <a:r>
              <a:rPr lang="fr-FR" altLang="en-US" sz="2800" dirty="0" err="1" smtClean="0"/>
              <a:t>Fishbone</a:t>
            </a:r>
            <a:r>
              <a:rPr lang="fr-FR" altLang="en-US" sz="2800" dirty="0" smtClean="0"/>
              <a:t> </a:t>
            </a:r>
            <a:r>
              <a:rPr lang="fr-FR" altLang="en-US" sz="2800" dirty="0"/>
              <a:t>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852127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414866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88606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52399"/>
            <a:ext cx="4041732" cy="271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971799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3657599"/>
            <a:ext cx="3578399" cy="244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60993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3657599"/>
            <a:ext cx="3300608" cy="25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621440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618</Words>
  <Application>Microsoft Office PowerPoint</Application>
  <PresentationFormat>On-screen Show (4:3)</PresentationFormat>
  <Paragraphs>98</Paragraphs>
  <Slides>29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 Các em quan sát sơ đồ những công việc của em thực hiện hằng ngày.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Hướng dẫn sử dụng phần mềm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User</dc:creator>
  <cp:lastModifiedBy>SKY</cp:lastModifiedBy>
  <cp:revision>64</cp:revision>
  <dcterms:created xsi:type="dcterms:W3CDTF">2017-11-10T09:06:55Z</dcterms:created>
  <dcterms:modified xsi:type="dcterms:W3CDTF">2021-02-26T02:10:31Z</dcterms:modified>
</cp:coreProperties>
</file>