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9" r:id="rId12"/>
    <p:sldId id="289" r:id="rId13"/>
    <p:sldId id="303" r:id="rId14"/>
    <p:sldId id="290" r:id="rId15"/>
    <p:sldId id="307" r:id="rId16"/>
    <p:sldId id="308" r:id="rId17"/>
    <p:sldId id="304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8"/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7" autoAdjust="0"/>
    <p:restoredTop sz="93725" autoAdjust="0"/>
  </p:normalViewPr>
  <p:slideViewPr>
    <p:cSldViewPr>
      <p:cViewPr varScale="1">
        <p:scale>
          <a:sx n="62" d="100"/>
          <a:sy n="62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9584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 advTm="4000">
        <p:comb/>
      </p:transition>
    </mc:Choice>
    <mc:Fallback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guyet\Lop%201\Luyen%20chu%20lop%201\Video%20vi&#7871;t%20ch&#7919;\Ch&#7919;%20th&#432;&#7901;ng%205%20li\Ch&#7919;%20o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96385" y="849302"/>
            <a:ext cx="22151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6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6385" y="2330630"/>
            <a:ext cx="22151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n-US" sz="8000" b="1" dirty="0" err="1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1485900"/>
            <a:ext cx="57404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257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Bê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có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324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7010400" cy="614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75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47800"/>
            <a:ext cx="8113422" cy="48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667000"/>
            <a:ext cx="3276600" cy="3650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xmlns="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xmlns="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5562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54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gặm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0784" y="5562600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562600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576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906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bò</a:t>
            </a:r>
            <a:endParaRPr lang="vi-VN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cò</a:t>
            </a:r>
            <a:endParaRPr lang="vi-VN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5181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33600"/>
            <a:ext cx="26670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2895600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133600"/>
            <a:ext cx="2590800" cy="25272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4102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4f98bea7549b913a58fab44c58e806bee6f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804</TotalTime>
  <Words>56</Words>
  <Application>Microsoft Office PowerPoint</Application>
  <PresentationFormat>On-screen Show (4:3)</PresentationFormat>
  <Paragraphs>43</Paragraphs>
  <Slides>18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69</cp:revision>
  <dcterms:created xsi:type="dcterms:W3CDTF">2020-08-10T13:41:50Z</dcterms:created>
  <dcterms:modified xsi:type="dcterms:W3CDTF">2020-08-18T09:22:30Z</dcterms:modified>
</cp:coreProperties>
</file>