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71" r:id="rId3"/>
    <p:sldId id="257" r:id="rId4"/>
    <p:sldId id="258" r:id="rId5"/>
    <p:sldId id="259" r:id="rId6"/>
    <p:sldId id="262" r:id="rId7"/>
    <p:sldId id="260" r:id="rId8"/>
    <p:sldId id="263" r:id="rId9"/>
    <p:sldId id="264" r:id="rId10"/>
    <p:sldId id="266" r:id="rId11"/>
    <p:sldId id="270" r:id="rId12"/>
    <p:sldId id="267" r:id="rId13"/>
    <p:sldId id="268" r:id="rId14"/>
    <p:sldId id="269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>
        <p:scale>
          <a:sx n="120" d="100"/>
          <a:sy n="120" d="100"/>
        </p:scale>
        <p:origin x="-1374" y="-5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F1C60-0AC6-4767-A684-FF49EAE3B002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357FD-3CD5-4945-A1F5-46093C729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9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8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4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2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2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4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6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5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8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1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5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95B46-4708-4B09-BE2A-033AB6B3329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8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1435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11430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Arial-SGK-TV" pitchFamily="2" charset="0"/>
                <a:cs typeface="Arial-SGK-TV" pitchFamily="2" charset="0"/>
              </a:rPr>
              <a:t>PHÒNG GIÁO DỤC &amp; ĐÀO TẠO LONG BIÊN </a:t>
            </a:r>
            <a:endParaRPr lang="vi-VN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1428750"/>
            <a:ext cx="670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TIẾNG</a:t>
            </a:r>
            <a:r>
              <a:rPr lang="vi-VN" sz="4400" b="1" dirty="0" smtClean="0">
                <a:latin typeface="Arial-SGK-TV" pitchFamily="2" charset="0"/>
                <a:cs typeface="Arial-SGK-TV" pitchFamily="2" charset="0"/>
              </a:rPr>
              <a:t> VIỆT   LỚP 1</a:t>
            </a:r>
          </a:p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 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</a:t>
            </a:r>
            <a:r>
              <a:rPr lang="vi-VN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</a:t>
            </a:r>
            <a:endParaRPr lang="vi-VN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382905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GIÁO VIÊN: </a:t>
            </a:r>
            <a:endParaRPr lang="en-US" sz="2800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405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=""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17544" cy="5143500"/>
          </a:xfrm>
          <a:noFill/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6465809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13116" y="-1489166"/>
            <a:ext cx="4222568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031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37719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che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ba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6527" y="-2676526"/>
            <a:ext cx="3714750" cy="9067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378350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che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ó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ba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à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02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">
            <a:extLst>
              <a:ext uri="{FF2B5EF4-FFF2-40B4-BE49-F238E27FC236}">
                <a16:creationId xmlns=""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1828800"/>
            <a:ext cx="9753600" cy="10287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endParaRPr lang="vi-VN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6738" y="1276350"/>
            <a:ext cx="90845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CHÚC CÁC EM CHĂM NGOAN HỌC GIỎI</a:t>
            </a:r>
            <a:endParaRPr lang="en-US" sz="3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68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26" name="AutoShape 2" descr="Bộ hình nền điện thoại dễ thương kute nhất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Bộ hình nền điện thoại dễ thương kute nhất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Bộ hình nền điện thoại dễ thương kute nhất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Bộ hình nền điện thoại dễ thương kute nhất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Bộ hình nền điện thoại dễ thương kute nhất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Bộ hình nền điện thoại dễ thương kute nhất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Bộ hình nền điện thoại dễ thương kute nhất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L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364206" y="487279"/>
            <a:ext cx="4168942" cy="1209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3" name="Chiec-Bung-Doi-Be-Thanh-Ng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234315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1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3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5715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latin typeface="Arial-SGK-TV" pitchFamily="2" charset="0"/>
                <a:cs typeface="Arial-SGK-TV" pitchFamily="2" charset="0"/>
              </a:rPr>
              <a:t>BÀI 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1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7</a:t>
            </a:r>
            <a:r>
              <a:rPr lang="vi-VN" sz="4400" b="1" dirty="0" smtClean="0"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</a:t>
            </a:r>
            <a:endParaRPr lang="vi-VN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116" y="4171950"/>
            <a:ext cx="826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giỏ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trứng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02790"/>
            <a:ext cx="8458203" cy="31167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902791"/>
            <a:ext cx="8458200" cy="31167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4171950"/>
            <a:ext cx="826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ỏ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trứng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88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5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2577711565"/>
              </p:ext>
            </p:extLst>
          </p:nvPr>
        </p:nvGraphicFramePr>
        <p:xfrm>
          <a:off x="990600" y="1257300"/>
          <a:ext cx="2971800" cy="1507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7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30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6971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7954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2291273178"/>
              </p:ext>
            </p:extLst>
          </p:nvPr>
        </p:nvGraphicFramePr>
        <p:xfrm>
          <a:off x="5334000" y="1257300"/>
          <a:ext cx="2971800" cy="1507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7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30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6971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7954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5400" y="4572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3113" y="514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075057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ga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gỗ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gụ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 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giá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giò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giỗ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1" y="2038350"/>
            <a:ext cx="182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à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1276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 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5000" y="1276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</a:t>
            </a:r>
            <a:r>
              <a:rPr lang="en-US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71714" y="1962150"/>
            <a:ext cx="182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ỏ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3083064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ỗ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ụ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  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á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ò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ỗ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00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  <p:bldP spid="15" grpId="0"/>
      <p:bldP spid="16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8600" y="3093609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gô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đồ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gỗ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giá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đỗ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cụ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già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5750"/>
            <a:ext cx="8915400" cy="259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10515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ô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đồ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ỗ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á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đỗ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cụ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à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76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Ca-Nha-Thuong-Nhau-be-Thu-Uy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9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00250" y="-2000252"/>
            <a:ext cx="5143501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=""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57150"/>
            <a:ext cx="934111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=""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1526304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1828800"/>
            <a:ext cx="4933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altLang="en-US" sz="48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bảng</a:t>
            </a:r>
            <a:r>
              <a:rPr lang="vi-VN" altLang="en-US" sz="48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altLang="en-US" sz="4800" b="1" dirty="0" smtClean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con</a:t>
            </a:r>
            <a:endParaRPr lang="en-US" altLang="en-US" sz="4800" b="1" dirty="0">
              <a:solidFill>
                <a:srgbClr val="0099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5188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00280" y="-2286000"/>
            <a:ext cx="14097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22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107</Words>
  <Application>Microsoft Office PowerPoint</Application>
  <PresentationFormat>On-screen Show (16:9)</PresentationFormat>
  <Paragraphs>22</Paragraphs>
  <Slides>14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VinVin</dc:creator>
  <cp:lastModifiedBy>VinVin</cp:lastModifiedBy>
  <cp:revision>28</cp:revision>
  <dcterms:created xsi:type="dcterms:W3CDTF">2020-08-17T06:39:59Z</dcterms:created>
  <dcterms:modified xsi:type="dcterms:W3CDTF">2020-08-22T09:52:23Z</dcterms:modified>
</cp:coreProperties>
</file>