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  <p:sldMasterId id="2147483711" r:id="rId5"/>
  </p:sldMasterIdLst>
  <p:notesMasterIdLst>
    <p:notesMasterId r:id="rId15"/>
  </p:notesMasterIdLst>
  <p:sldIdLst>
    <p:sldId id="258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58AF9-AD7E-4094-A5B9-D67A9B7DC426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26237-B509-4D05-97EC-9489C78D1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82E732-060E-4CA5-911B-EEA75B7F24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1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6B5B6-398F-4B6C-8402-2EAD2B3CD7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D30D0-3251-4DF4-9FDA-78107B9DC5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865F40-1EF9-4003-9B96-08F239EA256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01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49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466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056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11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29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79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29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21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83C12C-A46D-4600-9BF0-62254277F62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1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602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708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84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322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717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927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32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939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848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71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6C4948-CB15-4D7A-8794-C97342C7E85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6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304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542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685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720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9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203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49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660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557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90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D0D7F-0370-4A0C-AE17-BCC4A6220A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61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465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0295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247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701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7256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4678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3936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9371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7512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32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A3B24-3DDC-4AEE-814B-8C15660A01B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82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0454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0651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482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56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591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7501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9693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6337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5503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4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55EF3-2625-4438-874D-E379A06C493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2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34E7E9-1D59-4B4F-8E21-DBDFADB24AE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9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43546-357B-4D04-AA12-0F134AA1EDB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F3BD3-13D3-416E-93E2-D3A8BD0219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835B2-3329-4B11-87E1-10F3B0B83C5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4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66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23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70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09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CFF"/>
            </a:gs>
            <a:gs pos="14999">
              <a:srgbClr val="D9CFFB"/>
            </a:gs>
            <a:gs pos="30952">
              <a:srgbClr val="9FD3F5"/>
            </a:gs>
            <a:gs pos="41603">
              <a:srgbClr val="7ED5F1"/>
            </a:gs>
            <a:gs pos="53133">
              <a:srgbClr val="A1DFF1"/>
            </a:gs>
            <a:gs pos="59290">
              <a:srgbClr val="B4E4F1"/>
            </a:gs>
            <a:gs pos="74001">
              <a:srgbClr val="E0F1F2"/>
            </a:gs>
            <a:gs pos="83000">
              <a:srgbClr val="CCFF99"/>
            </a:gs>
            <a:gs pos="100000">
              <a:srgbClr val="EBF6F7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87" y="114300"/>
            <a:ext cx="11966063" cy="6816725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6" name="WordArt 11"/>
          <p:cNvSpPr>
            <a:spLocks noChangeArrowheads="1" noChangeShapeType="1" noTextEdit="1"/>
          </p:cNvSpPr>
          <p:nvPr/>
        </p:nvSpPr>
        <p:spPr bwMode="auto">
          <a:xfrm>
            <a:off x="2940050" y="4267200"/>
            <a:ext cx="62484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BÀI: </a:t>
            </a:r>
            <a:r>
              <a:rPr lang="en-US" sz="3600" b="1" kern="10" dirty="0" err="1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kern="10" dirty="0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kern="10" dirty="0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kern="10" dirty="0" err="1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kern="10" dirty="0" smtClean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13) </a:t>
            </a:r>
            <a:endParaRPr lang="en-US" sz="3600" b="1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WordArt 15"/>
          <p:cNvSpPr>
            <a:spLocks noChangeArrowheads="1" noChangeShapeType="1" noTextEdit="1"/>
          </p:cNvSpPr>
          <p:nvPr/>
        </p:nvSpPr>
        <p:spPr bwMode="auto">
          <a:xfrm>
            <a:off x="3179763" y="3214689"/>
            <a:ext cx="5867400" cy="600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TIẾNG VIỆT – LỚP 1</a:t>
            </a:r>
          </a:p>
        </p:txBody>
      </p:sp>
      <p:grpSp>
        <p:nvGrpSpPr>
          <p:cNvPr id="3078" name="Group 18"/>
          <p:cNvGrpSpPr>
            <a:grpSpLocks/>
          </p:cNvGrpSpPr>
          <p:nvPr/>
        </p:nvGrpSpPr>
        <p:grpSpPr bwMode="auto">
          <a:xfrm>
            <a:off x="5194300" y="1770064"/>
            <a:ext cx="1739900" cy="1004887"/>
            <a:chOff x="5225" y="9335"/>
            <a:chExt cx="2520" cy="1750"/>
          </a:xfrm>
        </p:grpSpPr>
        <p:sp>
          <p:nvSpPr>
            <p:cNvPr id="15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  <p:pic>
          <p:nvPicPr>
            <p:cNvPr id="3088" name="Picture 26" descr="cosmo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25" descr="BOOK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24" descr="BOOK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23" descr="QUILLP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2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94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079" name="WordArt 9"/>
          <p:cNvSpPr>
            <a:spLocks noChangeArrowheads="1" noChangeShapeType="1" noTextEdit="1"/>
          </p:cNvSpPr>
          <p:nvPr/>
        </p:nvSpPr>
        <p:spPr bwMode="auto">
          <a:xfrm>
            <a:off x="2508250" y="290514"/>
            <a:ext cx="7010400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</p:txBody>
      </p:sp>
      <p:pic>
        <p:nvPicPr>
          <p:cNvPr id="3080" name="Picture 2" descr="Anh Dong (145)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1" y="114300"/>
            <a:ext cx="762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Anh Dong (145)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050" y="-20636"/>
            <a:ext cx="762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220" y="6218174"/>
            <a:ext cx="391248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09958"/>
              </p:ext>
            </p:extLst>
          </p:nvPr>
        </p:nvGraphicFramePr>
        <p:xfrm>
          <a:off x="768755" y="6464301"/>
          <a:ext cx="315247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11" imgW="6160008" imgH="408432" progId="CorelDraw.Graphic.8">
                  <p:embed/>
                </p:oleObj>
              </mc:Choice>
              <mc:Fallback>
                <p:oleObj r:id="rId11" imgW="6160008" imgH="408432" progId="CorelDraw.Graphic.8">
                  <p:embed/>
                  <p:pic>
                    <p:nvPicPr>
                      <p:cNvPr id="30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755" y="6464301"/>
                        <a:ext cx="3152478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3294"/>
              </p:ext>
            </p:extLst>
          </p:nvPr>
        </p:nvGraphicFramePr>
        <p:xfrm>
          <a:off x="8550572" y="6445386"/>
          <a:ext cx="315247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r:id="rId13" imgW="6160008" imgH="408432" progId="CorelDraw.Graphic.8">
                  <p:embed/>
                </p:oleObj>
              </mc:Choice>
              <mc:Fallback>
                <p:oleObj r:id="rId13" imgW="6160008" imgH="408432" progId="CorelDraw.Graphic.8">
                  <p:embed/>
                  <p:pic>
                    <p:nvPicPr>
                      <p:cNvPr id="308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0572" y="6445386"/>
                        <a:ext cx="3152478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561828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6" y="229677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10" y="418134"/>
            <a:ext cx="8223458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tiếng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91164" y="2299215"/>
            <a:ext cx="10377948" cy="1687032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-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 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iêu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591164" y="4480221"/>
            <a:ext cx="10377948" cy="1687032"/>
          </a:xfrm>
          <a:prstGeom prst="cloudCallou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 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iêp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An\Tap huan TH Do Thi Viet Hung 2018\Minh hoa\Nen PP\Picture1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42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6181" y="677932"/>
            <a:ext cx="46359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dirty="0" smtClean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  </a:t>
            </a:r>
            <a:r>
              <a:rPr lang="en-US" sz="3600" dirty="0" err="1" smtClean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Lớp</a:t>
            </a:r>
            <a:r>
              <a:rPr lang="en-US" sz="3600" dirty="0" smtClean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có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tập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viết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viết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rất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cẩn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thận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Thế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bạn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Kiên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xô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bàn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làm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chữ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“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biển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”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của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xiên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đi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nhăn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mặt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Kiên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thì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thầm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: “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Tớ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lỡ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”.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chả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giận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bạn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</a:t>
            </a:r>
            <a:endParaRPr lang="en-US" sz="3200" dirty="0"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2090" y="271661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9626" y="677932"/>
            <a:ext cx="4635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3200" dirty="0"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69625" y="677932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học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của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lớp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là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gì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?</a:t>
            </a:r>
            <a:endParaRPr lang="en-US" sz="28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69624" y="1748349"/>
            <a:ext cx="4635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như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thế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nào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69623" y="2408836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đã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làm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gì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khiến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bị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69625" y="3517969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Con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học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tập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điều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gì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hãy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chọn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ý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đúng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173508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chưa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cẩn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thận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3214686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lỡ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xô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bàn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4338559"/>
            <a:ext cx="7241458" cy="808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cho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nhanh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3219668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lỡ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xô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bàn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1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13853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104901" y="372866"/>
            <a:ext cx="10081756" cy="121835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1: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gạch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dưới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lỗi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sai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và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sửa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lại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cho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đúng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8309" y="2033588"/>
            <a:ext cx="4748981" cy="821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: ……………....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8309" y="3106469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o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nắng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: ……………….</a:t>
            </a: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8309" y="4198639"/>
            <a:ext cx="4748981" cy="808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iên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nhẫn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: …………….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309" y="5334434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c</a:t>
            </a:r>
            <a:r>
              <a:rPr lang="en-US" sz="2800" dirty="0" err="1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dyều</a:t>
            </a:r>
            <a:r>
              <a:rPr lang="en-US" sz="2800" dirty="0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: …………….</a:t>
            </a:r>
            <a:endParaRPr lang="en-US" sz="2800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5779" y="2120183"/>
            <a:ext cx="4748981" cy="821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lắng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-&gt;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nắng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2033" y="3106469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u="sng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</a:t>
            </a:r>
            <a:r>
              <a:rPr lang="en-US" sz="2800" u="sng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o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nắng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lo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lắng</a:t>
            </a:r>
            <a:endParaRPr lang="en-US" sz="2800" dirty="0" smtClean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2033" y="4198639"/>
            <a:ext cx="4748981" cy="808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u="sng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</a:t>
            </a:r>
            <a:r>
              <a:rPr lang="en-US" sz="2800" u="sng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iên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nhẫn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nhẫn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2033" y="5334434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dyều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cánh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diều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3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2: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r 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d -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gi</a:t>
            </a:r>
            <a:r>
              <a:rPr lang="en-US" sz="3200" noProof="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…a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4387043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ặp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7778539" y="2800231"/>
            <a:ext cx="2692815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12820" y="2785483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4387043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ặp</a:t>
            </a:r>
            <a:r>
              <a:rPr lang="en-US" sz="3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7778539" y="2800231"/>
            <a:ext cx="2692815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2: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n hay l</a:t>
            </a:r>
            <a:r>
              <a:rPr lang="en-US" sz="3200" noProof="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4064441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ếp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7778539" y="2800231"/>
            <a:ext cx="397592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4064441" y="2800231"/>
            <a:ext cx="311526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7778539" y="2800231"/>
            <a:ext cx="397592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3: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Điền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vần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iên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iêc</a:t>
            </a:r>
            <a:r>
              <a:rPr lang="en-US" sz="2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727707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xây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lâu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đài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cát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bãi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……..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r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ộng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4325085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xem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……..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ới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mẹ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2716444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xây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lâu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đài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cát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bãi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biển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r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ộng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800" y="4337184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xem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xiếc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ới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mẹ</a:t>
            </a:r>
            <a:r>
              <a:rPr lang="en-US" sz="2800" dirty="0" smtClean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3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913" y="2782669"/>
            <a:ext cx="9788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sách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2838" y="1994336"/>
            <a:ext cx="2954655" cy="134917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</a:t>
            </a:r>
            <a:r>
              <a:rPr kumimoji="0" lang="en-US" sz="5400" b="1" i="0" u="none" strike="noStrike" kern="1200" cap="none" spc="0" normalizeH="0" baseline="0" noProof="0" dirty="0" smtClean="0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dò</a:t>
            </a:r>
            <a:endParaRPr kumimoji="0" lang="en-US" sz="5400" b="1" i="0" u="none" strike="noStrike" kern="1200" cap="none" spc="0" normalizeH="0" baseline="0" noProof="0" dirty="0">
              <a:ln/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352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.VnArial</vt:lpstr>
      <vt:lpstr>Arial</vt:lpstr>
      <vt:lpstr>Arial-SGK-TV</vt:lpstr>
      <vt:lpstr>Calibri</vt:lpstr>
      <vt:lpstr>Calibri Light</vt:lpstr>
      <vt:lpstr>Times New Roman</vt:lpstr>
      <vt:lpstr>VnBangkok</vt:lpstr>
      <vt:lpstr>VNbritannic</vt:lpstr>
      <vt:lpstr>Default Design</vt:lpstr>
      <vt:lpstr>1_Office Theme</vt:lpstr>
      <vt:lpstr>2_Office Theme</vt:lpstr>
      <vt:lpstr>3_Office Theme</vt:lpstr>
      <vt:lpstr>Office Theme</vt:lpstr>
      <vt:lpstr>CorelDraw.Graphic.8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2020-08-22T03:02:56Z</dcterms:created>
  <dcterms:modified xsi:type="dcterms:W3CDTF">2020-08-26T00:45:37Z</dcterms:modified>
</cp:coreProperties>
</file>