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4"/>
  </p:notesMasterIdLst>
  <p:sldIdLst>
    <p:sldId id="404" r:id="rId2"/>
    <p:sldId id="342" r:id="rId3"/>
    <p:sldId id="371" r:id="rId4"/>
    <p:sldId id="346" r:id="rId5"/>
    <p:sldId id="408" r:id="rId6"/>
    <p:sldId id="389" r:id="rId7"/>
    <p:sldId id="362" r:id="rId8"/>
    <p:sldId id="391" r:id="rId9"/>
    <p:sldId id="392" r:id="rId10"/>
    <p:sldId id="407" r:id="rId11"/>
    <p:sldId id="364" r:id="rId12"/>
    <p:sldId id="403" r:id="rId13"/>
    <p:sldId id="393" r:id="rId14"/>
    <p:sldId id="374" r:id="rId15"/>
    <p:sldId id="400" r:id="rId16"/>
    <p:sldId id="411" r:id="rId17"/>
    <p:sldId id="401" r:id="rId18"/>
    <p:sldId id="366" r:id="rId19"/>
    <p:sldId id="365" r:id="rId20"/>
    <p:sldId id="367" r:id="rId21"/>
    <p:sldId id="409" r:id="rId22"/>
    <p:sldId id="406"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CC"/>
    <a:srgbClr val="FFFF00"/>
    <a:srgbClr val="0000CC"/>
    <a:srgbClr val="000066"/>
    <a:srgbClr val="FF99CC"/>
    <a:srgbClr val="660033"/>
    <a:srgbClr val="003399"/>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88" d="100"/>
          <a:sy n="88" d="100"/>
        </p:scale>
        <p:origin x="1416" y="78"/>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5A720D-178F-4880-BFF4-68C03B17C118}" type="slidenum">
              <a:rPr lang="en-US"/>
              <a:pPr>
                <a:defRPr/>
              </a:pPr>
              <a:t>‹#›</a:t>
            </a:fld>
            <a:endParaRPr lang="en-US"/>
          </a:p>
        </p:txBody>
      </p:sp>
    </p:spTree>
    <p:extLst>
      <p:ext uri="{BB962C8B-B14F-4D97-AF65-F5344CB8AC3E}">
        <p14:creationId xmlns:p14="http://schemas.microsoft.com/office/powerpoint/2010/main" val="667187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4</a:t>
            </a:fld>
            <a:endParaRPr lang="en-US"/>
          </a:p>
        </p:txBody>
      </p:sp>
    </p:spTree>
    <p:extLst>
      <p:ext uri="{BB962C8B-B14F-4D97-AF65-F5344CB8AC3E}">
        <p14:creationId xmlns:p14="http://schemas.microsoft.com/office/powerpoint/2010/main" val="2058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90E19F-02A6-4BCF-B75B-59404B5B23AB}" type="slidenum">
              <a:rPr lang="en-US" altLang="vi-VN"/>
              <a:pPr/>
              <a:t>22</a:t>
            </a:fld>
            <a:endParaRPr lang="en-US" altLang="vi-VN"/>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vi-VN" smtClean="0">
              <a:latin typeface="Calibri" panose="020F0502020204030204" pitchFamily="34" charset="0"/>
            </a:endParaRPr>
          </a:p>
        </p:txBody>
      </p:sp>
    </p:spTree>
    <p:extLst>
      <p:ext uri="{BB962C8B-B14F-4D97-AF65-F5344CB8AC3E}">
        <p14:creationId xmlns:p14="http://schemas.microsoft.com/office/powerpoint/2010/main" val="319508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29373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636340-CD10-434A-AD8A-A36531D595E7}" type="slidenum">
              <a:rPr lang="en-US" smtClean="0"/>
              <a:pPr>
                <a:defRPr/>
              </a:pPr>
              <a:t>‹#›</a:t>
            </a:fld>
            <a:endParaRPr lang="en-US"/>
          </a:p>
        </p:txBody>
      </p:sp>
    </p:spTree>
    <p:extLst>
      <p:ext uri="{BB962C8B-B14F-4D97-AF65-F5344CB8AC3E}">
        <p14:creationId xmlns:p14="http://schemas.microsoft.com/office/powerpoint/2010/main" val="35885877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F6EACB-9893-46C3-A996-4767F4393CF6}" type="slidenum">
              <a:rPr lang="en-US" smtClean="0"/>
              <a:pPr>
                <a:defRPr/>
              </a:pPr>
              <a:t>‹#›</a:t>
            </a:fld>
            <a:endParaRPr lang="en-US"/>
          </a:p>
        </p:txBody>
      </p:sp>
    </p:spTree>
    <p:extLst>
      <p:ext uri="{BB962C8B-B14F-4D97-AF65-F5344CB8AC3E}">
        <p14:creationId xmlns:p14="http://schemas.microsoft.com/office/powerpoint/2010/main" val="2938841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2B3FE-8C9B-4A29-842F-4D798D8C941C}" type="slidenum">
              <a:rPr lang="en-US" smtClean="0"/>
              <a:pPr>
                <a:defRPr/>
              </a:pPr>
              <a:t>‹#›</a:t>
            </a:fld>
            <a:endParaRPr lang="en-US"/>
          </a:p>
        </p:txBody>
      </p:sp>
    </p:spTree>
    <p:extLst>
      <p:ext uri="{BB962C8B-B14F-4D97-AF65-F5344CB8AC3E}">
        <p14:creationId xmlns:p14="http://schemas.microsoft.com/office/powerpoint/2010/main" val="2835416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4DB6FC-8B5A-49E2-BB71-B165F1F8ED2B}" type="slidenum">
              <a:rPr lang="en-US" smtClean="0"/>
              <a:pPr>
                <a:defRPr/>
              </a:pPr>
              <a:t>‹#›</a:t>
            </a:fld>
            <a:endParaRPr lang="en-US"/>
          </a:p>
        </p:txBody>
      </p:sp>
    </p:spTree>
    <p:extLst>
      <p:ext uri="{BB962C8B-B14F-4D97-AF65-F5344CB8AC3E}">
        <p14:creationId xmlns:p14="http://schemas.microsoft.com/office/powerpoint/2010/main" val="21336253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D6E830-E516-4A42-B078-2187DAF768EA}" type="slidenum">
              <a:rPr lang="en-US" smtClean="0"/>
              <a:pPr>
                <a:defRPr/>
              </a:pPr>
              <a:t>‹#›</a:t>
            </a:fld>
            <a:endParaRPr lang="en-US"/>
          </a:p>
        </p:txBody>
      </p:sp>
    </p:spTree>
    <p:extLst>
      <p:ext uri="{BB962C8B-B14F-4D97-AF65-F5344CB8AC3E}">
        <p14:creationId xmlns:p14="http://schemas.microsoft.com/office/powerpoint/2010/main" val="21294247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BBACD2-43A0-429D-8F9E-73619BEC4284}" type="slidenum">
              <a:rPr lang="en-US" smtClean="0"/>
              <a:pPr>
                <a:defRPr/>
              </a:pPr>
              <a:t>‹#›</a:t>
            </a:fld>
            <a:endParaRPr lang="en-US"/>
          </a:p>
        </p:txBody>
      </p:sp>
    </p:spTree>
    <p:extLst>
      <p:ext uri="{BB962C8B-B14F-4D97-AF65-F5344CB8AC3E}">
        <p14:creationId xmlns:p14="http://schemas.microsoft.com/office/powerpoint/2010/main" val="107924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D97154-3812-44BC-947E-341FA29205C9}" type="slidenum">
              <a:rPr lang="en-US" smtClean="0"/>
              <a:pPr>
                <a:defRPr/>
              </a:pPr>
              <a:t>‹#›</a:t>
            </a:fld>
            <a:endParaRPr lang="en-US"/>
          </a:p>
        </p:txBody>
      </p:sp>
    </p:spTree>
    <p:extLst>
      <p:ext uri="{BB962C8B-B14F-4D97-AF65-F5344CB8AC3E}">
        <p14:creationId xmlns:p14="http://schemas.microsoft.com/office/powerpoint/2010/main" val="29980078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04CFEA0-B269-4F90-9BE8-A22FC82A3B65}" type="slidenum">
              <a:rPr lang="en-US" smtClean="0"/>
              <a:pPr>
                <a:defRPr/>
              </a:pPr>
              <a:t>‹#›</a:t>
            </a:fld>
            <a:endParaRPr lang="en-US"/>
          </a:p>
        </p:txBody>
      </p:sp>
    </p:spTree>
    <p:extLst>
      <p:ext uri="{BB962C8B-B14F-4D97-AF65-F5344CB8AC3E}">
        <p14:creationId xmlns:p14="http://schemas.microsoft.com/office/powerpoint/2010/main" val="42461393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0D20ED-B10B-40D0-B3E0-E4A117FDA89A}" type="slidenum">
              <a:rPr lang="en-US" smtClean="0"/>
              <a:pPr>
                <a:defRPr/>
              </a:pPr>
              <a:t>‹#›</a:t>
            </a:fld>
            <a:endParaRPr lang="en-US"/>
          </a:p>
        </p:txBody>
      </p:sp>
    </p:spTree>
    <p:extLst>
      <p:ext uri="{BB962C8B-B14F-4D97-AF65-F5344CB8AC3E}">
        <p14:creationId xmlns:p14="http://schemas.microsoft.com/office/powerpoint/2010/main" val="227978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A59279-A010-47EC-B208-17A0C2B16740}" type="slidenum">
              <a:rPr lang="en-US" smtClean="0"/>
              <a:pPr>
                <a:defRPr/>
              </a:pPr>
              <a:t>‹#›</a:t>
            </a:fld>
            <a:endParaRPr lang="en-US"/>
          </a:p>
        </p:txBody>
      </p:sp>
    </p:spTree>
    <p:extLst>
      <p:ext uri="{BB962C8B-B14F-4D97-AF65-F5344CB8AC3E}">
        <p14:creationId xmlns:p14="http://schemas.microsoft.com/office/powerpoint/2010/main" val="25279198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3086904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gif"/><Relationship Id="rId9" Type="http://schemas.openxmlformats.org/officeDocument/2006/relationships/image" Target="../media/image15.gif"/></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file:///C:\Users\Admin\Desktop\Bai%20day%20on%20line%201\TUAN%2021%20PHONG%20D&#7882;CH\Tap%20vi&#234;t%20on%20t&#226;p\b&#224;i%2089%20I&#202;P%20-%20LI&#7870;P%20-%20&#431;&#7898;P%20-%20M&#431;&#7898;P\GHi%20&#226;m%20tap%20viet\VIET%20VO.m4a" TargetMode="External"/><Relationship Id="rId6" Type="http://schemas.openxmlformats.org/officeDocument/2006/relationships/image" Target="../media/image21.jpeg"/><Relationship Id="rId5" Type="http://schemas.openxmlformats.org/officeDocument/2006/relationships/image" Target="../media/image20.wmf"/><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gif"/><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gif"/><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1.gif"/><Relationship Id="rId12" Type="http://schemas.openxmlformats.org/officeDocument/2006/relationships/image" Target="../media/image1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audio" Target="../media/audio1.wav"/><Relationship Id="rId9" Type="http://schemas.openxmlformats.org/officeDocument/2006/relationships/image" Target="../media/image13.gi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gif"/><Relationship Id="rId1" Type="http://schemas.openxmlformats.org/officeDocument/2006/relationships/slideLayout" Target="../slideLayouts/slideLayout7.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Bộ ảnh nền PowerPoint dành cho giáo viên - Mẫu hình nền PowerPoint ..."/>
          <p:cNvPicPr>
            <a:picLocks noChangeAspect="1" noChangeArrowheads="1"/>
          </p:cNvPicPr>
          <p:nvPr/>
        </p:nvPicPr>
        <p:blipFill rotWithShape="1">
          <a:blip r:embed="rId2">
            <a:extLst>
              <a:ext uri="{28A0092B-C50C-407E-A947-70E740481C1C}">
                <a14:useLocalDpi xmlns:a14="http://schemas.microsoft.com/office/drawing/2010/main" val="0"/>
              </a:ext>
            </a:extLst>
          </a:blip>
          <a:srcRect l="2520" t="7609" r="1681" b="6522"/>
          <a:stretch/>
        </p:blipFill>
        <p:spPr bwMode="auto">
          <a:xfrm>
            <a:off x="17362" y="0"/>
            <a:ext cx="912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15"/>
          <p:cNvSpPr>
            <a:spLocks noChangeArrowheads="1" noChangeShapeType="1" noTextEdit="1"/>
          </p:cNvSpPr>
          <p:nvPr/>
        </p:nvSpPr>
        <p:spPr bwMode="auto">
          <a:xfrm>
            <a:off x="1797298" y="3133422"/>
            <a:ext cx="58674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0000"/>
                </a:solidFill>
                <a:effectLst>
                  <a:outerShdw dist="45791" dir="2021404" algn="ctr" rotWithShape="0">
                    <a:srgbClr val="B2B2B2">
                      <a:alpha val="79999"/>
                    </a:srgbClr>
                  </a:outerShdw>
                </a:effectLst>
                <a:latin typeface="Times New Roman"/>
                <a:cs typeface="Times New Roman"/>
              </a:rPr>
              <a:t>MÔN TIẾNG VIỆT – LỚP 1</a:t>
            </a:r>
          </a:p>
        </p:txBody>
      </p:sp>
      <p:sp>
        <p:nvSpPr>
          <p:cNvPr id="6" name="WordArt 11"/>
          <p:cNvSpPr>
            <a:spLocks noChangeArrowheads="1" noChangeShapeType="1" noTextEdit="1"/>
          </p:cNvSpPr>
          <p:nvPr/>
        </p:nvSpPr>
        <p:spPr bwMode="auto">
          <a:xfrm>
            <a:off x="1929432" y="4193533"/>
            <a:ext cx="5302498" cy="762000"/>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BÀI 71: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ươc</a:t>
            </a:r>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 -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ươt</a:t>
            </a:r>
            <a:endParaRPr lang="en-US" sz="3600" b="1" kern="10" dirty="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endParaRPr>
          </a:p>
        </p:txBody>
      </p:sp>
      <p:sp>
        <p:nvSpPr>
          <p:cNvPr id="7" name="WordArt 9"/>
          <p:cNvSpPr>
            <a:spLocks noChangeArrowheads="1" noChangeShapeType="1" noTextEdit="1"/>
          </p:cNvSpPr>
          <p:nvPr/>
        </p:nvSpPr>
        <p:spPr bwMode="auto">
          <a:xfrm>
            <a:off x="1066800" y="1326358"/>
            <a:ext cx="7010400" cy="676275"/>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rPr>
              <a:t>PHÒNG GD &amp; ĐT QUẬN LONG BIÊN</a:t>
            </a:r>
            <a:endParaRPr lang="en-US" sz="3600" b="1" kern="10" dirty="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450894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9279" t="3135" r="7216" b="4423"/>
          <a:stretch/>
        </p:blipFill>
        <p:spPr>
          <a:xfrm>
            <a:off x="0" y="0"/>
            <a:ext cx="9144000" cy="6858000"/>
          </a:xfrm>
          <a:prstGeom prst="rect">
            <a:avLst/>
          </a:prstGeom>
        </p:spPr>
      </p:pic>
      <p:pic>
        <p:nvPicPr>
          <p:cNvPr id="3" name="Picture 2" descr="Thước kẻ nhựa dẻo 20cm - Deli 62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67200"/>
            <a:ext cx="2209800" cy="17015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ải đáp thắc mắc : Học dược làm g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4114800"/>
            <a:ext cx="2590800" cy="18688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Quần short lướt ván dáng ngắn 500 cho trẻ em - Đỏ Chibo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4114800"/>
            <a:ext cx="2209800" cy="18539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08415" y="1219200"/>
            <a:ext cx="1311186"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
        <p:nvSpPr>
          <p:cNvPr id="7" name="Rectangle 6"/>
          <p:cNvSpPr/>
          <p:nvPr/>
        </p:nvSpPr>
        <p:spPr>
          <a:xfrm>
            <a:off x="4419601" y="1219200"/>
            <a:ext cx="1311186"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
        <p:nvSpPr>
          <p:cNvPr id="8" name="Rectangle 7"/>
          <p:cNvSpPr/>
          <p:nvPr/>
        </p:nvSpPr>
        <p:spPr>
          <a:xfrm>
            <a:off x="3108415" y="1911998"/>
            <a:ext cx="2622371"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7637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4"/>
                  <a:srcRect/>
                  <a:stretch>
                    <a:fillRect/>
                  </a:stretch>
                </a:blipFill>
                <a:latin typeface="Ariston"/>
              </a:rPr>
              <a:t>Thư Giãn</a:t>
            </a:r>
            <a:endParaRPr lang="en-US" sz="3600" kern="10">
              <a:ln w="9525">
                <a:round/>
                <a:headEnd/>
                <a:tailEnd/>
              </a:ln>
              <a:blipFill dpi="0" rotWithShape="0">
                <a:blip r:embed="rId4"/>
                <a:srcRect/>
                <a:stretch>
                  <a:fillRect/>
                </a:stretch>
              </a:blipFill>
              <a:latin typeface="Ariston"/>
            </a:endParaRPr>
          </a:p>
        </p:txBody>
      </p:sp>
      <p:pic>
        <p:nvPicPr>
          <p:cNvPr id="18436" name="Picture 6"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53" y="4304705"/>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5" y="1066800"/>
            <a:ext cx="913804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a16="http://schemas.microsoft.com/office/drawing/2014/main" id="{45B27D8A-34FE-448F-A4AD-7A2AE8BEB49A}"/>
              </a:ext>
            </a:extLst>
          </p:cNvPr>
          <p:cNvSpPr>
            <a:spLocks noChangeArrowheads="1"/>
          </p:cNvSpPr>
          <p:nvPr/>
        </p:nvSpPr>
        <p:spPr bwMode="auto">
          <a:xfrm>
            <a:off x="2171701" y="2384823"/>
            <a:ext cx="4812506" cy="1729978"/>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700">
              <a:solidFill>
                <a:schemeClr val="folHlink"/>
              </a:solidFill>
            </a:endParaRPr>
          </a:p>
        </p:txBody>
      </p:sp>
      <p:sp>
        <p:nvSpPr>
          <p:cNvPr id="3277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457450" y="2686050"/>
            <a:ext cx="440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b="1" dirty="0" err="1">
                <a:solidFill>
                  <a:srgbClr val="009900"/>
                </a:solidFill>
                <a:latin typeface="Times New Roman" panose="02020603050405020304" pitchFamily="18" charset="0"/>
                <a:cs typeface="Times New Roman" panose="02020603050405020304" pitchFamily="18" charset="0"/>
              </a:rPr>
              <a:t>Viết</a:t>
            </a:r>
            <a:r>
              <a:rPr lang="en-US" altLang="en-US" sz="5400" b="1" dirty="0">
                <a:solidFill>
                  <a:srgbClr val="009900"/>
                </a:solidFill>
                <a:latin typeface="Times New Roman" panose="02020603050405020304" pitchFamily="18" charset="0"/>
                <a:cs typeface="Times New Roman" panose="02020603050405020304" pitchFamily="18" charset="0"/>
              </a:rPr>
              <a:t> </a:t>
            </a:r>
            <a:r>
              <a:rPr lang="en-US" altLang="en-US" sz="5400" b="1" dirty="0" err="1">
                <a:solidFill>
                  <a:srgbClr val="009900"/>
                </a:solidFill>
                <a:latin typeface="Times New Roman" panose="02020603050405020304" pitchFamily="18" charset="0"/>
                <a:cs typeface="Times New Roman" panose="02020603050405020304" pitchFamily="18" charset="0"/>
              </a:rPr>
              <a:t>bảng</a:t>
            </a:r>
            <a:r>
              <a:rPr lang="vi-VN" altLang="en-US" sz="5400" b="1" dirty="0">
                <a:solidFill>
                  <a:srgbClr val="009900"/>
                </a:solidFill>
                <a:latin typeface="Times New Roman" panose="02020603050405020304" pitchFamily="18" charset="0"/>
                <a:cs typeface="Times New Roman" panose="02020603050405020304" pitchFamily="18" charset="0"/>
              </a:rPr>
              <a:t> con</a:t>
            </a:r>
            <a:endParaRPr lang="en-US" altLang="en-US" sz="54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194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266698" y="45765"/>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16326" y="45765"/>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rPr>
              <a:t>3</a:t>
            </a:r>
            <a:endParaRPr lang="en-US" sz="2600" b="1" dirty="0">
              <a:solidFill>
                <a:schemeClr val="tx1"/>
              </a:solidFill>
            </a:endParaRPr>
          </a:p>
        </p:txBody>
      </p:sp>
      <p:grpSp>
        <p:nvGrpSpPr>
          <p:cNvPr id="9" name="Group 41"/>
          <p:cNvGrpSpPr>
            <a:grpSpLocks/>
          </p:cNvGrpSpPr>
          <p:nvPr/>
        </p:nvGrpSpPr>
        <p:grpSpPr bwMode="auto">
          <a:xfrm>
            <a:off x="0" y="-38100"/>
            <a:ext cx="9144000" cy="6908800"/>
            <a:chOff x="0" y="-10"/>
            <a:chExt cx="5760" cy="4330"/>
          </a:xfrm>
        </p:grpSpPr>
        <p:pic>
          <p:nvPicPr>
            <p:cNvPr id="10"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22" t="11624" r="52942" b="44118"/>
          <a:stretch/>
        </p:blipFill>
        <p:spPr>
          <a:xfrm>
            <a:off x="2341166" y="1011414"/>
            <a:ext cx="3352800" cy="1146629"/>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133" t="45871" r="53502"/>
          <a:stretch/>
        </p:blipFill>
        <p:spPr>
          <a:xfrm>
            <a:off x="2297220" y="2861985"/>
            <a:ext cx="3382097" cy="1440364"/>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6069" t="45871" r="9173"/>
          <a:stretch/>
        </p:blipFill>
        <p:spPr>
          <a:xfrm>
            <a:off x="2222364" y="4805563"/>
            <a:ext cx="3478724" cy="1402365"/>
          </a:xfrm>
          <a:prstGeom prst="rect">
            <a:avLst/>
          </a:prstGeom>
        </p:spPr>
      </p:pic>
    </p:spTree>
    <p:extLst>
      <p:ext uri="{BB962C8B-B14F-4D97-AF65-F5344CB8AC3E}">
        <p14:creationId xmlns:p14="http://schemas.microsoft.com/office/powerpoint/2010/main" val="1396951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7" descr="Picture1"/>
          <p:cNvSpPr>
            <a:spLocks noChangeArrowheads="1" noChangeShapeType="1" noTextEdit="1"/>
          </p:cNvSpPr>
          <p:nvPr/>
        </p:nvSpPr>
        <p:spPr bwMode="auto">
          <a:xfrm>
            <a:off x="1793875" y="457200"/>
            <a:ext cx="5749925" cy="1439863"/>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CooperH" panose="020B7200000000000000" pitchFamily="34" charset="0"/>
              </a:rPr>
              <a:t>LuyÖn viÕt vë</a:t>
            </a:r>
          </a:p>
        </p:txBody>
      </p:sp>
      <p:pic>
        <p:nvPicPr>
          <p:cNvPr id="14339" name="Picture 24"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41312" y="341312"/>
            <a:ext cx="27320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5"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08538"/>
            <a:ext cx="273208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6"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6411913" y="0"/>
            <a:ext cx="27320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7"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753225" y="4467226"/>
            <a:ext cx="273208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u the ngoi"/>
          <p:cNvPicPr>
            <a:picLocks noChangeAspect="1" noChangeArrowheads="1"/>
          </p:cNvPicPr>
          <p:nvPr/>
        </p:nvPicPr>
        <p:blipFill>
          <a:blip r:embed="rId6">
            <a:extLst>
              <a:ext uri="{28A0092B-C50C-407E-A947-70E740481C1C}">
                <a14:useLocalDpi xmlns:a14="http://schemas.microsoft.com/office/drawing/2010/main" val="0"/>
              </a:ext>
            </a:extLst>
          </a:blip>
          <a:srcRect t="7381"/>
          <a:stretch>
            <a:fillRect/>
          </a:stretch>
        </p:blipFill>
        <p:spPr bwMode="auto">
          <a:xfrm>
            <a:off x="2630488" y="2170113"/>
            <a:ext cx="42275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ET VO.m4a">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4120"/>
      </p:ext>
    </p:extLst>
  </p:cSld>
  <p:clrMapOvr>
    <a:masterClrMapping/>
  </p:clrMapOvr>
  <p:transition spd="slow" advClick="0" advTm="22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1169"/>
          <a:stretch/>
        </p:blipFill>
        <p:spPr>
          <a:xfrm rot="16200000">
            <a:off x="1054268" y="1307931"/>
            <a:ext cx="6250663" cy="4244399"/>
          </a:xfrm>
          <a:prstGeom prst="rect">
            <a:avLst/>
          </a:prstGeom>
        </p:spPr>
      </p:pic>
    </p:spTree>
    <p:extLst>
      <p:ext uri="{BB962C8B-B14F-4D97-AF65-F5344CB8AC3E}">
        <p14:creationId xmlns:p14="http://schemas.microsoft.com/office/powerpoint/2010/main" val="3785216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671" r="1507" b="40440"/>
          <a:stretch/>
        </p:blipFill>
        <p:spPr>
          <a:xfrm>
            <a:off x="1295400" y="700895"/>
            <a:ext cx="6699665" cy="5900295"/>
          </a:xfrm>
          <a:prstGeom prst="rect">
            <a:avLst/>
          </a:prstGeom>
        </p:spPr>
      </p:pic>
    </p:spTree>
    <p:extLst>
      <p:ext uri="{BB962C8B-B14F-4D97-AF65-F5344CB8AC3E}">
        <p14:creationId xmlns:p14="http://schemas.microsoft.com/office/powerpoint/2010/main" val="3765060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38800" y="5977347"/>
            <a:ext cx="609600" cy="609600"/>
          </a:xfrm>
          <a:prstGeom prst="rect">
            <a:avLst/>
          </a:prstGeom>
        </p:spPr>
      </p:pic>
    </p:spTree>
    <p:extLst>
      <p:ext uri="{BB962C8B-B14F-4D97-AF65-F5344CB8AC3E}">
        <p14:creationId xmlns:p14="http://schemas.microsoft.com/office/powerpoint/2010/main" val="4094746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12"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857" y="4304211"/>
            <a:ext cx="8905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Arial-SGK-TV" pitchFamily="2" charset="0"/>
                <a:cs typeface="Arial-SGK-TV" pitchFamily="2" charset="0"/>
              </a:rPr>
              <a:t>     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2800" b="1" dirty="0">
              <a:solidFill>
                <a:srgbClr val="0000CC"/>
              </a:solidFill>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408" r="9923"/>
          <a:stretch/>
        </p:blipFill>
        <p:spPr>
          <a:xfrm>
            <a:off x="936115" y="121457"/>
            <a:ext cx="7153502" cy="3909423"/>
          </a:xfrm>
          <a:prstGeom prst="rect">
            <a:avLst/>
          </a:prstGeom>
        </p:spPr>
      </p:pic>
    </p:spTree>
    <p:extLst>
      <p:ext uri="{BB962C8B-B14F-4D97-AF65-F5344CB8AC3E}">
        <p14:creationId xmlns:p14="http://schemas.microsoft.com/office/powerpoint/2010/main" val="31091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26F2D-D81D-4EC5-87F9-74036207D264}"/>
              </a:ext>
            </a:extLst>
          </p:cNvPr>
          <p:cNvPicPr>
            <a:picLocks noChangeAspect="1"/>
          </p:cNvPicPr>
          <p:nvPr/>
        </p:nvPicPr>
        <p:blipFill>
          <a:blip r:embed="rId2"/>
          <a:stretch>
            <a:fillRect/>
          </a:stretch>
        </p:blipFill>
        <p:spPr>
          <a:xfrm>
            <a:off x="119063" y="44584"/>
            <a:ext cx="2286001" cy="817832"/>
          </a:xfrm>
          <a:prstGeom prst="rect">
            <a:avLst/>
          </a:prstGeom>
        </p:spPr>
      </p:pic>
      <p:sp>
        <p:nvSpPr>
          <p:cNvPr id="7" name="Oval 6"/>
          <p:cNvSpPr/>
          <p:nvPr/>
        </p:nvSpPr>
        <p:spPr>
          <a:xfrm>
            <a:off x="620358" y="1032739"/>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1</a:t>
            </a:r>
            <a:endParaRPr lang="en-US" dirty="0">
              <a:solidFill>
                <a:srgbClr val="FF0000"/>
              </a:solidFill>
              <a:latin typeface="Arial-SGK-TV" pitchFamily="2" charset="0"/>
              <a:cs typeface="Arial-SGK-TV" pitchFamily="2" charset="0"/>
            </a:endParaRPr>
          </a:p>
        </p:txBody>
      </p:sp>
      <p:sp>
        <p:nvSpPr>
          <p:cNvPr id="8" name="Oval 7"/>
          <p:cNvSpPr/>
          <p:nvPr/>
        </p:nvSpPr>
        <p:spPr>
          <a:xfrm>
            <a:off x="175080" y="1883013"/>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2</a:t>
            </a:r>
          </a:p>
        </p:txBody>
      </p:sp>
      <p:sp>
        <p:nvSpPr>
          <p:cNvPr id="9" name="Oval 8"/>
          <p:cNvSpPr/>
          <p:nvPr/>
        </p:nvSpPr>
        <p:spPr>
          <a:xfrm>
            <a:off x="4691432" y="2706021"/>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3</a:t>
            </a:r>
            <a:endParaRPr lang="en-US" dirty="0">
              <a:solidFill>
                <a:srgbClr val="FF0000"/>
              </a:solidFill>
              <a:latin typeface="Arial-SGK-TV" pitchFamily="2" charset="0"/>
              <a:cs typeface="Arial-SGK-TV" pitchFamily="2" charset="0"/>
            </a:endParaRPr>
          </a:p>
        </p:txBody>
      </p:sp>
      <p:sp>
        <p:nvSpPr>
          <p:cNvPr id="10" name="Oval 9"/>
          <p:cNvSpPr/>
          <p:nvPr/>
        </p:nvSpPr>
        <p:spPr>
          <a:xfrm>
            <a:off x="4013093" y="4458621"/>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4</a:t>
            </a:r>
          </a:p>
        </p:txBody>
      </p:sp>
      <p:grpSp>
        <p:nvGrpSpPr>
          <p:cNvPr id="13" name="Group 41"/>
          <p:cNvGrpSpPr>
            <a:grpSpLocks/>
          </p:cNvGrpSpPr>
          <p:nvPr/>
        </p:nvGrpSpPr>
        <p:grpSpPr bwMode="auto">
          <a:xfrm>
            <a:off x="0" y="-38100"/>
            <a:ext cx="9144000" cy="6908800"/>
            <a:chOff x="0" y="-10"/>
            <a:chExt cx="5760" cy="4330"/>
          </a:xfrm>
        </p:grpSpPr>
        <p:pic>
          <p:nvPicPr>
            <p:cNvPr id="1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p:cNvSpPr/>
          <p:nvPr/>
        </p:nvSpPr>
        <p:spPr>
          <a:xfrm>
            <a:off x="381000" y="2706021"/>
            <a:ext cx="8589508"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800" b="1" dirty="0" smtClean="0">
                <a:solidFill>
                  <a:srgbClr val="0000CC"/>
                </a:solidFill>
                <a:latin typeface="Arial-SGK-TV" pitchFamily="2"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3800" b="1" dirty="0">
              <a:solidFill>
                <a:srgbClr val="0000CC"/>
              </a:solidFill>
              <a:latin typeface="Arial-SGK-TV" pitchFamily="2" charset="0"/>
              <a:cs typeface="Arial-SGK-TV" pitchFamily="2" charset="0"/>
            </a:endParaRPr>
          </a:p>
        </p:txBody>
      </p:sp>
      <p:sp>
        <p:nvSpPr>
          <p:cNvPr id="20" name="Oval 19"/>
          <p:cNvSpPr/>
          <p:nvPr/>
        </p:nvSpPr>
        <p:spPr>
          <a:xfrm>
            <a:off x="6858582" y="5339952"/>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5</a:t>
            </a:r>
          </a:p>
        </p:txBody>
      </p:sp>
      <p:sp>
        <p:nvSpPr>
          <p:cNvPr id="21" name="Rectangle 20"/>
          <p:cNvSpPr/>
          <p:nvPr/>
        </p:nvSpPr>
        <p:spPr>
          <a:xfrm>
            <a:off x="377401" y="2699656"/>
            <a:ext cx="8614199"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800" b="1" dirty="0" smtClean="0">
                <a:solidFill>
                  <a:srgbClr val="0000CC"/>
                </a:solidFill>
                <a:latin typeface="Arial-SGK-TV" pitchFamily="2" charset="0"/>
                <a:cs typeface="Arial-SGK-TV" pitchFamily="2" charset="0"/>
              </a:rPr>
              <a:t>Lúc học hát, Nam </a:t>
            </a:r>
            <a:r>
              <a:rPr lang="en-US" sz="3800" b="1" dirty="0" smtClean="0">
                <a:solidFill>
                  <a:srgbClr val="FF0000"/>
                </a:solidFill>
                <a:latin typeface="Arial-SGK-TV" pitchFamily="2" charset="0"/>
                <a:cs typeface="Arial-SGK-TV" pitchFamily="2" charset="0"/>
              </a:rPr>
              <a:t>ước</a:t>
            </a:r>
            <a:r>
              <a:rPr lang="en-US" sz="3800" b="1" dirty="0" smtClean="0">
                <a:solidFill>
                  <a:srgbClr val="0000CC"/>
                </a:solidFill>
                <a:latin typeface="Arial-SGK-TV" pitchFamily="2" charset="0"/>
                <a:cs typeface="Arial-SGK-TV" pitchFamily="2" charset="0"/>
              </a:rPr>
              <a:t> làm ca sĩ. Lúc nghe mẹ đọc thơ, Nam lại </a:t>
            </a:r>
            <a:r>
              <a:rPr lang="en-US" sz="3800" b="1" dirty="0" smtClean="0">
                <a:solidFill>
                  <a:srgbClr val="FF0000"/>
                </a:solidFill>
                <a:latin typeface="Arial-SGK-TV" pitchFamily="2" charset="0"/>
                <a:cs typeface="Arial-SGK-TV" pitchFamily="2" charset="0"/>
              </a:rPr>
              <a:t>ước</a:t>
            </a:r>
            <a:r>
              <a:rPr lang="en-US" sz="3800" b="1" dirty="0" smtClean="0">
                <a:solidFill>
                  <a:srgbClr val="0000CC"/>
                </a:solidFill>
                <a:latin typeface="Arial-SGK-TV" pitchFamily="2" charset="0"/>
                <a:cs typeface="Arial-SGK-TV" pitchFamily="2" charset="0"/>
              </a:rPr>
              <a:t> trở thành nhà thơ. Khi ra biển, Nam </a:t>
            </a:r>
            <a:r>
              <a:rPr lang="en-US" sz="3800" b="1" dirty="0" smtClean="0">
                <a:solidFill>
                  <a:srgbClr val="FF0000"/>
                </a:solidFill>
                <a:latin typeface="Arial-SGK-TV" pitchFamily="2" charset="0"/>
                <a:cs typeface="Arial-SGK-TV" pitchFamily="2" charset="0"/>
              </a:rPr>
              <a:t>ước</a:t>
            </a:r>
            <a:r>
              <a:rPr lang="en-US" sz="3800" b="1" dirty="0" smtClean="0">
                <a:solidFill>
                  <a:srgbClr val="0000CC"/>
                </a:solidFill>
                <a:latin typeface="Arial-SGK-TV" pitchFamily="2" charset="0"/>
                <a:cs typeface="Arial-SGK-TV" pitchFamily="2" charset="0"/>
              </a:rPr>
              <a:t> là người lái tàu, </a:t>
            </a:r>
            <a:r>
              <a:rPr lang="en-US" sz="3800" b="1" dirty="0" smtClean="0">
                <a:solidFill>
                  <a:srgbClr val="FF0000"/>
                </a:solidFill>
                <a:latin typeface="Arial-SGK-TV" pitchFamily="2" charset="0"/>
                <a:cs typeface="Arial-SGK-TV" pitchFamily="2" charset="0"/>
              </a:rPr>
              <a:t>vượt</a:t>
            </a:r>
            <a:r>
              <a:rPr lang="en-US" sz="3800" b="1" dirty="0" smtClean="0">
                <a:solidFill>
                  <a:srgbClr val="0000CC"/>
                </a:solidFill>
                <a:latin typeface="Arial-SGK-TV" pitchFamily="2" charset="0"/>
                <a:cs typeface="Arial-SGK-TV" pitchFamily="2" charset="0"/>
              </a:rPr>
              <a:t> qua những con sóng lớn. Nhìn lên bầu trời, Nam lại </a:t>
            </a:r>
            <a:r>
              <a:rPr lang="en-US" sz="3800" b="1" dirty="0" smtClean="0">
                <a:solidFill>
                  <a:srgbClr val="FF0000"/>
                </a:solidFill>
                <a:latin typeface="Arial-SGK-TV" pitchFamily="2" charset="0"/>
                <a:cs typeface="Arial-SGK-TV" pitchFamily="2" charset="0"/>
              </a:rPr>
              <a:t>ước</a:t>
            </a:r>
            <a:r>
              <a:rPr lang="en-US" sz="3800" b="1" dirty="0" smtClean="0">
                <a:solidFill>
                  <a:srgbClr val="0000CC"/>
                </a:solidFill>
                <a:latin typeface="Arial-SGK-TV" pitchFamily="2" charset="0"/>
                <a:cs typeface="Arial-SGK-TV" pitchFamily="2" charset="0"/>
              </a:rPr>
              <a:t> làm phi công. Nam tự hỏi: “Bao giờ mình mới lớn nhỉ? ”</a:t>
            </a:r>
            <a:endParaRPr lang="en-US" sz="3800" b="1"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38398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8"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3"/>
            <a:ext cx="9221788"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3200400" y="2647950"/>
            <a:ext cx="5029200" cy="1390650"/>
          </a:xfrm>
          <a:prstGeom prst="rect">
            <a:avLst/>
          </a:prstGeom>
        </p:spPr>
        <p:txBody>
          <a:bodyPr wrap="none" fromWordArt="1">
            <a:prstTxWarp prst="textPlain">
              <a:avLst>
                <a:gd name="adj" fmla="val 50000"/>
              </a:avLst>
            </a:prstTxWarp>
          </a:bodyPr>
          <a:lstStyle/>
          <a:p>
            <a:pPr algn="ctr"/>
            <a:r>
              <a:rPr lang="en-US" sz="5400" b="1" kern="10" dirty="0" smtClean="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ÔN BÀI CŨ</a:t>
            </a:r>
            <a:endPar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F8F7-95BA-432B-874F-D81842FC22AD}"/>
              </a:ext>
            </a:extLst>
          </p:cNvPr>
          <p:cNvPicPr>
            <a:picLocks noChangeAspect="1"/>
          </p:cNvPicPr>
          <p:nvPr/>
        </p:nvPicPr>
        <p:blipFill>
          <a:blip r:embed="rId2"/>
          <a:stretch>
            <a:fillRect/>
          </a:stretch>
        </p:blipFill>
        <p:spPr>
          <a:xfrm>
            <a:off x="0" y="3629"/>
            <a:ext cx="3309257" cy="1262754"/>
          </a:xfrm>
          <a:prstGeom prst="rect">
            <a:avLst/>
          </a:prstGeom>
        </p:spPr>
      </p:pic>
      <p:sp>
        <p:nvSpPr>
          <p:cNvPr id="8" name="Rectangle 7"/>
          <p:cNvSpPr/>
          <p:nvPr/>
        </p:nvSpPr>
        <p:spPr>
          <a:xfrm>
            <a:off x="2766361" y="1308112"/>
            <a:ext cx="376852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latin typeface="Arial-SGK-TV" pitchFamily="2" charset="0"/>
                <a:ea typeface="Arial" panose="020B0604020202020204" pitchFamily="34" charset="0"/>
                <a:cs typeface="Arial-SGK-TV" pitchFamily="2" charset="0"/>
              </a:rPr>
              <a:t>Ước mơ của em</a:t>
            </a:r>
            <a:endParaRPr lang="en-US" sz="3600" b="1" dirty="0">
              <a:solidFill>
                <a:srgbClr val="FF0000"/>
              </a:solidFill>
              <a:latin typeface="Arial-SGK-TV" pitchFamily="2" charset="0"/>
              <a:ea typeface="Arial" panose="020B0604020202020204" pitchFamily="34" charset="0"/>
              <a:cs typeface="Arial-SGK-TV" pitchFamily="2" charset="0"/>
            </a:endParaRPr>
          </a:p>
          <a:p>
            <a:pPr algn="ctr"/>
            <a:endParaRPr lang="en-US" sz="3600" b="1" dirty="0">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9"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6859"/>
          <a:stretch/>
        </p:blipFill>
        <p:spPr>
          <a:xfrm>
            <a:off x="1295400" y="2057400"/>
            <a:ext cx="6822171" cy="4114800"/>
          </a:xfrm>
          <a:prstGeom prst="rect">
            <a:avLst/>
          </a:prstGeom>
        </p:spPr>
      </p:pic>
    </p:spTree>
    <p:extLst>
      <p:ext uri="{BB962C8B-B14F-4D97-AF65-F5344CB8AC3E}">
        <p14:creationId xmlns:p14="http://schemas.microsoft.com/office/powerpoint/2010/main" val="705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4572000"/>
            <a:ext cx="8524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Arial-SGK-TV" pitchFamily="2" charset="0"/>
                <a:cs typeface="Arial-SGK-TV" pitchFamily="2" charset="0"/>
              </a:rPr>
              <a:t>     </a:t>
            </a:r>
            <a:r>
              <a:rPr lang="en-US" sz="2800" dirty="0" smtClean="0">
                <a:solidFill>
                  <a:srgbClr val="0000CC"/>
                </a:solidFill>
                <a:latin typeface="Arial-SGK-TV" pitchFamily="2"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2800" dirty="0">
              <a:solidFill>
                <a:srgbClr val="0000CC"/>
              </a:solidFill>
              <a:latin typeface="Arial-SGK-TV" pitchFamily="2" charset="0"/>
              <a:cs typeface="Arial-SGK-TV" pitchFamily="2" charset="0"/>
            </a:endParaRPr>
          </a:p>
        </p:txBody>
      </p:sp>
      <p:grpSp>
        <p:nvGrpSpPr>
          <p:cNvPr id="7" name="Group 6"/>
          <p:cNvGrpSpPr/>
          <p:nvPr/>
        </p:nvGrpSpPr>
        <p:grpSpPr>
          <a:xfrm>
            <a:off x="838200" y="0"/>
            <a:ext cx="7162800" cy="4486274"/>
            <a:chOff x="838200" y="0"/>
            <a:chExt cx="7162800" cy="4486274"/>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154" b="3257"/>
            <a:stretch/>
          </p:blipFill>
          <p:spPr>
            <a:xfrm>
              <a:off x="1066800" y="152399"/>
              <a:ext cx="6934200" cy="4333875"/>
            </a:xfrm>
            <a:prstGeom prst="rect">
              <a:avLst/>
            </a:prstGeom>
          </p:spPr>
        </p:pic>
        <p:sp>
          <p:nvSpPr>
            <p:cNvPr id="6" name="Rectangle 5"/>
            <p:cNvSpPr/>
            <p:nvPr/>
          </p:nvSpPr>
          <p:spPr>
            <a:xfrm>
              <a:off x="838200" y="0"/>
              <a:ext cx="1219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28603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WordArt 18"/>
          <p:cNvSpPr>
            <a:spLocks noChangeArrowheads="1" noChangeShapeType="1" noTextEdit="1"/>
          </p:cNvSpPr>
          <p:nvPr/>
        </p:nvSpPr>
        <p:spPr bwMode="auto">
          <a:xfrm>
            <a:off x="762000" y="2605088"/>
            <a:ext cx="7848600" cy="1692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BÀI HỌC KẾT THÚC.</a:t>
            </a:r>
          </a:p>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CÔ CHÀO CÁC CON.</a:t>
            </a:r>
          </a:p>
        </p:txBody>
      </p:sp>
    </p:spTree>
    <p:extLst>
      <p:ext uri="{BB962C8B-B14F-4D97-AF65-F5344CB8AC3E}">
        <p14:creationId xmlns:p14="http://schemas.microsoft.com/office/powerpoint/2010/main" val="2870150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6074" y="333492"/>
            <a:ext cx="8610600" cy="286690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TextBox 2"/>
          <p:cNvSpPr txBox="1"/>
          <p:nvPr/>
        </p:nvSpPr>
        <p:spPr>
          <a:xfrm>
            <a:off x="216074" y="451248"/>
            <a:ext cx="8140874"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kern="0" dirty="0" err="1">
                <a:solidFill>
                  <a:srgbClr val="0000CC"/>
                </a:solidFill>
                <a:latin typeface="Arial-SGK-TV" pitchFamily="2" charset="0"/>
                <a:cs typeface="Arial-SGK-TV" pitchFamily="2" charset="0"/>
              </a:rPr>
              <a:t>u</a:t>
            </a:r>
            <a:r>
              <a:rPr lang="en-US" sz="4400" kern="0" dirty="0" err="1" smtClean="0">
                <a:solidFill>
                  <a:srgbClr val="0000CC"/>
                </a:solidFill>
                <a:latin typeface="Arial-SGK-TV" pitchFamily="2" charset="0"/>
                <a:cs typeface="Arial-SGK-TV" pitchFamily="2" charset="0"/>
              </a:rPr>
              <a:t>ôc</a:t>
            </a:r>
            <a:r>
              <a:rPr lang="en-US" sz="4400" kern="0" dirty="0" smtClean="0">
                <a:solidFill>
                  <a:srgbClr val="0000CC"/>
                </a:solidFill>
                <a:latin typeface="Arial-SGK-TV" pitchFamily="2" charset="0"/>
                <a:cs typeface="Arial-SGK-TV" pitchFamily="2" charset="0"/>
              </a:rPr>
              <a:t>    uôm   </a:t>
            </a:r>
            <a:r>
              <a:rPr lang="en-US" sz="4400" kern="0" dirty="0" err="1" smtClean="0">
                <a:solidFill>
                  <a:srgbClr val="0000CC"/>
                </a:solidFill>
                <a:latin typeface="Arial-SGK-TV" pitchFamily="2" charset="0"/>
                <a:cs typeface="Arial-SGK-TV" pitchFamily="2" charset="0"/>
              </a:rPr>
              <a:t>uôn</a:t>
            </a:r>
            <a:r>
              <a:rPr lang="en-US" sz="4400" kern="0" dirty="0" smtClean="0">
                <a:solidFill>
                  <a:srgbClr val="0000CC"/>
                </a:solidFill>
                <a:latin typeface="Arial-SGK-TV" pitchFamily="2" charset="0"/>
                <a:cs typeface="Arial-SGK-TV" pitchFamily="2" charset="0"/>
              </a:rPr>
              <a:t>   </a:t>
            </a:r>
            <a:r>
              <a:rPr lang="en-US" sz="4400" kern="0" dirty="0" err="1" smtClean="0">
                <a:solidFill>
                  <a:srgbClr val="0000CC"/>
                </a:solidFill>
                <a:latin typeface="Arial-SGK-TV" pitchFamily="2" charset="0"/>
                <a:cs typeface="Arial-SGK-TV" pitchFamily="2" charset="0"/>
              </a:rPr>
              <a:t>uôt</a:t>
            </a:r>
            <a:r>
              <a:rPr lang="en-US" sz="4400" kern="0" dirty="0" smtClean="0">
                <a:solidFill>
                  <a:srgbClr val="0000CC"/>
                </a:solidFill>
                <a:latin typeface="Arial-SGK-TV" pitchFamily="2" charset="0"/>
                <a:cs typeface="Arial-SGK-TV" pitchFamily="2"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kern="0" dirty="0" err="1">
                <a:solidFill>
                  <a:srgbClr val="0000CC"/>
                </a:solidFill>
                <a:latin typeface="Arial-SGK-TV" pitchFamily="2" charset="0"/>
                <a:cs typeface="Arial-SGK-TV" pitchFamily="2" charset="0"/>
              </a:rPr>
              <a:t>u</a:t>
            </a:r>
            <a:r>
              <a:rPr lang="en-US" sz="4400" kern="0" dirty="0" err="1" smtClean="0">
                <a:solidFill>
                  <a:srgbClr val="0000CC"/>
                </a:solidFill>
                <a:latin typeface="Arial-SGK-TV" pitchFamily="2" charset="0"/>
                <a:cs typeface="Arial-SGK-TV" pitchFamily="2" charset="0"/>
              </a:rPr>
              <a:t>ông</a:t>
            </a:r>
            <a:r>
              <a:rPr lang="en-US" sz="4400" kern="0" dirty="0" smtClean="0">
                <a:solidFill>
                  <a:srgbClr val="0000CC"/>
                </a:solidFill>
                <a:latin typeface="Arial-SGK-TV" pitchFamily="2" charset="0"/>
                <a:cs typeface="Arial-SGK-TV" pitchFamily="2" charset="0"/>
              </a:rPr>
              <a:t>   </a:t>
            </a:r>
            <a:r>
              <a:rPr lang="en-US" sz="4400" kern="0" dirty="0" err="1" smtClean="0">
                <a:solidFill>
                  <a:srgbClr val="0000CC"/>
                </a:solidFill>
                <a:latin typeface="Arial-SGK-TV" pitchFamily="2" charset="0"/>
                <a:cs typeface="Arial-SGK-TV" pitchFamily="2" charset="0"/>
              </a:rPr>
              <a:t>uôi</a:t>
            </a:r>
            <a:r>
              <a:rPr lang="en-US" sz="4400" kern="0" dirty="0" smtClean="0">
                <a:solidFill>
                  <a:srgbClr val="0000CC"/>
                </a:solidFill>
                <a:latin typeface="Arial-SGK-TV" pitchFamily="2" charset="0"/>
                <a:cs typeface="Arial-SGK-TV" pitchFamily="2" charset="0"/>
              </a:rPr>
              <a:t>    ươi</a:t>
            </a:r>
          </a:p>
        </p:txBody>
      </p:sp>
      <p:sp>
        <p:nvSpPr>
          <p:cNvPr id="5" name="TextBox 4"/>
          <p:cNvSpPr txBox="1"/>
          <p:nvPr/>
        </p:nvSpPr>
        <p:spPr>
          <a:xfrm>
            <a:off x="484472" y="2297658"/>
            <a:ext cx="8347118"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a:solidFill>
                  <a:srgbClr val="0000CC"/>
                </a:solidFill>
                <a:latin typeface="Arial-SGK-TV" pitchFamily="2" charset="0"/>
                <a:cs typeface="Arial-SGK-TV" pitchFamily="2" charset="0"/>
              </a:rPr>
              <a:t>c</a:t>
            </a:r>
            <a:r>
              <a:rPr lang="en-US" sz="4400" kern="0" dirty="0" smtClean="0">
                <a:solidFill>
                  <a:srgbClr val="0000CC"/>
                </a:solidFill>
                <a:latin typeface="Arial-SGK-TV" pitchFamily="2" charset="0"/>
                <a:cs typeface="Arial-SGK-TV" pitchFamily="2" charset="0"/>
              </a:rPr>
              <a:t>á đuối     tuổi trẻ      quả muỗm</a:t>
            </a:r>
          </a:p>
        </p:txBody>
      </p:sp>
      <p:sp>
        <p:nvSpPr>
          <p:cNvPr id="6" name="Rounded Rectangle 5"/>
          <p:cNvSpPr/>
          <p:nvPr/>
        </p:nvSpPr>
        <p:spPr>
          <a:xfrm>
            <a:off x="216074" y="3429000"/>
            <a:ext cx="8610600" cy="32766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000000"/>
                </a:solidFill>
                <a:latin typeface="Arial-SGK-TV" pitchFamily="2" charset="0"/>
                <a:cs typeface="Arial-SGK-TV" pitchFamily="2" charset="0"/>
              </a:rPr>
              <a:t>   </a:t>
            </a:r>
            <a:r>
              <a:rPr lang="en-US" sz="3800" dirty="0" smtClean="0">
                <a:solidFill>
                  <a:srgbClr val="FF0000"/>
                </a:solidFill>
                <a:latin typeface="Arial-SGK-TV" pitchFamily="2" charset="0"/>
                <a:cs typeface="Arial-SGK-TV" pitchFamily="2" charset="0"/>
              </a:rPr>
              <a:t>Hàng bưởi ra bông trắng muốt. Mấy cây đu đủ quả chín vàng ruộm.</a:t>
            </a:r>
          </a:p>
          <a:p>
            <a:endParaRPr lang="en-US" sz="3600" dirty="0">
              <a:solidFill>
                <a:srgbClr val="000000"/>
              </a:solidFill>
              <a:latin typeface="Arial-SGK-TV" pitchFamily="2" charset="0"/>
              <a:cs typeface="Arial-SGK-TV" pitchFamily="2" charset="0"/>
            </a:endParaRPr>
          </a:p>
          <a:p>
            <a:r>
              <a:rPr lang="en-US" sz="3600" dirty="0" smtClean="0">
                <a:solidFill>
                  <a:srgbClr val="000000"/>
                </a:solidFill>
                <a:latin typeface="Arial-SGK-TV" pitchFamily="2" charset="0"/>
                <a:cs typeface="Arial-SGK-TV" pitchFamily="2" charset="0"/>
              </a:rPr>
              <a:t>    </a:t>
            </a:r>
            <a:r>
              <a:rPr lang="en-US" sz="3800" dirty="0" smtClean="0">
                <a:solidFill>
                  <a:schemeClr val="accent2">
                    <a:lumMod val="50000"/>
                  </a:schemeClr>
                </a:solidFill>
                <a:latin typeface="Arial-SGK-TV" pitchFamily="2" charset="0"/>
                <a:cs typeface="Arial-SGK-TV" pitchFamily="2" charset="0"/>
              </a:rPr>
              <a:t>Đôi chim khướu hót vang. Chú mèo cuộn tròn sưởi nắng bên thềm.</a:t>
            </a:r>
            <a:endParaRPr lang="en-US" sz="3800" dirty="0">
              <a:solidFill>
                <a:schemeClr val="accent2">
                  <a:lumMod val="50000"/>
                </a:schemeClr>
              </a:solidFill>
              <a:latin typeface="Arial-SGK-TV" pitchFamily="2" charset="0"/>
              <a:cs typeface="Arial-SGK-TV" pitchFamily="2" charset="0"/>
            </a:endParaRPr>
          </a:p>
        </p:txBody>
      </p:sp>
    </p:spTree>
    <p:extLst>
      <p:ext uri="{BB962C8B-B14F-4D97-AF65-F5344CB8AC3E}">
        <p14:creationId xmlns:p14="http://schemas.microsoft.com/office/powerpoint/2010/main" val="13622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133600" y="4608359"/>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CC"/>
                </a:solidFill>
                <a:effectLst/>
                <a:latin typeface="Arial" panose="020B0604020202020204" pitchFamily="34" charset="0"/>
              </a:rPr>
              <a:t/>
            </a:r>
            <a:br>
              <a:rPr kumimoji="0" lang="en-US" altLang="en-US" sz="2800" b="0" i="0" u="none" strike="noStrike" cap="none" normalizeH="0" baseline="0" smtClean="0">
                <a:ln>
                  <a:noFill/>
                </a:ln>
                <a:solidFill>
                  <a:srgbClr val="0000CC"/>
                </a:solidFill>
                <a:effectLst/>
                <a:latin typeface="Arial" panose="020B0604020202020204" pitchFamily="34" charset="0"/>
              </a:rPr>
            </a:br>
            <a:endParaRPr kumimoji="0" lang="en-US" altLang="en-US" sz="2800" b="0" i="0" u="none" strike="noStrike" cap="none" normalizeH="0" baseline="0" smtClean="0">
              <a:ln>
                <a:noFill/>
              </a:ln>
              <a:solidFill>
                <a:srgbClr val="0000CC"/>
              </a:solidFill>
              <a:effectLst/>
              <a:latin typeface="Arial" panose="020B0604020202020204" pitchFamily="34"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120" t="3766" b="20535"/>
          <a:stretch/>
        </p:blipFill>
        <p:spPr>
          <a:xfrm>
            <a:off x="24741" y="623586"/>
            <a:ext cx="9027101" cy="4367178"/>
          </a:xfrm>
          <a:prstGeom prst="rect">
            <a:avLst/>
          </a:prstGeom>
        </p:spPr>
      </p:pic>
      <p:sp>
        <p:nvSpPr>
          <p:cNvPr id="26" name="Rectangle 25"/>
          <p:cNvSpPr/>
          <p:nvPr/>
        </p:nvSpPr>
        <p:spPr>
          <a:xfrm>
            <a:off x="1127042" y="4788334"/>
            <a:ext cx="7924800" cy="1560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0000CC"/>
                </a:solidFill>
                <a:latin typeface="Arial-SGK-TV" pitchFamily="2" charset="0"/>
                <a:cs typeface="Arial-SGK-TV" pitchFamily="2" charset="0"/>
              </a:rPr>
              <a:t>Hà ước được lướt sóng biển.</a:t>
            </a:r>
          </a:p>
        </p:txBody>
      </p:sp>
      <p:sp>
        <p:nvSpPr>
          <p:cNvPr id="7" name="Rectangle 6"/>
          <p:cNvSpPr/>
          <p:nvPr/>
        </p:nvSpPr>
        <p:spPr>
          <a:xfrm>
            <a:off x="1919748" y="4982496"/>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Arial-SGK-TV" pitchFamily="2" charset="0"/>
                <a:cs typeface="Arial-SGK-TV" pitchFamily="2" charset="0"/>
              </a:rPr>
              <a:t>ươc</a:t>
            </a:r>
            <a:endParaRPr lang="en-US" sz="4000" b="1" dirty="0" smtClean="0">
              <a:solidFill>
                <a:srgbClr val="FF0000"/>
              </a:solidFill>
              <a:latin typeface="Arial-SGK-TV" pitchFamily="2" charset="0"/>
              <a:cs typeface="Arial-SGK-TV" pitchFamily="2" charset="0"/>
            </a:endParaRPr>
          </a:p>
        </p:txBody>
      </p:sp>
      <p:sp>
        <p:nvSpPr>
          <p:cNvPr id="8" name="Rectangle 7"/>
          <p:cNvSpPr/>
          <p:nvPr/>
        </p:nvSpPr>
        <p:spPr>
          <a:xfrm>
            <a:off x="3320844" y="4976016"/>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Arial-SGK-TV" pitchFamily="2" charset="0"/>
                <a:cs typeface="Arial-SGK-TV" pitchFamily="2" charset="0"/>
              </a:rPr>
              <a:t>ươc</a:t>
            </a:r>
            <a:endParaRPr lang="en-US" sz="4000" b="1" dirty="0" smtClean="0">
              <a:solidFill>
                <a:srgbClr val="FF0000"/>
              </a:solidFill>
              <a:latin typeface="Arial-SGK-TV" pitchFamily="2" charset="0"/>
              <a:cs typeface="Arial-SGK-TV" pitchFamily="2" charset="0"/>
            </a:endParaRPr>
          </a:p>
        </p:txBody>
      </p:sp>
      <p:sp>
        <p:nvSpPr>
          <p:cNvPr id="9" name="Rectangle 8"/>
          <p:cNvSpPr/>
          <p:nvPr/>
        </p:nvSpPr>
        <p:spPr>
          <a:xfrm>
            <a:off x="4554126" y="4983593"/>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Arial-SGK-TV" pitchFamily="2" charset="0"/>
                <a:cs typeface="Arial-SGK-TV" pitchFamily="2" charset="0"/>
              </a:rPr>
              <a:t>ươt</a:t>
            </a:r>
            <a:endParaRPr lang="en-US" sz="4000" b="1" dirty="0" smtClean="0">
              <a:solidFill>
                <a:srgbClr val="FF0000"/>
              </a:solidFill>
              <a:latin typeface="Arial-SGK-TV" pitchFamily="2" charset="0"/>
              <a:cs typeface="Arial-SGK-TV" pitchFamily="2"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226E5D-495D-482B-AAA9-5C045E47DAD6}"/>
              </a:ext>
            </a:extLst>
          </p:cNvPr>
          <p:cNvPicPr>
            <a:picLocks noChangeAspect="1"/>
          </p:cNvPicPr>
          <p:nvPr/>
        </p:nvPicPr>
        <p:blipFill>
          <a:blip r:embed="rId2"/>
          <a:stretch>
            <a:fillRect/>
          </a:stretch>
        </p:blipFill>
        <p:spPr>
          <a:xfrm>
            <a:off x="13063" y="0"/>
            <a:ext cx="1587137" cy="616302"/>
          </a:xfrm>
          <a:prstGeom prst="rect">
            <a:avLst/>
          </a:prstGeom>
        </p:spPr>
      </p:pic>
      <p:sp>
        <p:nvSpPr>
          <p:cNvPr id="3" name="Rectangle 2"/>
          <p:cNvSpPr/>
          <p:nvPr/>
        </p:nvSpPr>
        <p:spPr>
          <a:xfrm>
            <a:off x="3222343" y="1513114"/>
            <a:ext cx="1637757"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Arial-SGK-TV" pitchFamily="2" charset="0"/>
                <a:cs typeface="Arial-SGK-TV" pitchFamily="2" charset="0"/>
              </a:rPr>
              <a:t>đ</a:t>
            </a:r>
            <a:endParaRPr lang="en-US" sz="4800" b="1" dirty="0">
              <a:solidFill>
                <a:srgbClr val="0000CC"/>
              </a:solidFill>
              <a:latin typeface="Arial-SGK-TV" pitchFamily="2" charset="0"/>
              <a:cs typeface="Arial-SGK-TV" pitchFamily="2" charset="0"/>
            </a:endParaRPr>
          </a:p>
        </p:txBody>
      </p:sp>
      <p:sp>
        <p:nvSpPr>
          <p:cNvPr id="4" name="Rectangle 3"/>
          <p:cNvSpPr/>
          <p:nvPr/>
        </p:nvSpPr>
        <p:spPr>
          <a:xfrm>
            <a:off x="4860100" y="1513114"/>
            <a:ext cx="1734092"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C00000"/>
                </a:solidFill>
                <a:latin typeface="Arial-SGK-TV" pitchFamily="2" charset="0"/>
                <a:cs typeface="Arial-SGK-TV" pitchFamily="2" charset="0"/>
              </a:rPr>
              <a:t>ươc</a:t>
            </a:r>
            <a:endParaRPr lang="en-US" sz="4800" b="1" dirty="0">
              <a:solidFill>
                <a:srgbClr val="C00000"/>
              </a:solidFill>
              <a:latin typeface="Arial-SGK-TV" pitchFamily="2" charset="0"/>
              <a:cs typeface="Arial-SGK-TV" pitchFamily="2" charset="0"/>
            </a:endParaRPr>
          </a:p>
        </p:txBody>
      </p:sp>
      <p:sp>
        <p:nvSpPr>
          <p:cNvPr id="5" name="Rectangle 4"/>
          <p:cNvSpPr/>
          <p:nvPr/>
        </p:nvSpPr>
        <p:spPr>
          <a:xfrm>
            <a:off x="3210075" y="2590800"/>
            <a:ext cx="3384117" cy="10668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Arial-SGK-TV" pitchFamily="2" charset="0"/>
                <a:cs typeface="Arial-SGK-TV" pitchFamily="2" charset="0"/>
              </a:rPr>
              <a:t>đ</a:t>
            </a:r>
            <a:r>
              <a:rPr lang="en-US" sz="4800" b="1" dirty="0" smtClean="0">
                <a:solidFill>
                  <a:srgbClr val="C00000"/>
                </a:solidFill>
                <a:latin typeface="Arial-SGK-TV" pitchFamily="2" charset="0"/>
                <a:cs typeface="Arial-SGK-TV" pitchFamily="2" charset="0"/>
              </a:rPr>
              <a:t>ược</a:t>
            </a:r>
            <a:endParaRPr lang="en-US" sz="4800" b="1" dirty="0">
              <a:solidFill>
                <a:srgbClr val="C00000"/>
              </a:solidFill>
              <a:latin typeface="Arial-SGK-TV" pitchFamily="2" charset="0"/>
              <a:cs typeface="Arial-SGK-TV" pitchFamily="2" charset="0"/>
            </a:endParaRPr>
          </a:p>
        </p:txBody>
      </p:sp>
      <p:sp>
        <p:nvSpPr>
          <p:cNvPr id="7" name="TextBox 6"/>
          <p:cNvSpPr txBox="1"/>
          <p:nvPr/>
        </p:nvSpPr>
        <p:spPr>
          <a:xfrm>
            <a:off x="3210074" y="308151"/>
            <a:ext cx="1438125" cy="830997"/>
          </a:xfrm>
          <a:prstGeom prst="rect">
            <a:avLst/>
          </a:prstGeom>
          <a:noFill/>
        </p:spPr>
        <p:txBody>
          <a:bodyPr wrap="square" rtlCol="0">
            <a:spAutoFit/>
          </a:bodyPr>
          <a:lstStyle/>
          <a:p>
            <a:r>
              <a:rPr lang="en-US" sz="4800" dirty="0" err="1" smtClean="0">
                <a:solidFill>
                  <a:srgbClr val="FF0000"/>
                </a:solidFill>
                <a:latin typeface="Arial-SGK-TV" pitchFamily="2" charset="0"/>
                <a:cs typeface="Arial-SGK-TV" pitchFamily="2" charset="0"/>
              </a:rPr>
              <a:t>ươc</a:t>
            </a:r>
            <a:endParaRPr lang="vi-VN" sz="4800" dirty="0">
              <a:solidFill>
                <a:srgbClr val="FF0000"/>
              </a:solidFill>
              <a:latin typeface="Arial-SGK-TV" pitchFamily="2" charset="0"/>
              <a:cs typeface="Arial-SGK-TV" pitchFamily="2" charset="0"/>
            </a:endParaRPr>
          </a:p>
        </p:txBody>
      </p:sp>
      <p:sp>
        <p:nvSpPr>
          <p:cNvPr id="8" name="TextBox 7"/>
          <p:cNvSpPr txBox="1"/>
          <p:nvPr/>
        </p:nvSpPr>
        <p:spPr>
          <a:xfrm>
            <a:off x="5572275" y="308150"/>
            <a:ext cx="1438125" cy="830997"/>
          </a:xfrm>
          <a:prstGeom prst="rect">
            <a:avLst/>
          </a:prstGeom>
          <a:noFill/>
        </p:spPr>
        <p:txBody>
          <a:bodyPr wrap="square" rtlCol="0">
            <a:spAutoFit/>
          </a:bodyPr>
          <a:lstStyle/>
          <a:p>
            <a:r>
              <a:rPr lang="en-US" sz="4800" dirty="0" err="1" smtClean="0">
                <a:solidFill>
                  <a:srgbClr val="FF0000"/>
                </a:solidFill>
                <a:latin typeface="Arial-SGK-TV" pitchFamily="2" charset="0"/>
                <a:cs typeface="Arial-SGK-TV" pitchFamily="2" charset="0"/>
              </a:rPr>
              <a:t>ươt</a:t>
            </a:r>
            <a:endParaRPr lang="vi-VN" sz="4800" dirty="0">
              <a:solidFill>
                <a:srgbClr val="FF0000"/>
              </a:solidFill>
              <a:latin typeface="Arial-SGK-TV" pitchFamily="2" charset="0"/>
              <a:cs typeface="Arial-SGK-TV" pitchFamily="2" charset="0"/>
            </a:endParaRPr>
          </a:p>
        </p:txBody>
      </p:sp>
      <p:sp>
        <p:nvSpPr>
          <p:cNvPr id="9" name="TextBox 8"/>
          <p:cNvSpPr txBox="1"/>
          <p:nvPr/>
        </p:nvSpPr>
        <p:spPr>
          <a:xfrm>
            <a:off x="533399" y="4062117"/>
            <a:ext cx="8229600" cy="2062103"/>
          </a:xfrm>
          <a:prstGeom prst="rect">
            <a:avLst/>
          </a:prstGeom>
          <a:noFill/>
        </p:spPr>
        <p:txBody>
          <a:bodyPr wrap="square" rtlCol="0">
            <a:spAutoFit/>
          </a:bodyPr>
          <a:lstStyle/>
          <a:p>
            <a:r>
              <a:rPr lang="en-US" sz="4800" dirty="0">
                <a:solidFill>
                  <a:srgbClr val="0000CC"/>
                </a:solidFill>
                <a:latin typeface="Arial-SGK-TV" pitchFamily="2" charset="0"/>
                <a:cs typeface="Arial-SGK-TV" pitchFamily="2" charset="0"/>
              </a:rPr>
              <a:t>b</a:t>
            </a:r>
            <a:r>
              <a:rPr lang="en-US" sz="4800" dirty="0" smtClean="0">
                <a:solidFill>
                  <a:srgbClr val="0000CC"/>
                </a:solidFill>
                <a:latin typeface="Arial-SGK-TV" pitchFamily="2" charset="0"/>
                <a:cs typeface="Arial-SGK-TV" pitchFamily="2" charset="0"/>
              </a:rPr>
              <a:t>ước     lược    ngược    nước</a:t>
            </a:r>
          </a:p>
          <a:p>
            <a:endParaRPr lang="en-US" sz="3200" dirty="0">
              <a:solidFill>
                <a:srgbClr val="0000CC"/>
              </a:solidFill>
              <a:latin typeface="Arial-SGK-TV" pitchFamily="2" charset="0"/>
              <a:cs typeface="Arial-SGK-TV" pitchFamily="2" charset="0"/>
            </a:endParaRPr>
          </a:p>
          <a:p>
            <a:r>
              <a:rPr lang="en-US" sz="4800" dirty="0">
                <a:solidFill>
                  <a:srgbClr val="0000CC"/>
                </a:solidFill>
                <a:latin typeface="Arial-SGK-TV" pitchFamily="2" charset="0"/>
                <a:cs typeface="Arial-SGK-TV" pitchFamily="2" charset="0"/>
              </a:rPr>
              <a:t>l</a:t>
            </a:r>
            <a:r>
              <a:rPr lang="en-US" sz="4800" dirty="0" smtClean="0">
                <a:solidFill>
                  <a:srgbClr val="0000CC"/>
                </a:solidFill>
                <a:latin typeface="Arial-SGK-TV" pitchFamily="2" charset="0"/>
                <a:cs typeface="Arial-SGK-TV" pitchFamily="2" charset="0"/>
              </a:rPr>
              <a:t>ướt       lượt     mướt      mượt</a:t>
            </a:r>
            <a:endParaRPr lang="vi-VN" sz="4800"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36071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1785" y="-58993"/>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9443" y="4322008"/>
            <a:ext cx="3404069"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l</a:t>
            </a:r>
            <a:r>
              <a:rPr lang="en-US" sz="6000" b="1" dirty="0" smtClean="0">
                <a:solidFill>
                  <a:schemeClr val="bg1"/>
                </a:solidFill>
                <a:latin typeface="Arial-SGK-TV" pitchFamily="2" charset="0"/>
                <a:cs typeface="Arial-SGK-TV" pitchFamily="2" charset="0"/>
              </a:rPr>
              <a:t>ướt ván</a:t>
            </a:r>
            <a:endParaRPr lang="en-US" sz="6000" b="1" dirty="0">
              <a:solidFill>
                <a:schemeClr val="bg1"/>
              </a:solidFill>
              <a:latin typeface="Arial-SGK-TV" pitchFamily="2" charset="0"/>
              <a:cs typeface="Arial-SGK-TV" pitchFamily="2" charset="0"/>
            </a:endParaRPr>
          </a:p>
        </p:txBody>
      </p:sp>
      <p:sp>
        <p:nvSpPr>
          <p:cNvPr id="2" name="Rectangle 1"/>
          <p:cNvSpPr/>
          <p:nvPr/>
        </p:nvSpPr>
        <p:spPr>
          <a:xfrm>
            <a:off x="2662669" y="533382"/>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bg1"/>
                </a:solidFill>
                <a:latin typeface="Arial-SGK-TV" pitchFamily="2" charset="0"/>
                <a:cs typeface="Arial-SGK-TV" pitchFamily="2" charset="0"/>
              </a:rPr>
              <a:t>thước kẻ</a:t>
            </a:r>
            <a:endParaRPr lang="en-US" sz="6000" b="1" dirty="0">
              <a:solidFill>
                <a:schemeClr val="bg1"/>
              </a:solidFill>
              <a:latin typeface="Arial-SGK-TV" pitchFamily="2" charset="0"/>
              <a:cs typeface="Arial-SGK-TV" pitchFamily="2" charset="0"/>
            </a:endParaRPr>
          </a:p>
        </p:txBody>
      </p:sp>
      <p:sp>
        <p:nvSpPr>
          <p:cNvPr id="6" name="Rectangle 5"/>
          <p:cNvSpPr/>
          <p:nvPr/>
        </p:nvSpPr>
        <p:spPr>
          <a:xfrm>
            <a:off x="2662669" y="2388740"/>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d</a:t>
            </a:r>
            <a:r>
              <a:rPr lang="en-US" sz="6000" b="1" dirty="0" smtClean="0">
                <a:solidFill>
                  <a:schemeClr val="bg1"/>
                </a:solidFill>
                <a:latin typeface="Arial-SGK-TV" pitchFamily="2" charset="0"/>
                <a:cs typeface="Arial-SGK-TV" pitchFamily="2" charset="0"/>
              </a:rPr>
              <a:t>ược sĩ</a:t>
            </a:r>
            <a:endParaRPr lang="en-US" sz="6000" b="1" dirty="0">
              <a:solidFill>
                <a:schemeClr val="bg1"/>
              </a:solidFill>
              <a:latin typeface="Arial-SGK-TV" pitchFamily="2" charset="0"/>
              <a:cs typeface="Arial-SGK-TV" pitchFamily="2" charset="0"/>
            </a:endParaRPr>
          </a:p>
        </p:txBody>
      </p:sp>
      <p:cxnSp>
        <p:nvCxnSpPr>
          <p:cNvPr id="4" name="Straight Connector 3"/>
          <p:cNvCxnSpPr/>
          <p:nvPr/>
        </p:nvCxnSpPr>
        <p:spPr>
          <a:xfrm>
            <a:off x="3200400" y="18288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05843" y="3657600"/>
            <a:ext cx="18233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00400" y="5638800"/>
            <a:ext cx="146107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0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771" y="-15875"/>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00846" y="5337403"/>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bg1"/>
                </a:solidFill>
                <a:latin typeface="Arial-SGK-TV" pitchFamily="2" charset="0"/>
                <a:cs typeface="Arial-SGK-TV" pitchFamily="2" charset="0"/>
              </a:rPr>
              <a:t>thước kẻ</a:t>
            </a:r>
            <a:endParaRPr lang="en-US" sz="6000" b="1" dirty="0">
              <a:solidFill>
                <a:schemeClr val="bg1"/>
              </a:solidFill>
              <a:latin typeface="Arial-SGK-TV" pitchFamily="2" charset="0"/>
              <a:cs typeface="Arial-SGK-TV" pitchFamily="2" charset="0"/>
            </a:endParaRPr>
          </a:p>
        </p:txBody>
      </p:sp>
      <p:pic>
        <p:nvPicPr>
          <p:cNvPr id="1026" name="Picture 2" descr="Thước kẻ nhựa dẻo 20cm - Deli 6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344" y="6096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14600" y="5334000"/>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d</a:t>
            </a:r>
            <a:r>
              <a:rPr lang="en-US" sz="6000" b="1" dirty="0" smtClean="0">
                <a:solidFill>
                  <a:schemeClr val="bg1"/>
                </a:solidFill>
                <a:latin typeface="Arial-SGK-TV" pitchFamily="2" charset="0"/>
                <a:cs typeface="Arial-SGK-TV" pitchFamily="2" charset="0"/>
              </a:rPr>
              <a:t>ược sĩ</a:t>
            </a:r>
            <a:endParaRPr lang="en-US" sz="6000" b="1" dirty="0">
              <a:solidFill>
                <a:schemeClr val="bg1"/>
              </a:solidFill>
              <a:latin typeface="Arial-SGK-TV" pitchFamily="2" charset="0"/>
              <a:cs typeface="Arial-SGK-TV" pitchFamily="2" charset="0"/>
            </a:endParaRPr>
          </a:p>
        </p:txBody>
      </p:sp>
      <p:pic>
        <p:nvPicPr>
          <p:cNvPr id="2050" name="Picture 2" descr="Giải đáp thắc mắc : Học dược làm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75" y="304800"/>
            <a:ext cx="7315200" cy="527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3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771" y="-32657"/>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69965" y="4876800"/>
            <a:ext cx="3404069"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l</a:t>
            </a:r>
            <a:r>
              <a:rPr lang="en-US" sz="6000" b="1" dirty="0" smtClean="0">
                <a:solidFill>
                  <a:schemeClr val="bg1"/>
                </a:solidFill>
                <a:latin typeface="Arial-SGK-TV" pitchFamily="2" charset="0"/>
                <a:cs typeface="Arial-SGK-TV" pitchFamily="2" charset="0"/>
              </a:rPr>
              <a:t>ướt ván</a:t>
            </a:r>
            <a:endParaRPr lang="en-US" sz="6000" b="1" dirty="0">
              <a:solidFill>
                <a:schemeClr val="bg1"/>
              </a:solidFill>
              <a:latin typeface="Arial-SGK-TV" pitchFamily="2" charset="0"/>
              <a:cs typeface="Arial-SGK-TV" pitchFamily="2" charset="0"/>
            </a:endParaRPr>
          </a:p>
        </p:txBody>
      </p:sp>
      <p:pic>
        <p:nvPicPr>
          <p:cNvPr id="3074" name="Picture 2" descr="Quần short lướt ván dáng ngắn 500 cho trẻ em - Đỏ Chib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49" y="428625"/>
            <a:ext cx="66675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1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1222</TotalTime>
  <Words>412</Words>
  <Application>Microsoft Office PowerPoint</Application>
  <PresentationFormat>On-screen Show (4:3)</PresentationFormat>
  <Paragraphs>53</Paragraphs>
  <Slides>22</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.VnCooperH</vt:lpstr>
      <vt:lpstr>Arial</vt:lpstr>
      <vt:lpstr>Arial-SGK-TV</vt:lpstr>
      <vt:lpstr>Ariston</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 MỞ RỘNG VỐN TỪ:  NHÂN HẬU – ĐOÀN KẾT</dc:title>
  <dc:creator>Admin</dc:creator>
  <cp:lastModifiedBy>MyPC</cp:lastModifiedBy>
  <cp:revision>107</cp:revision>
  <dcterms:created xsi:type="dcterms:W3CDTF">2015-08-18T18:26:56Z</dcterms:created>
  <dcterms:modified xsi:type="dcterms:W3CDTF">2020-08-24T03:51:11Z</dcterms:modified>
</cp:coreProperties>
</file>