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0"/>
  </p:notesMasterIdLst>
  <p:sldIdLst>
    <p:sldId id="256" r:id="rId5"/>
    <p:sldId id="258" r:id="rId6"/>
    <p:sldId id="275" r:id="rId7"/>
    <p:sldId id="266" r:id="rId8"/>
    <p:sldId id="288" r:id="rId9"/>
    <p:sldId id="277" r:id="rId10"/>
    <p:sldId id="289" r:id="rId11"/>
    <p:sldId id="290" r:id="rId12"/>
    <p:sldId id="267" r:id="rId13"/>
    <p:sldId id="279" r:id="rId14"/>
    <p:sldId id="268" r:id="rId15"/>
    <p:sldId id="291" r:id="rId16"/>
    <p:sldId id="271" r:id="rId17"/>
    <p:sldId id="292" r:id="rId18"/>
    <p:sldId id="274" r:id="rId19"/>
  </p:sldIdLst>
  <p:sldSz cx="9144000" cy="5143500" type="screen16x9"/>
  <p:notesSz cx="6858000" cy="9144000"/>
  <p:embeddedFontLst>
    <p:embeddedFont>
      <p:font typeface="DFPOP1-W9" panose="020B0600070205080204" charset="-128"/>
      <p:regular r:id="rId21"/>
    </p:embeddedFont>
    <p:embeddedFont>
      <p:font typeface="宋体" panose="02010600030101010101" pitchFamily="2" charset="-122"/>
      <p:regular r:id="rId22"/>
    </p:embeddedFont>
    <p:embeddedFont>
      <p:font typeface="Arial Unicode MS" panose="020B0604020202020204" pitchFamily="34" charset="-128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Arial-Rounded" panose="020B0500000000000000" pitchFamily="34" charset="0"/>
      <p:regular r:id="rId28"/>
    </p:embeddedFont>
  </p:embeddedFontLst>
  <p:custDataLst>
    <p:tags r:id="rId2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88"/>
            <p14:sldId id="277"/>
            <p14:sldId id="289"/>
            <p14:sldId id="290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291"/>
            <p14:sldId id="271"/>
            <p14:sldId id="292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69"/>
    <a:srgbClr val="F7BD19"/>
    <a:srgbClr val="F6E61A"/>
    <a:srgbClr val="FDC051"/>
    <a:srgbClr val="FCAF24"/>
    <a:srgbClr val="E16B09"/>
    <a:srgbClr val="FF8633"/>
    <a:srgbClr val="FF6600"/>
    <a:srgbClr val="00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6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247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gif"/><Relationship Id="rId5" Type="http://schemas.openxmlformats.org/officeDocument/2006/relationships/image" Target="../media/image27.jp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1501" y="2749127"/>
            <a:ext cx="4909590" cy="700311"/>
            <a:chOff x="2275458" y="2693554"/>
            <a:chExt cx="4909590" cy="700311"/>
          </a:xfrm>
        </p:grpSpPr>
        <p:sp>
          <p:nvSpPr>
            <p:cNvPr id="93" name="文本框 92"/>
            <p:cNvSpPr txBox="1"/>
            <p:nvPr/>
          </p:nvSpPr>
          <p:spPr>
            <a:xfrm>
              <a:off x="2312247" y="270652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Ngôi</a:t>
              </a:r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nhà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306372" y="2693554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Ngôi</a:t>
              </a:r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nhà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75458" y="270530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Ngôi</a:t>
              </a:r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nhà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23373" y="1610151"/>
            <a:ext cx="1620959" cy="955891"/>
            <a:chOff x="3295924" y="1815065"/>
            <a:chExt cx="1620959" cy="955891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5" y="1823578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95924" y="1847626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flipH="1">
            <a:off x="-6512" y="1850479"/>
            <a:ext cx="4178300" cy="3328840"/>
            <a:chOff x="3677888" y="160678"/>
            <a:chExt cx="4348512" cy="4452597"/>
          </a:xfrm>
        </p:grpSpPr>
        <p:grpSp>
          <p:nvGrpSpPr>
            <p:cNvPr id="8" name="Group 7"/>
            <p:cNvGrpSpPr/>
            <p:nvPr/>
          </p:nvGrpSpPr>
          <p:grpSpPr>
            <a:xfrm>
              <a:off x="3677888" y="160678"/>
              <a:ext cx="4348512" cy="4452597"/>
              <a:chOff x="3677888" y="160678"/>
              <a:chExt cx="4348512" cy="445259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964353" y="160678"/>
                <a:ext cx="4062047" cy="4452597"/>
                <a:chOff x="3964353" y="160678"/>
                <a:chExt cx="4062047" cy="4452597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3964353" y="160678"/>
                  <a:ext cx="4062047" cy="4452597"/>
                  <a:chOff x="3964353" y="160678"/>
                  <a:chExt cx="4062047" cy="4452597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4072270" y="163853"/>
                    <a:ext cx="3954130" cy="4449422"/>
                    <a:chOff x="3837135" y="406400"/>
                    <a:chExt cx="3116609" cy="3665995"/>
                  </a:xfrm>
                </p:grpSpPr>
                <p:pic>
                  <p:nvPicPr>
                    <p:cNvPr id="16" name="Picture 15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6250" t="15539" r="35972" b="13203"/>
                    <a:stretch/>
                  </p:blipFill>
                  <p:spPr>
                    <a:xfrm>
                      <a:off x="4413744" y="406400"/>
                      <a:ext cx="2540000" cy="36633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" name="Picture 16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0000" t="51077" r="63493" b="13049"/>
                    <a:stretch/>
                  </p:blipFill>
                  <p:spPr>
                    <a:xfrm>
                      <a:off x="3837135" y="2228054"/>
                      <a:ext cx="595086" cy="18443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860" t="16521" r="43605" b="47699"/>
                  <a:stretch/>
                </p:blipFill>
                <p:spPr>
                  <a:xfrm>
                    <a:off x="3964353" y="160678"/>
                    <a:ext cx="895312" cy="22107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" name="Rectangle 12"/>
                <p:cNvSpPr/>
                <p:nvPr/>
              </p:nvSpPr>
              <p:spPr>
                <a:xfrm>
                  <a:off x="4657060" y="1031358"/>
                  <a:ext cx="399622" cy="6592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3677888" y="2386976"/>
                <a:ext cx="723977" cy="2052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4211212" y="2185033"/>
              <a:ext cx="723977" cy="303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4774" y="0"/>
            <a:ext cx="2499854" cy="1554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606403" y="1510619"/>
            <a:ext cx="6359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a.Trước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nhỏ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=""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886951" y="151061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b.Tiếng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hót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=""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886951" y="151504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hình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ảnh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63" y="459754"/>
            <a:ext cx="579314" cy="4673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440">
            <a:off x="6812751" y="131361"/>
            <a:ext cx="579314" cy="4673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7242">
            <a:off x="4232952" y="299762"/>
            <a:ext cx="579314" cy="4673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363">
            <a:off x="5009396" y="173059"/>
            <a:ext cx="344473" cy="2778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98" y="3022372"/>
            <a:ext cx="474081" cy="3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8">
            <a:extLst>
              <a:ext uri="{FF2B5EF4-FFF2-40B4-BE49-F238E27FC236}">
                <a16:creationId xmlns=""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4998244" y="1306132"/>
            <a:ext cx="304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xoan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chùm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22" name="矩形 8">
            <a:extLst>
              <a:ext uri="{FF2B5EF4-FFF2-40B4-BE49-F238E27FC236}">
                <a16:creationId xmlns=""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4959393" y="3336782"/>
            <a:ext cx="304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phức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đầy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phơi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18" name="矩形 8">
            <a:extLst>
              <a:ext uri="{FF2B5EF4-FFF2-40B4-BE49-F238E27FC236}">
                <a16:creationId xmlns=""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238433" y="490862"/>
            <a:ext cx="2803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32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3200" b="1" dirty="0" smtClean="0">
              <a:solidFill>
                <a:srgbClr val="C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29" name="Group 28"/>
          <p:cNvGrpSpPr/>
          <p:nvPr/>
        </p:nvGrpSpPr>
        <p:grpSpPr>
          <a:xfrm flipH="1">
            <a:off x="0" y="2408052"/>
            <a:ext cx="3284210" cy="2735448"/>
            <a:chOff x="3677888" y="160678"/>
            <a:chExt cx="4348512" cy="4452597"/>
          </a:xfrm>
        </p:grpSpPr>
        <p:grpSp>
          <p:nvGrpSpPr>
            <p:cNvPr id="30" name="Group 29"/>
            <p:cNvGrpSpPr/>
            <p:nvPr/>
          </p:nvGrpSpPr>
          <p:grpSpPr>
            <a:xfrm>
              <a:off x="3677888" y="160678"/>
              <a:ext cx="4348512" cy="4452597"/>
              <a:chOff x="3677888" y="160678"/>
              <a:chExt cx="4348512" cy="445259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3964353" y="160678"/>
                <a:ext cx="4062047" cy="4452597"/>
                <a:chOff x="3964353" y="160678"/>
                <a:chExt cx="4062047" cy="4452597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3964353" y="160678"/>
                  <a:ext cx="4062047" cy="4452597"/>
                  <a:chOff x="3964353" y="160678"/>
                  <a:chExt cx="4062047" cy="4452597"/>
                </a:xfrm>
              </p:grpSpPr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4072270" y="163853"/>
                    <a:ext cx="3954130" cy="4449422"/>
                    <a:chOff x="3837135" y="406400"/>
                    <a:chExt cx="3116609" cy="3665995"/>
                  </a:xfrm>
                </p:grpSpPr>
                <p:pic>
                  <p:nvPicPr>
                    <p:cNvPr id="38" name="Picture 37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6250" t="15539" r="35972" b="13203"/>
                    <a:stretch/>
                  </p:blipFill>
                  <p:spPr>
                    <a:xfrm>
                      <a:off x="4413744" y="406400"/>
                      <a:ext cx="2540000" cy="36633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9" name="Picture 38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0000" t="51077" r="63493" b="13049"/>
                    <a:stretch/>
                  </p:blipFill>
                  <p:spPr>
                    <a:xfrm>
                      <a:off x="3837135" y="2228054"/>
                      <a:ext cx="595086" cy="18443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860" t="16521" r="43605" b="47699"/>
                  <a:stretch/>
                </p:blipFill>
                <p:spPr>
                  <a:xfrm>
                    <a:off x="3964353" y="160678"/>
                    <a:ext cx="895312" cy="22107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5" name="Rectangle 34"/>
                <p:cNvSpPr/>
                <p:nvPr/>
              </p:nvSpPr>
              <p:spPr>
                <a:xfrm>
                  <a:off x="4657060" y="1031358"/>
                  <a:ext cx="399622" cy="6592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3677888" y="2386976"/>
                <a:ext cx="723977" cy="2052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4211212" y="2185033"/>
              <a:ext cx="723977" cy="303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文本框 41"/>
          <p:cNvSpPr txBox="1"/>
          <p:nvPr/>
        </p:nvSpPr>
        <p:spPr>
          <a:xfrm rot="20509335">
            <a:off x="-61533" y="464659"/>
            <a:ext cx="4792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 </a:t>
            </a:r>
            <a:r>
              <a:rPr lang="en-US" altLang="zh-CN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khổ</a:t>
            </a:r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40355" y="1345143"/>
            <a:ext cx="636745" cy="3829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77100" y="1728111"/>
            <a:ext cx="636745" cy="4327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2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22" grpId="0" build="allAtOnce"/>
      <p:bldP spid="18" grpId="0" build="allAtOnce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Vẽ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92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29388" r="36728" b="52417"/>
          <a:stretch/>
        </p:blipFill>
        <p:spPr>
          <a:xfrm>
            <a:off x="1841499" y="914540"/>
            <a:ext cx="5762697" cy="1625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19177" y="329765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81" t="47406" r="53611" b="33681"/>
          <a:stretch/>
        </p:blipFill>
        <p:spPr>
          <a:xfrm>
            <a:off x="551401" y="2540000"/>
            <a:ext cx="2022474" cy="169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3" t="45995" r="41270" b="32831"/>
          <a:stretch/>
        </p:blipFill>
        <p:spPr>
          <a:xfrm>
            <a:off x="2752232" y="2540001"/>
            <a:ext cx="1743423" cy="169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6" t="68016" r="55714" b="12222"/>
          <a:stretch/>
        </p:blipFill>
        <p:spPr>
          <a:xfrm>
            <a:off x="4674012" y="2540000"/>
            <a:ext cx="1770745" cy="169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39" t="68016" r="41587" b="11657"/>
          <a:stretch/>
        </p:blipFill>
        <p:spPr>
          <a:xfrm>
            <a:off x="6623114" y="2532532"/>
            <a:ext cx="1959429" cy="169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534077" y="1222937"/>
            <a:ext cx="4075845" cy="3966991"/>
            <a:chOff x="3677888" y="160678"/>
            <a:chExt cx="4348512" cy="4452597"/>
          </a:xfrm>
        </p:grpSpPr>
        <p:grpSp>
          <p:nvGrpSpPr>
            <p:cNvPr id="4" name="Group 3"/>
            <p:cNvGrpSpPr/>
            <p:nvPr/>
          </p:nvGrpSpPr>
          <p:grpSpPr>
            <a:xfrm>
              <a:off x="3677888" y="160678"/>
              <a:ext cx="4348512" cy="4452597"/>
              <a:chOff x="3677888" y="160678"/>
              <a:chExt cx="4348512" cy="445259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964353" y="160678"/>
                <a:ext cx="4062047" cy="4452597"/>
                <a:chOff x="3964353" y="160678"/>
                <a:chExt cx="4062047" cy="4452597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3964353" y="160678"/>
                  <a:ext cx="4062047" cy="4452597"/>
                  <a:chOff x="3964353" y="160678"/>
                  <a:chExt cx="4062047" cy="4452597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4072270" y="163853"/>
                    <a:ext cx="3954130" cy="4449422"/>
                    <a:chOff x="3837135" y="406400"/>
                    <a:chExt cx="3116609" cy="3665995"/>
                  </a:xfrm>
                </p:grpSpPr>
                <p:pic>
                  <p:nvPicPr>
                    <p:cNvPr id="12" name="Picture 11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6250" t="15539" r="35972" b="13203"/>
                    <a:stretch/>
                  </p:blipFill>
                  <p:spPr>
                    <a:xfrm>
                      <a:off x="4413744" y="406400"/>
                      <a:ext cx="2540000" cy="36633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Picture 12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0000" t="51077" r="63493" b="13049"/>
                    <a:stretch/>
                  </p:blipFill>
                  <p:spPr>
                    <a:xfrm>
                      <a:off x="3837135" y="2228054"/>
                      <a:ext cx="595086" cy="18443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860" t="16521" r="43605" b="47699"/>
                  <a:stretch/>
                </p:blipFill>
                <p:spPr>
                  <a:xfrm>
                    <a:off x="3964353" y="160678"/>
                    <a:ext cx="895312" cy="22107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" name="Rectangle 8"/>
                <p:cNvSpPr/>
                <p:nvPr/>
              </p:nvSpPr>
              <p:spPr>
                <a:xfrm>
                  <a:off x="4657060" y="1031358"/>
                  <a:ext cx="399622" cy="6592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3677888" y="2386976"/>
                <a:ext cx="723977" cy="2052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4211212" y="2185033"/>
              <a:ext cx="723977" cy="303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矩形 8">
            <a:extLst>
              <a:ext uri="{FF2B5EF4-FFF2-40B4-BE49-F238E27FC236}">
                <a16:creationId xmlns=""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6852840" y="3703200"/>
            <a:ext cx="2165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1800" dirty="0" err="1" smtClean="0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1800" dirty="0" smtClean="0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dirty="0" err="1" smtClean="0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1800" dirty="0" smtClean="0">
                <a:solidFill>
                  <a:srgbClr val="D60093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</a:p>
          <a:p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</a:p>
          <a:p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</a:p>
          <a:p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mộc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mạc</a:t>
            </a:r>
            <a:r>
              <a:rPr lang="en-US" altLang="zh-CN" sz="1800" i="1" dirty="0" smtClean="0">
                <a:solidFill>
                  <a:srgbClr val="00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1800" i="1" dirty="0">
              <a:solidFill>
                <a:srgbClr val="00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6" name="矩形 8">
            <a:extLst>
              <a:ext uri="{FF2B5EF4-FFF2-40B4-BE49-F238E27FC236}">
                <a16:creationId xmlns=""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2467" y="734404"/>
            <a:ext cx="30440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xoan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chùm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phức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đầy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phơi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17" name="矩形 8">
            <a:extLst>
              <a:ext uri="{FF2B5EF4-FFF2-40B4-BE49-F238E27FC236}">
                <a16:creationId xmlns=""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6658222" y="734404"/>
            <a:ext cx="29995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Gỗ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tre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mộc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đất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mùa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ca.</a:t>
            </a:r>
          </a:p>
          <a:p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</a:t>
            </a: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</a:t>
            </a: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</a:t>
            </a: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18" name="矩形 8">
            <a:extLst>
              <a:ext uri="{FF2B5EF4-FFF2-40B4-BE49-F238E27FC236}">
                <a16:creationId xmlns=""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854377" y="142485"/>
            <a:ext cx="2803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32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3200" b="1" dirty="0" smtClean="0">
              <a:solidFill>
                <a:srgbClr val="C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90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8">
            <a:extLst>
              <a:ext uri="{FF2B5EF4-FFF2-40B4-BE49-F238E27FC236}">
                <a16:creationId xmlns=""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85870" y="398234"/>
            <a:ext cx="304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xoan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chùm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21" name="矩形 8">
            <a:extLst>
              <a:ext uri="{FF2B5EF4-FFF2-40B4-BE49-F238E27FC236}">
                <a16:creationId xmlns=""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6053250" y="3334354"/>
            <a:ext cx="29995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Gỗ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tre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mộc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đất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mùa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ca.</a:t>
            </a:r>
          </a:p>
        </p:txBody>
      </p:sp>
      <p:sp>
        <p:nvSpPr>
          <p:cNvPr id="22" name="矩形 8">
            <a:extLst>
              <a:ext uri="{FF2B5EF4-FFF2-40B4-BE49-F238E27FC236}">
                <a16:creationId xmlns=""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401188" y="1904394"/>
            <a:ext cx="304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thơm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phức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đầy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phơi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24363" y="41546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3015670" y="1942494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=""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5678365" y="337245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=""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85870" y="398234"/>
            <a:ext cx="304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2400" dirty="0" smtClean="0">
              <a:solidFill>
                <a:schemeClr val="accent1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xoan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ngõ</a:t>
            </a:r>
            <a:endParaRPr lang="en-US" altLang="zh-CN" sz="2400" dirty="0" smtClean="0">
              <a:solidFill>
                <a:schemeClr val="accent1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xao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xuyến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</a:t>
            </a:r>
            <a:endParaRPr lang="en-US" altLang="zh-CN" sz="2400" dirty="0" smtClean="0">
              <a:solidFill>
                <a:schemeClr val="accent1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chùm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17" name="矩形 8">
            <a:extLst>
              <a:ext uri="{FF2B5EF4-FFF2-40B4-BE49-F238E27FC236}">
                <a16:creationId xmlns=""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6053250" y="3334354"/>
            <a:ext cx="29995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2400" dirty="0" smtClean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Gỗ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tre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mộc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mạc</a:t>
            </a:r>
            <a:endParaRPr lang="en-US" altLang="zh-CN" sz="2400" dirty="0" smtClean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đất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lang="en-US" altLang="zh-CN" sz="2400" dirty="0" smtClean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mùa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ca.</a:t>
            </a:r>
          </a:p>
        </p:txBody>
      </p:sp>
      <p:sp>
        <p:nvSpPr>
          <p:cNvPr id="18" name="矩形 8">
            <a:extLst>
              <a:ext uri="{FF2B5EF4-FFF2-40B4-BE49-F238E27FC236}">
                <a16:creationId xmlns=""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626644" y="-41924"/>
            <a:ext cx="2803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altLang="zh-CN" sz="32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en-US" altLang="zh-CN" sz="3200" b="1" dirty="0" smtClean="0">
              <a:solidFill>
                <a:srgbClr val="C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=""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401188" y="1904394"/>
            <a:ext cx="304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lảnh</a:t>
            </a:r>
            <a:r>
              <a:rPr lang="en-US" altLang="zh-CN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lót</a:t>
            </a:r>
            <a:endParaRPr lang="en-US" altLang="zh-CN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thơm</a:t>
            </a:r>
            <a:r>
              <a:rPr lang="en-US" altLang="zh-CN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phức</a:t>
            </a:r>
            <a:endParaRPr lang="en-US" altLang="zh-CN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Rạ</a:t>
            </a:r>
            <a:r>
              <a:rPr lang="en-US" altLang="zh-CN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đầy</a:t>
            </a:r>
            <a:r>
              <a:rPr lang="en-US" altLang="zh-CN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phơi</a:t>
            </a:r>
            <a:r>
              <a:rPr lang="en-US" altLang="zh-CN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28" name="矩形 8">
            <a:extLst>
              <a:ext uri="{FF2B5EF4-FFF2-40B4-BE49-F238E27FC236}">
                <a16:creationId xmlns=""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966322" y="4774168"/>
            <a:ext cx="796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</a:t>
            </a: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</a:t>
            </a: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grpSp>
        <p:nvGrpSpPr>
          <p:cNvPr id="29" name="Group 28"/>
          <p:cNvGrpSpPr/>
          <p:nvPr/>
        </p:nvGrpSpPr>
        <p:grpSpPr>
          <a:xfrm flipH="1">
            <a:off x="0" y="2408052"/>
            <a:ext cx="3284210" cy="2735448"/>
            <a:chOff x="3677888" y="160678"/>
            <a:chExt cx="4348512" cy="4452597"/>
          </a:xfrm>
        </p:grpSpPr>
        <p:grpSp>
          <p:nvGrpSpPr>
            <p:cNvPr id="30" name="Group 29"/>
            <p:cNvGrpSpPr/>
            <p:nvPr/>
          </p:nvGrpSpPr>
          <p:grpSpPr>
            <a:xfrm>
              <a:off x="3677888" y="160678"/>
              <a:ext cx="4348512" cy="4452597"/>
              <a:chOff x="3677888" y="160678"/>
              <a:chExt cx="4348512" cy="445259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3964353" y="160678"/>
                <a:ext cx="4062047" cy="4452597"/>
                <a:chOff x="3964353" y="160678"/>
                <a:chExt cx="4062047" cy="4452597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3964353" y="160678"/>
                  <a:ext cx="4062047" cy="4452597"/>
                  <a:chOff x="3964353" y="160678"/>
                  <a:chExt cx="4062047" cy="4452597"/>
                </a:xfrm>
              </p:grpSpPr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4072270" y="163853"/>
                    <a:ext cx="3954130" cy="4449422"/>
                    <a:chOff x="3837135" y="406400"/>
                    <a:chExt cx="3116609" cy="3665995"/>
                  </a:xfrm>
                </p:grpSpPr>
                <p:pic>
                  <p:nvPicPr>
                    <p:cNvPr id="38" name="Picture 37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6250" t="15539" r="35972" b="13203"/>
                    <a:stretch/>
                  </p:blipFill>
                  <p:spPr>
                    <a:xfrm>
                      <a:off x="4413744" y="406400"/>
                      <a:ext cx="2540000" cy="366337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9" name="Picture 38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50000"/>
                              </a14:imgEffect>
                              <a14:imgEffect>
                                <a14:brightnessContrast contras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0000" t="51077" r="63493" b="13049"/>
                    <a:stretch/>
                  </p:blipFill>
                  <p:spPr>
                    <a:xfrm>
                      <a:off x="3837135" y="2228054"/>
                      <a:ext cx="595086" cy="184434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860" t="16521" r="43605" b="47699"/>
                  <a:stretch/>
                </p:blipFill>
                <p:spPr>
                  <a:xfrm>
                    <a:off x="3964353" y="160678"/>
                    <a:ext cx="895312" cy="22107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5" name="Rectangle 34"/>
                <p:cNvSpPr/>
                <p:nvPr/>
              </p:nvSpPr>
              <p:spPr>
                <a:xfrm>
                  <a:off x="4657060" y="1031358"/>
                  <a:ext cx="399622" cy="6592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3677888" y="2386976"/>
                <a:ext cx="723977" cy="2052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4211212" y="2185033"/>
              <a:ext cx="723977" cy="303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9" grpId="0" animBg="1"/>
      <p:bldP spid="11" grpId="0" animBg="1"/>
      <p:bldP spid="12" grpId="0" animBg="1"/>
      <p:bldP spid="10" grpId="0"/>
      <p:bldP spid="17" grpId="0"/>
      <p:bldP spid="18" grpId="0"/>
      <p:bldP spid="19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5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4550" y="3776308"/>
            <a:ext cx="1620376" cy="136719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176161" y="1336274"/>
            <a:ext cx="3009184" cy="3200243"/>
            <a:chOff x="5556868" y="977901"/>
            <a:chExt cx="3587132" cy="358713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68" y="977901"/>
              <a:ext cx="3587132" cy="358713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 rot="20033443">
              <a:off x="6491685" y="1711186"/>
              <a:ext cx="1628527" cy="1497878"/>
            </a:xfrm>
            <a:prstGeom prst="ellipse">
              <a:avLst/>
            </a:prstGeom>
            <a:solidFill>
              <a:srgbClr val="F7BD19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8313" y="2314599"/>
            <a:ext cx="1409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chùm</a:t>
            </a:r>
            <a:endParaRPr lang="en-US" sz="3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01904" y="1611159"/>
            <a:ext cx="3228849" cy="3228849"/>
            <a:chOff x="5497478" y="968410"/>
            <a:chExt cx="3587132" cy="358713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478" y="968410"/>
              <a:ext cx="3587132" cy="3587132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 rot="20033443">
              <a:off x="6458567" y="1697376"/>
              <a:ext cx="1562216" cy="1497878"/>
            </a:xfrm>
            <a:prstGeom prst="ellipse">
              <a:avLst/>
            </a:prstGeom>
            <a:solidFill>
              <a:srgbClr val="F7BD19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43784" y="2637764"/>
            <a:ext cx="132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phơi</a:t>
            </a:r>
            <a:endParaRPr lang="en-US" sz="3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9" name="Group 18"/>
          <p:cNvGrpSpPr/>
          <p:nvPr/>
        </p:nvGrpSpPr>
        <p:grpSpPr>
          <a:xfrm flipH="1">
            <a:off x="5734634" y="1485899"/>
            <a:ext cx="3117266" cy="3354109"/>
            <a:chOff x="5497478" y="968410"/>
            <a:chExt cx="3587132" cy="358713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478" y="968410"/>
              <a:ext cx="3587132" cy="3587132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 rot="20033443">
              <a:off x="6458567" y="1697376"/>
              <a:ext cx="1562216" cy="1497878"/>
            </a:xfrm>
            <a:prstGeom prst="ellipse">
              <a:avLst/>
            </a:prstGeom>
            <a:solidFill>
              <a:srgbClr val="F7BD19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40483" y="2314599"/>
            <a:ext cx="1409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ùm</a:t>
            </a:r>
            <a:endParaRPr lang="en-US" sz="36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53019" y="2637763"/>
            <a:ext cx="1325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ơi</a:t>
            </a:r>
            <a:endParaRPr lang="en-US" sz="3600" b="1" dirty="0">
              <a:solidFill>
                <a:schemeClr val="accent5">
                  <a:lumMod val="20000"/>
                  <a:lumOff val="8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6752915" y="2514210"/>
            <a:ext cx="124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sz="36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ước</a:t>
            </a:r>
            <a:endParaRPr lang="en-US" sz="3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7007820" y="2514780"/>
            <a:ext cx="124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ước</a:t>
            </a:r>
            <a:endParaRPr lang="en-US" sz="36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81652" y="38099"/>
            <a:ext cx="1416453" cy="1416453"/>
            <a:chOff x="220338" y="32663"/>
            <a:chExt cx="1116628" cy="11166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16" b="95245" l="0" r="974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38" y="32663"/>
              <a:ext cx="1116628" cy="111662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51378" y="389789"/>
              <a:ext cx="643197" cy="3893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</a:t>
              </a:r>
              <a:r>
                <a:rPr lang="en-US" sz="2800" b="1" dirty="0" err="1" smtClean="0">
                  <a:solidFill>
                    <a:srgbClr val="FF6969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ụm</a:t>
              </a:r>
              <a:endParaRPr lang="en-US" sz="2800" b="1" dirty="0">
                <a:solidFill>
                  <a:srgbClr val="FF696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97" b="56272" l="16794" r="3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2" t="44938" r="61859" b="42469"/>
          <a:stretch/>
        </p:blipFill>
        <p:spPr>
          <a:xfrm rot="18794300">
            <a:off x="269621" y="960506"/>
            <a:ext cx="914401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23" grpId="0"/>
      <p:bldP spid="24" grpId="0"/>
      <p:bldP spid="25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954521b-b4ab-4ce3-8aa8-8bfa99a4c36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311</Words>
  <Application>Microsoft Office PowerPoint</Application>
  <PresentationFormat>On-screen Show (16:9)</PresentationFormat>
  <Paragraphs>100</Paragraphs>
  <Slides>15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华康少女文字W5</vt:lpstr>
      <vt:lpstr>DFPOP1-W9</vt:lpstr>
      <vt:lpstr>宋体</vt:lpstr>
      <vt:lpstr>Arial Unicode MS</vt:lpstr>
      <vt:lpstr>Calibri</vt:lpstr>
      <vt:lpstr>Times New Roman</vt:lpstr>
      <vt:lpstr>Arial-Rounded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User</cp:lastModifiedBy>
  <cp:revision>34</cp:revision>
  <dcterms:created xsi:type="dcterms:W3CDTF">2020-08-13T09:19:08Z</dcterms:created>
  <dcterms:modified xsi:type="dcterms:W3CDTF">2020-08-20T19:50:31Z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