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9"/>
  </p:notesMasterIdLst>
  <p:sldIdLst>
    <p:sldId id="256" r:id="rId5"/>
    <p:sldId id="258" r:id="rId6"/>
    <p:sldId id="275" r:id="rId7"/>
    <p:sldId id="266" r:id="rId8"/>
    <p:sldId id="276" r:id="rId9"/>
    <p:sldId id="277" r:id="rId10"/>
    <p:sldId id="288" r:id="rId11"/>
    <p:sldId id="299" r:id="rId12"/>
    <p:sldId id="290" r:id="rId13"/>
    <p:sldId id="278" r:id="rId14"/>
    <p:sldId id="291" r:id="rId15"/>
    <p:sldId id="292" r:id="rId16"/>
    <p:sldId id="293" r:id="rId17"/>
    <p:sldId id="267" r:id="rId18"/>
    <p:sldId id="279" r:id="rId19"/>
    <p:sldId id="268" r:id="rId20"/>
    <p:sldId id="281" r:id="rId21"/>
    <p:sldId id="269" r:id="rId22"/>
    <p:sldId id="282" r:id="rId23"/>
    <p:sldId id="270" r:id="rId24"/>
    <p:sldId id="283" r:id="rId25"/>
    <p:sldId id="271" r:id="rId26"/>
    <p:sldId id="284" r:id="rId27"/>
    <p:sldId id="285" r:id="rId28"/>
    <p:sldId id="272" r:id="rId29"/>
    <p:sldId id="286" r:id="rId30"/>
    <p:sldId id="273" r:id="rId31"/>
    <p:sldId id="287" r:id="rId32"/>
    <p:sldId id="294" r:id="rId33"/>
    <p:sldId id="295" r:id="rId34"/>
    <p:sldId id="296" r:id="rId35"/>
    <p:sldId id="297" r:id="rId36"/>
    <p:sldId id="298" r:id="rId37"/>
    <p:sldId id="274" r:id="rId38"/>
  </p:sldIdLst>
  <p:sldSz cx="9144000" cy="5143500" type="screen16x9"/>
  <p:notesSz cx="6858000" cy="9144000"/>
  <p:embeddedFontLst>
    <p:embeddedFont>
      <p:font typeface="DFPOP1-W9" charset="-128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宋体" pitchFamily="2" charset="-122"/>
      <p:regular r:id="rId45"/>
    </p:embeddedFont>
    <p:embeddedFont>
      <p:font typeface="Arial-Rounded" pitchFamily="34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299"/>
            <p14:sldId id="290"/>
            <p14:sldId id="278"/>
            <p14:sldId id="291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2" autoAdjust="0"/>
  </p:normalViewPr>
  <p:slideViewPr>
    <p:cSldViewPr snapToGrid="0">
      <p:cViewPr>
        <p:scale>
          <a:sx n="78" d="100"/>
          <a:sy n="78" d="100"/>
        </p:scale>
        <p:origin x="-492" y="-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image" Target="../media/image24.pn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82262" y="1776752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69" y="400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ẻo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1" y="150914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</a:t>
            </a:r>
            <a:r>
              <a:rPr lang="vi-VN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Thân cây liễu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5521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 mại, có thể chuyển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 gió.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ẻo dai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ũa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429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02689" y="1316108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29736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94050" y="2303933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22419" y="2303933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646591" y="2719431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1090</Words>
  <Application>Microsoft Office PowerPoint</Application>
  <PresentationFormat>On-screen Show (16:9)</PresentationFormat>
  <Paragraphs>176</Paragraphs>
  <Slides>34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DFPOP1-W9</vt:lpstr>
      <vt:lpstr>Calibri</vt:lpstr>
      <vt:lpstr>宋体</vt:lpstr>
      <vt:lpstr>华康少女文字W5</vt:lpstr>
      <vt:lpstr>Arial-Rounded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33</cp:revision>
  <dcterms:created xsi:type="dcterms:W3CDTF">2020-08-13T09:19:08Z</dcterms:created>
  <dcterms:modified xsi:type="dcterms:W3CDTF">2020-08-24T07:49:25Z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