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63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5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7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0EC944-EA93-49D1-8FD5-0964D1FD1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SỐ CÓ HAI CHỮ SỐ ( TIẾT 5)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FFD286-5099-4DD0-B93D-5DDE60F17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5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736398" cy="6400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7400" y="28401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15200" y="28401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25290" y="443345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1400" y="4419600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92090" y="440574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25290" y="595745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92086" y="598516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19108" y="5985166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1200" y="2840182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77100" y="2826327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11434" y="4447309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59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53986" y="4405745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53298" y="4419599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04508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64376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77543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901926" cy="5257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10400" y="20574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0" y="20574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62200" y="4876800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36663" y="4495800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00700" y="4475018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77100" y="4475018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27074" y="2043545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24254" y="2043545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03312" y="4468090"/>
            <a:ext cx="800101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64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0310" y="4468090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21679" y="4468090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28875" y="4876800"/>
            <a:ext cx="40005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7162800" cy="66683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048000" y="1828800"/>
            <a:ext cx="1143000" cy="11430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52110" y="1821873"/>
            <a:ext cx="838200" cy="261158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31127" y="4426528"/>
            <a:ext cx="1059873" cy="22167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59036" y="2971800"/>
            <a:ext cx="831274" cy="1710344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68782" y="3276600"/>
            <a:ext cx="1122218" cy="26670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52110" y="1600200"/>
            <a:ext cx="831274" cy="1541319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4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584267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953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a) Các số có một chữ số là: 1; 2; 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560" y="4966850"/>
            <a:ext cx="65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b) Các số có tròn chục là: 30; 50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64</Words>
  <Application>Microsoft Office PowerPoint</Application>
  <PresentationFormat>On-screen Show (4:3)</PresentationFormat>
  <Paragraphs>31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SỐ CÓ HAI CHỮ SỐ ( TIẾT 5)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</dc:creator>
  <cp:lastModifiedBy>Microsoft</cp:lastModifiedBy>
  <cp:revision>9</cp:revision>
  <dcterms:created xsi:type="dcterms:W3CDTF">2020-08-20T23:35:07Z</dcterms:created>
  <dcterms:modified xsi:type="dcterms:W3CDTF">2021-02-26T15:32:46Z</dcterms:modified>
</cp:coreProperties>
</file>