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99FF"/>
    <a:srgbClr val="0000FF"/>
    <a:srgbClr val="66FFCC"/>
    <a:srgbClr val="66FF33"/>
    <a:srgbClr val="99FF33"/>
    <a:srgbClr val="00FF00"/>
    <a:srgbClr val="99FF66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0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1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3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656863" y="2923792"/>
            <a:ext cx="10649949" cy="232312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CHÀO MỪNG THẦY CÔ VỀ DỰ GIỜ</a:t>
            </a:r>
          </a:p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LỚP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3228" y="159027"/>
            <a:ext cx="5869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TIỂU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LONG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BIÊN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41" y="166073"/>
            <a:ext cx="9039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252" y="2134960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8265" y="2241599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1120" y="2241598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3975" y="2241597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9797" y="2173026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1091" y="2241597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181530" y="656353"/>
            <a:ext cx="7560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78830" y="1050024"/>
            <a:ext cx="6120000" cy="25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8830" y="1479493"/>
            <a:ext cx="3996000" cy="5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352812" y="1047035"/>
            <a:ext cx="2520000" cy="29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6139" y="2229231"/>
            <a:ext cx="84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98383" y="2229231"/>
            <a:ext cx="84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09167" y="2229231"/>
            <a:ext cx="84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74082" y="2229231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5446" r="16424" b="18061"/>
          <a:stretch/>
        </p:blipFill>
        <p:spPr>
          <a:xfrm>
            <a:off x="1176276" y="3173282"/>
            <a:ext cx="6738257" cy="368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  <p:bldP spid="26" grpId="0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72" y="2861241"/>
            <a:ext cx="8531296" cy="207924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442" y="1864544"/>
            <a:ext cx="8786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32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TRỪ SỐ CÓ HAI CHỮ SỐ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8609" y="1996380"/>
            <a:ext cx="5246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7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8298" y="472776"/>
            <a:ext cx="4772001" cy="312091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3" y="74187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27" y="74187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05" y="74187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29" y="741870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71834" y="2927473"/>
            <a:ext cx="293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76 – 32 = ?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577543"/>
              </p:ext>
            </p:extLst>
          </p:nvPr>
        </p:nvGraphicFramePr>
        <p:xfrm>
          <a:off x="5605959" y="472776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xmlns="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xmlns="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680214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54328" y="1237962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21871" y="1237961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21871" y="2050946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4328" y="2935826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21871" y="2935825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05960" y="1568981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3733294" y="3940139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3755517" y="4633899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3276093" y="4211847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3580893" y="535495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4038094" y="5368602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733293" y="5368603"/>
            <a:ext cx="4411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9751" y="4294082"/>
            <a:ext cx="4447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4.</a:t>
            </a:r>
          </a:p>
        </p:txBody>
      </p:sp>
      <p:pic>
        <p:nvPicPr>
          <p:cNvPr id="36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072" y="741870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197870" y="2007402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33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24" y="74187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493" y="741870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63" y="741870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79" y="1851942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33" y="1851942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11" y="1851942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420" y="185194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63" y="185194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Straight Connector 46"/>
          <p:cNvCxnSpPr/>
          <p:nvPr/>
        </p:nvCxnSpPr>
        <p:spPr>
          <a:xfrm flipH="1">
            <a:off x="3813781" y="2049078"/>
            <a:ext cx="333948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079615" y="2049078"/>
            <a:ext cx="333948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03198" y="2148253"/>
            <a:ext cx="507541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305643" y="2148253"/>
            <a:ext cx="507541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993355" y="2148253"/>
            <a:ext cx="507541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46889" y="187091"/>
            <a:ext cx="5982366" cy="3828472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1" y="302156"/>
            <a:ext cx="1613854" cy="1332000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687271"/>
              </p:ext>
            </p:extLst>
          </p:nvPr>
        </p:nvGraphicFramePr>
        <p:xfrm>
          <a:off x="6159929" y="407945"/>
          <a:ext cx="2880000" cy="3188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xmlns="" val="245786144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981496351"/>
                    </a:ext>
                  </a:extLst>
                </a:gridCol>
              </a:tblGrid>
              <a:tr h="73684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0309"/>
                  </a:ext>
                </a:extLst>
              </a:tr>
              <a:tr h="171637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3650370"/>
                  </a:ext>
                </a:extLst>
              </a:tr>
              <a:tr h="714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6802148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708298" y="1173131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75841" y="1173130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75841" y="1986115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08298" y="2870995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75841" y="2870994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59930" y="1531582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786652" y="4335338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52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807551" y="5079288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329451" y="4603128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634251" y="585933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4091452" y="5859337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3786651" y="5859338"/>
            <a:ext cx="4411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01051" y="4523894"/>
            <a:ext cx="5162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09164" y="3390801"/>
            <a:ext cx="282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52 – 20 =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76" y="1115011"/>
            <a:ext cx="508235" cy="5040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221" y="302156"/>
            <a:ext cx="1613855" cy="1332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46" y="1133632"/>
            <a:ext cx="508235" cy="5040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708298" y="2003680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920" y="295176"/>
            <a:ext cx="1613855" cy="1332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1" y="1975476"/>
            <a:ext cx="1613854" cy="1332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370" y="1976220"/>
            <a:ext cx="1613855" cy="1332000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 flipH="1">
            <a:off x="158152" y="2246493"/>
            <a:ext cx="1368000" cy="13045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854801" y="2292418"/>
            <a:ext cx="1368000" cy="13045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 animBg="1"/>
      <p:bldP spid="34" grpId="0"/>
      <p:bldP spid="35" grpId="0"/>
      <p:bldP spid="44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8405" y="2105561"/>
            <a:ext cx="4727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7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394" y="220743"/>
            <a:ext cx="245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845121" y="1599388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853387" y="2368829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377035" y="1892868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692721" y="3123387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845121" y="3123388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306807" y="1590244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68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2320826" y="235968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1838720" y="1883724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2154406" y="3114243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2306807" y="3114244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3888972" y="1590244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3888972" y="2323307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52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3420885" y="1883724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3736571" y="3114243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3888972" y="3114244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5552708" y="153892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95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5546341" y="2293483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5084621" y="183240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5400307" y="3062924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5552708" y="306292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7268897" y="153892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7262530" y="2293483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6800810" y="183240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>
            <a:off x="7116496" y="3062924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7268897" y="306292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23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181" y="277695"/>
            <a:ext cx="4934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95369" y="1442632"/>
            <a:ext cx="1800000" cy="75111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68 - 15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17068" y="1442632"/>
            <a:ext cx="1800000" cy="75111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79 - 59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952600" y="1442632"/>
            <a:ext cx="1800000" cy="751114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88 - 33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96748" y="1442632"/>
            <a:ext cx="1800000" cy="7511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67 - 50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875658" y="241996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68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883924" y="3189406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462436" y="266772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723258" y="394396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875658" y="394396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017989" y="241996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79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032008" y="3189406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2604766" y="266772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2865588" y="394396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017989" y="394396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272219" y="2387256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272219" y="3120319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4858996" y="2635016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5119818" y="3911255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5272219" y="3911256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526449" y="2387256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520082" y="3141814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7113226" y="2635016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7374048" y="3911255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7526449" y="3911256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06" y="199221"/>
            <a:ext cx="8824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37" y="1695258"/>
            <a:ext cx="2880000" cy="161127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05766" y="2244852"/>
            <a:ext cx="1656000" cy="576072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 – 20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191" y="1695258"/>
            <a:ext cx="2880000" cy="1611275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852376" y="2258500"/>
            <a:ext cx="1656000" cy="576072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54 – 14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45" y="1695258"/>
            <a:ext cx="2880000" cy="1611275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6836545" y="2266552"/>
            <a:ext cx="1656000" cy="576072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 – 10 </a:t>
            </a:r>
          </a:p>
        </p:txBody>
      </p: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</TotalTime>
  <Words>247</Words>
  <Application>Microsoft Office PowerPoint</Application>
  <PresentationFormat>On-screen Show (4:3)</PresentationFormat>
  <Paragraphs>108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Microsoft</cp:lastModifiedBy>
  <cp:revision>43</cp:revision>
  <dcterms:created xsi:type="dcterms:W3CDTF">2020-08-13T02:00:35Z</dcterms:created>
  <dcterms:modified xsi:type="dcterms:W3CDTF">2021-02-19T09:06:17Z</dcterms:modified>
</cp:coreProperties>
</file>