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4" r:id="rId8"/>
    <p:sldMasterId id="2147483736" r:id="rId9"/>
  </p:sldMasterIdLst>
  <p:notesMasterIdLst>
    <p:notesMasterId r:id="rId45"/>
  </p:notesMasterIdLst>
  <p:sldIdLst>
    <p:sldId id="257" r:id="rId10"/>
    <p:sldId id="259" r:id="rId11"/>
    <p:sldId id="258" r:id="rId12"/>
    <p:sldId id="260" r:id="rId13"/>
    <p:sldId id="261" r:id="rId14"/>
    <p:sldId id="262" r:id="rId15"/>
    <p:sldId id="266" r:id="rId16"/>
    <p:sldId id="265" r:id="rId17"/>
    <p:sldId id="279" r:id="rId18"/>
    <p:sldId id="267" r:id="rId19"/>
    <p:sldId id="268" r:id="rId20"/>
    <p:sldId id="269" r:id="rId21"/>
    <p:sldId id="273" r:id="rId22"/>
    <p:sldId id="271" r:id="rId23"/>
    <p:sldId id="272" r:id="rId24"/>
    <p:sldId id="274" r:id="rId25"/>
    <p:sldId id="275" r:id="rId26"/>
    <p:sldId id="276" r:id="rId27"/>
    <p:sldId id="277" r:id="rId28"/>
    <p:sldId id="278" r:id="rId29"/>
    <p:sldId id="280" r:id="rId30"/>
    <p:sldId id="281" r:id="rId31"/>
    <p:sldId id="282" r:id="rId32"/>
    <p:sldId id="283" r:id="rId33"/>
    <p:sldId id="284" r:id="rId34"/>
    <p:sldId id="285" r:id="rId35"/>
    <p:sldId id="286" r:id="rId36"/>
    <p:sldId id="287" r:id="rId37"/>
    <p:sldId id="289" r:id="rId38"/>
    <p:sldId id="288" r:id="rId39"/>
    <p:sldId id="290" r:id="rId40"/>
    <p:sldId id="291" r:id="rId41"/>
    <p:sldId id="292" r:id="rId42"/>
    <p:sldId id="293"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1" autoAdjust="0"/>
    <p:restoredTop sz="94660"/>
  </p:normalViewPr>
  <p:slideViewPr>
    <p:cSldViewPr snapToGrid="0">
      <p:cViewPr varScale="1">
        <p:scale>
          <a:sx n="69" d="100"/>
          <a:sy n="69" d="100"/>
        </p:scale>
        <p:origin x="-738"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10-07-2021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10-07-2021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10-07-2021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10-07-2021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10-07-2021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2021/7/10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10-07-2021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6.png"/><Relationship Id="rId3" Type="http://schemas.openxmlformats.org/officeDocument/2006/relationships/notesSlide" Target="../notesSlides/notesSlide1.xml"/><Relationship Id="rId12" Type="http://schemas.openxmlformats.org/officeDocument/2006/relationships/image" Target="../media/image13.png"/><Relationship Id="rId17" Type="http://schemas.microsoft.com/office/2007/relationships/media" Target="../media/media1.mp3"/><Relationship Id="rId2" Type="http://schemas.openxmlformats.org/officeDocument/2006/relationships/slideLayout" Target="../slideLayouts/slideLayout2.xml"/><Relationship Id="rId16" Type="http://schemas.openxmlformats.org/officeDocument/2006/relationships/image" Target="../media/image15.png"/><Relationship Id="rId1" Type="http://schemas.openxmlformats.org/officeDocument/2006/relationships/video" Target="NULL" TargetMode="Externa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8.wdp"/><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18.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1.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0.png"/><Relationship Id="rId2" Type="http://schemas.openxmlformats.org/officeDocument/2006/relationships/image" Target="../media/image17.jpeg"/><Relationship Id="rId16" Type="http://schemas.microsoft.com/office/2007/relationships/hdphoto" Target="../media/hdphoto9.wdp"/><Relationship Id="rId20" Type="http://schemas.openxmlformats.org/officeDocument/2006/relationships/image" Target="../media/image24.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slide" Target="slide6.xml"/><Relationship Id="rId24" Type="http://schemas.openxmlformats.org/officeDocument/2006/relationships/image" Target="../media/image26.png"/><Relationship Id="rId32" Type="http://schemas.openxmlformats.org/officeDocument/2006/relationships/image" Target="../media/image29.gif"/><Relationship Id="rId5" Type="http://schemas.openxmlformats.org/officeDocument/2006/relationships/slide" Target="slide3.xml"/><Relationship Id="rId15" Type="http://schemas.openxmlformats.org/officeDocument/2006/relationships/image" Target="../media/image22.png"/><Relationship Id="rId23" Type="http://schemas.microsoft.com/office/2007/relationships/hdphoto" Target="../media/hdphoto12.wdp"/><Relationship Id="rId28" Type="http://schemas.openxmlformats.org/officeDocument/2006/relationships/image" Target="../media/image10.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0.png"/><Relationship Id="rId14" Type="http://schemas.openxmlformats.org/officeDocument/2006/relationships/slide" Target="slide7.xml"/><Relationship Id="rId22" Type="http://schemas.openxmlformats.org/officeDocument/2006/relationships/image" Target="../media/image25.png"/><Relationship Id="rId27" Type="http://schemas.microsoft.com/office/2007/relationships/hdphoto" Target="../media/hdphoto14.wdp"/><Relationship Id="rId30" Type="http://schemas.openxmlformats.org/officeDocument/2006/relationships/image" Target="../media/image28.png"/><Relationship Id="rId35" Type="http://schemas.openxmlformats.org/officeDocument/2006/relationships/image" Target="../media/image31.gi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4.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xmlns="">
                  <a14:imgLayer r:embed="rId8">
                    <a14:imgEffect>
                      <a14:backgroundRemoval t="307" b="98160" l="125" r="96000"/>
                    </a14:imgEffect>
                  </a14:imgLayer>
                </a14:imgProps>
              </a:ext>
              <a:ext uri="{28A0092B-C50C-407E-A947-70E740481C1C}">
                <a14:useLocalDpi xmlns:a14="http://schemas.microsoft.com/office/drawing/2010/main" xmlns=""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xmlns="">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Chu-Ech-Con-Be-Bao-An.mp3">
            <a:hlinkClick r:id="" action="ppaction://media"/>
          </p:cNvPr>
          <p:cNvPicPr>
            <a:picLocks noChangeAspect="1"/>
          </p:cNvPicPr>
          <p:nvPr>
            <a:videoFile r:link="rId1"/>
            <p:extLst>
              <p:ext uri="{DAA4B4D4-6D71-4841-9C94-3DE7FCFB9230}">
                <p14:media xmlns:p14="http://schemas.microsoft.com/office/powerpoint/2010/main" xmlns="" r:embed="rId17"/>
              </p:ext>
            </p:extLst>
          </p:nvPr>
        </p:nvPicPr>
        <p:blipFill>
          <a:blip r:embed="rId18" cstate="print"/>
          <a:stretch>
            <a:fillRect/>
          </a:stretch>
        </p:blipFill>
        <p:spPr>
          <a:xfrm>
            <a:off x="-3581400" y="1361228"/>
            <a:ext cx="609600" cy="609600"/>
          </a:xfrm>
          <a:prstGeom prst="rect">
            <a:avLst/>
          </a:prstGeom>
        </p:spPr>
      </p:pic>
      <p:sp>
        <p:nvSpPr>
          <p:cNvPr id="4" name="Oval Callout 3"/>
          <p:cNvSpPr/>
          <p:nvPr/>
        </p:nvSpPr>
        <p:spPr>
          <a:xfrm>
            <a:off x="8505893" y="-185738"/>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numSld="7">
                <p:cTn id="69" fill="hold" display="0">
                  <p:stCondLst>
                    <p:cond delay="indefinite"/>
                  </p:stCondLst>
                  <p:endCondLst>
                    <p:cond evt="onStopAudio" delay="0">
                      <p:tgtEl>
                        <p:sldTgt/>
                      </p:tgtEl>
                    </p:cond>
                  </p:endCondLst>
                </p:cTn>
                <p:tgtEl>
                  <p:spTgt spid="2"/>
                </p:tgtEl>
              </p:cMediaNode>
            </p:vide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cstate="print"/>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cstate="print"/>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xmlns=""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xmlns=""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xmlns=""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xmlns="">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xmlns=""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xmlns="">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xmlns=""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xmlns="">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xmlns=""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xmlns="">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xmlns=""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xmlns="">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xmlns="">
                  <a14:imgLayer r:embed="rId27">
                    <a14:imgEffect>
                      <a14:backgroundRemoval t="9470" b="89773" l="1667" r="100000"/>
                    </a14:imgEffect>
                  </a14:imgLayer>
                </a14:imgProps>
              </a:ext>
              <a:ext uri="{28A0092B-C50C-407E-A947-70E740481C1C}">
                <a14:useLocalDpi xmlns:a14="http://schemas.microsoft.com/office/drawing/2010/main" xmlns=""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xmlns="">
                  <a14:imgLayer r:embed="rId29">
                    <a14:imgEffect>
                      <a14:backgroundRemoval t="307" b="98160" l="125" r="96000"/>
                    </a14:imgEffect>
                  </a14:imgLayer>
                </a14:imgProps>
              </a:ext>
              <a:ext uri="{28A0092B-C50C-407E-A947-70E740481C1C}">
                <a14:useLocalDpi xmlns:a14="http://schemas.microsoft.com/office/drawing/2010/main" xmlns=""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xmlns="">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xmlns="">
                  <a14:imgLayer r:embed="rId34">
                    <a14:imgEffect>
                      <a14:backgroundRemoval t="0" b="100000" l="0" r="98271"/>
                    </a14:imgEffect>
                  </a14:imgLayer>
                </a14:imgProps>
              </a:ext>
              <a:ext uri="{28A0092B-C50C-407E-A947-70E740481C1C}">
                <a14:useLocalDpi xmlns:a14="http://schemas.microsoft.com/office/drawing/2010/main" xmlns=""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xmlns="">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xmlns=""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5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Kiến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sp>
        <p:nvSpPr>
          <p:cNvPr id="12" name="Content Placeholder 11"/>
          <p:cNvSpPr>
            <a:spLocks noGrp="1"/>
          </p:cNvSpPr>
          <p:nvPr>
            <p:ph idx="1"/>
          </p:nvPr>
        </p:nvSpPr>
        <p:spPr/>
        <p:txBody>
          <a:bodyPr/>
          <a:lstStyle/>
          <a:p>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
        <p:nvSpPr>
          <p:cNvPr id="13" name="Content Placeholder 12"/>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69315" y="1825625"/>
            <a:ext cx="10586720" cy="2831465"/>
          </a:xfrm>
          <a:prstGeom prst="rect">
            <a:avLst/>
          </a:prstGeom>
        </p:spPr>
      </p:pic>
      <p:sp>
        <p:nvSpPr>
          <p:cNvPr id="8" name="Rounded Rectangle 7"/>
          <p:cNvSpPr/>
          <p:nvPr/>
        </p:nvSpPr>
        <p:spPr>
          <a:xfrm>
            <a:off x="3168015" y="266636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nhiều</a:t>
            </a:r>
          </a:p>
        </p:txBody>
      </p:sp>
      <p:sp>
        <p:nvSpPr>
          <p:cNvPr id="9" name="Rounded Rectangle 8"/>
          <p:cNvSpPr/>
          <p:nvPr/>
        </p:nvSpPr>
        <p:spPr>
          <a:xfrm>
            <a:off x="7773035" y="2788285"/>
            <a:ext cx="8312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hươu</a:t>
            </a:r>
          </a:p>
        </p:txBody>
      </p:sp>
      <p:sp>
        <p:nvSpPr>
          <p:cNvPr id="10" name="Rounded Rectangle 9"/>
          <p:cNvSpPr/>
          <p:nvPr/>
        </p:nvSpPr>
        <p:spPr>
          <a:xfrm>
            <a:off x="5034280" y="3416935"/>
            <a:ext cx="90106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khướu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231648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xmlns="" val="20000"/>
                    </a:ext>
                  </a:extLst>
                </a:gridCol>
                <a:gridCol w="2359660">
                  <a:extLst>
                    <a:ext uri="{9D8B030D-6E8A-4147-A177-3AD203B41FA5}">
                      <a16:colId xmlns:a16="http://schemas.microsoft.com/office/drawing/2014/main" xmlns=""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xmlns=""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xmlns=""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xmlns=""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73736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xmlns="" val="20000"/>
                    </a:ext>
                  </a:extLst>
                </a:gridCol>
                <a:gridCol w="2359660">
                  <a:extLst>
                    <a:ext uri="{9D8B030D-6E8A-4147-A177-3AD203B41FA5}">
                      <a16:colId xmlns:a16="http://schemas.microsoft.com/office/drawing/2014/main" xmlns=""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a16="http://schemas.microsoft.com/office/drawing/2014/main" xmlns=""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a16="http://schemas.microsoft.com/office/drawing/2014/main" xmlns=""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a16="http://schemas.microsoft.com/office/drawing/2014/main" xmlns=""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838200" y="3021330"/>
            <a:ext cx="5181600" cy="1959610"/>
          </a:xfrm>
          <a:prstGeom prst="rect">
            <a:avLst/>
          </a:prstGeom>
        </p:spPr>
      </p:pic>
      <p:pic>
        <p:nvPicPr>
          <p:cNvPr id="8" name="Picture 7"/>
          <p:cNvPicPr>
            <a:picLocks noChangeAspect="1"/>
          </p:cNvPicPr>
          <p:nvPr/>
        </p:nvPicPr>
        <p:blipFill>
          <a:blip r:embed="rId3"/>
          <a:stretch>
            <a:fillRect/>
          </a:stretch>
        </p:blipFill>
        <p:spPr>
          <a:xfrm>
            <a:off x="1673225" y="2152015"/>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half" idx="2"/>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xmlns="">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xmlns=""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327" b="28058" l="3688" r="37625"/>
                    </a14:imgEffect>
                  </a14:imgLayer>
                </a14:imgProps>
              </a:ext>
              <a:ext uri="{28A0092B-C50C-407E-A947-70E740481C1C}">
                <a14:useLocalDpi xmlns:a14="http://schemas.microsoft.com/office/drawing/2010/main" xmlns=""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xmlns="">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xmlns=""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Cứ vào giờ ra chơi là nhóm lớp em sẽ xuống sân trường chơi nhảy dây. Nhóm của em chơi thường có năm đến mười bạn, chia ra làm hai nhóm. Một nhóm sẽ đảm nhận nhiệm vụ quất dây. Một nhóm sẽ nhảy dây. Khi sợi dây thừng được quất lên sẽ tạo thành một vòng cung, các bạn sẽ lần lượt vào nhảy. Em rất vui khi chơi nhảy dây cùng các bạn.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643509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1562735" y="1519555"/>
            <a:ext cx="3586480" cy="5097145"/>
          </a:xfrm>
          <a:prstGeom prst="rect">
            <a:avLst/>
          </a:prstGeom>
        </p:spPr>
      </p:pic>
      <p:pic>
        <p:nvPicPr>
          <p:cNvPr id="4" name="Picture 3" descr="1"/>
          <p:cNvPicPr>
            <a:picLocks noChangeAspect="1"/>
          </p:cNvPicPr>
          <p:nvPr/>
        </p:nvPicPr>
        <p:blipFill>
          <a:blip r:embed="rId3"/>
          <a:stretch>
            <a:fillRect/>
          </a:stretch>
        </p:blipFill>
        <p:spPr>
          <a:xfrm>
            <a:off x="5678170" y="1710690"/>
            <a:ext cx="6130290" cy="459803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xmlns="">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xmlns=""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327" b="28058" l="3688" r="37625"/>
                    </a14:imgEffect>
                  </a14:imgLayer>
                </a14:imgProps>
              </a:ext>
              <a:ext uri="{28A0092B-C50C-407E-A947-70E740481C1C}">
                <a14:useLocalDpi xmlns:a14="http://schemas.microsoft.com/office/drawing/2010/main" xmlns=""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xmlns="">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xmlns=""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xmlns="">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xmlns=""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327" b="28058" l="3688" r="37625"/>
                    </a14:imgEffect>
                  </a14:imgLayer>
                </a14:imgProps>
              </a:ext>
              <a:ext uri="{28A0092B-C50C-407E-A947-70E740481C1C}">
                <a14:useLocalDpi xmlns:a14="http://schemas.microsoft.com/office/drawing/2010/main" xmlns=""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xmlns="">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xmlns=""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xmlns="">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xmlns=""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327" b="28058" l="3688" r="37625"/>
                    </a14:imgEffect>
                  </a14:imgLayer>
                </a14:imgProps>
              </a:ext>
              <a:ext uri="{28A0092B-C50C-407E-A947-70E740481C1C}">
                <a14:useLocalDpi xmlns:a14="http://schemas.microsoft.com/office/drawing/2010/main" xmlns=""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xmlns="">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xmlns=""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xmlns="">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xmlns=""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327" b="28058" l="3688" r="37625"/>
                    </a14:imgEffect>
                  </a14:imgLayer>
                </a14:imgProps>
              </a:ext>
              <a:ext uri="{28A0092B-C50C-407E-A947-70E740481C1C}">
                <a14:useLocalDpi xmlns:a14="http://schemas.microsoft.com/office/drawing/2010/main" xmlns=""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xmlns="">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xmlns=""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xmlns=""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787</Words>
  <Application>Microsoft Office PowerPoint</Application>
  <PresentationFormat>Custom</PresentationFormat>
  <Paragraphs>105</Paragraphs>
  <Slides>35</Slides>
  <Notes>8</Notes>
  <HiddenSlides>0</HiddenSlides>
  <MMClips>1</MMClips>
  <ScaleCrop>false</ScaleCrop>
  <HeadingPairs>
    <vt:vector size="4" baseType="variant">
      <vt:variant>
        <vt:lpstr>Theme</vt:lpstr>
      </vt:variant>
      <vt:variant>
        <vt:i4>9</vt:i4>
      </vt:variant>
      <vt:variant>
        <vt:lpstr>Slide Titles</vt:lpstr>
      </vt:variant>
      <vt:variant>
        <vt:i4>35</vt:i4>
      </vt:variant>
    </vt:vector>
  </HeadingPairs>
  <TitlesOfParts>
    <vt:vector size="44" baseType="lpstr">
      <vt:lpstr>1_Office Theme</vt:lpstr>
      <vt:lpstr>3_Office Theme</vt:lpstr>
      <vt:lpstr>4_Office Theme</vt:lpstr>
      <vt:lpstr>5_Office Theme</vt:lpstr>
      <vt:lpstr>2_Office Theme</vt:lpstr>
      <vt:lpstr>Trek</vt:lpstr>
      <vt:lpstr>7_Office Theme</vt:lpstr>
      <vt:lpstr>6_Office Theme</vt:lpstr>
      <vt:lpstr>8_Office Theme</vt:lpstr>
      <vt:lpstr>Slide 1</vt:lpstr>
      <vt:lpstr>Slide 2</vt:lpstr>
      <vt:lpstr>Slide 3</vt:lpstr>
      <vt:lpstr>Slide 4</vt:lpstr>
      <vt:lpstr>Slide 5</vt:lpstr>
      <vt:lpstr>Slide 6</vt:lpstr>
      <vt:lpstr>Slide 7</vt:lpstr>
      <vt:lpstr>Slide 8</vt:lpstr>
      <vt:lpstr>Slide 9</vt:lpstr>
      <vt:lpstr>1. Khi vui chơi cùng bạn em cảm thấy thế nào? 2. Khi xa bạn em cảm thấy thế nào?</vt:lpstr>
      <vt:lpstr>Slide 11</vt:lpstr>
      <vt:lpstr>Slide 12</vt:lpstr>
      <vt:lpstr>Slide 13</vt:lpstr>
      <vt:lpstr>Luyện đọc câu dài</vt:lpstr>
      <vt:lpstr>Slide 15</vt:lpstr>
      <vt:lpstr>Slide 16</vt:lpstr>
      <vt:lpstr>2. Đóng vai sóc và kiến để nói và đáp lời chào khi chia tay.</vt:lpstr>
      <vt:lpstr>2. Em sẽ nói với bạn thế nào khi - Bạn chuyển đến 1 ngôi trường khác - Tan học, em về trước còn bạn ở lại chờ bố mẹ</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5</cp:revision>
  <dcterms:created xsi:type="dcterms:W3CDTF">2021-05-26T07:40:58Z</dcterms:created>
  <dcterms:modified xsi:type="dcterms:W3CDTF">2021-07-10T02:50:14Z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