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40"/>
  </p:notesMasterIdLst>
  <p:sldIdLst>
    <p:sldId id="257" r:id="rId8"/>
    <p:sldId id="474" r:id="rId9"/>
    <p:sldId id="264" r:id="rId10"/>
    <p:sldId id="258" r:id="rId11"/>
    <p:sldId id="470" r:id="rId12"/>
    <p:sldId id="473" r:id="rId13"/>
    <p:sldId id="471" r:id="rId14"/>
    <p:sldId id="310" r:id="rId15"/>
    <p:sldId id="485" r:id="rId16"/>
    <p:sldId id="467" r:id="rId17"/>
    <p:sldId id="260" r:id="rId18"/>
    <p:sldId id="477" r:id="rId19"/>
    <p:sldId id="468" r:id="rId20"/>
    <p:sldId id="478" r:id="rId21"/>
    <p:sldId id="479" r:id="rId22"/>
    <p:sldId id="340" r:id="rId23"/>
    <p:sldId id="480" r:id="rId24"/>
    <p:sldId id="482" r:id="rId25"/>
    <p:sldId id="481" r:id="rId26"/>
    <p:sldId id="483" r:id="rId27"/>
    <p:sldId id="267" r:id="rId28"/>
    <p:sldId id="486" r:id="rId29"/>
    <p:sldId id="487" r:id="rId30"/>
    <p:sldId id="488" r:id="rId31"/>
    <p:sldId id="489" r:id="rId32"/>
    <p:sldId id="490" r:id="rId33"/>
    <p:sldId id="491" r:id="rId34"/>
    <p:sldId id="492" r:id="rId35"/>
    <p:sldId id="494" r:id="rId36"/>
    <p:sldId id="493" r:id="rId37"/>
    <p:sldId id="495" r:id="rId38"/>
    <p:sldId id="47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9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2021/7/15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gif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gif"/><Relationship Id="rId17" Type="http://schemas.openxmlformats.org/officeDocument/2006/relationships/image" Target="../media/image28.gif"/><Relationship Id="rId2" Type="http://schemas.openxmlformats.org/officeDocument/2006/relationships/audio" Target="../media/media2.mp3"/><Relationship Id="rId16" Type="http://schemas.openxmlformats.org/officeDocument/2006/relationships/image" Target="../media/image2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5" Type="http://schemas.openxmlformats.org/officeDocument/2006/relationships/image" Target="../media/image26.gif"/><Relationship Id="rId10" Type="http://schemas.openxmlformats.org/officeDocument/2006/relationships/audio" Target="../media/media6.mp3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gif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30.gif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12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gif"/><Relationship Id="rId11" Type="http://schemas.openxmlformats.org/officeDocument/2006/relationships/image" Target="../media/image28.gif"/><Relationship Id="rId5" Type="http://schemas.openxmlformats.org/officeDocument/2006/relationships/image" Target="../media/image29.gif"/><Relationship Id="rId15" Type="http://schemas.microsoft.com/office/2007/relationships/hdphoto" Target="../media/hdphoto2.wdp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gif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4A3A9E26-CAC6-4E3C-BEF5-0E96AD462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631" y="50956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5BCD-4BAB-4813-ADC7-70B7637FE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C3F174-8644-4512-B433-F58853033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id="{DFE86528-4792-48F5-BD04-440432A98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431" y="550568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95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F30C9E97-2A99-4540-ABF2-614B6E72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9C3A-03CE-49AD-930B-75535055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378BC5B0-4104-406E-B098-C48A82F0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428C4-0390-4EBB-BC4B-F9E5AA2E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5A357B4-758A-4CC4-87B9-F938D4F00835}"/>
              </a:ext>
            </a:extLst>
          </p:cNvPr>
          <p:cNvSpPr/>
          <p:nvPr/>
        </p:nvSpPr>
        <p:spPr>
          <a:xfrm>
            <a:off x="2743200" y="2220686"/>
            <a:ext cx="5660571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1D3C55DA-A6B2-47B4-9DF0-EB47686A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AC57-CF0F-4DE2-AFD1-2F23B81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5226E-C8B2-4F05-ACC5-60E61309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75C22983-3821-4D17-9A37-E6FFC787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C34-90ED-47E0-BC8F-9AA60C1D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Bé Thái An lớp MC nhí giới thiệu về bản thân_1080pFHR">
            <a:hlinkClick r:id="" action="ppaction://media"/>
            <a:extLst>
              <a:ext uri="{FF2B5EF4-FFF2-40B4-BE49-F238E27FC236}">
                <a16:creationId xmlns:a16="http://schemas.microsoft.com/office/drawing/2014/main" id="{51FE91A5-0FFD-44E7-A6CB-039980EA2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1828800" y="5000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2-3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thiệu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thân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63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8798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9313FB27-D8BF-4BDA-8F85-CC26149D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E4C519-91CE-40D1-A9C1-103ACF450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09" y="293915"/>
            <a:ext cx="8326891" cy="285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97F0C-179F-4E81-872D-4F200E2AF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29" y="3145971"/>
            <a:ext cx="6128657" cy="34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141273-8F8A-4217-A9D4-C2988F0FFD90}"/>
              </a:ext>
            </a:extLst>
          </p:cNvPr>
          <p:cNvSpPr/>
          <p:nvPr/>
        </p:nvSpPr>
        <p:spPr>
          <a:xfrm>
            <a:off x="8523768" y="18217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17651466-5006-4891-942E-14441C57F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1024</Words>
  <Application>Microsoft Office PowerPoint</Application>
  <PresentationFormat>Widescreen</PresentationFormat>
  <Paragraphs>214</Paragraphs>
  <Slides>32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Arial</vt:lpstr>
      <vt:lpstr>Arial-rounded</vt:lpstr>
      <vt:lpstr>Arial-rounded</vt:lpstr>
      <vt:lpstr>Calibri</vt:lpstr>
      <vt:lpstr>Calibri Light</vt:lpstr>
      <vt:lpstr>Franklin Gothic Book</vt:lpstr>
      <vt:lpstr>Franklin Gothic Medium</vt:lpstr>
      <vt:lpstr>Montserrat Medium</vt:lpstr>
      <vt:lpstr>Times New Roman</vt:lpstr>
      <vt:lpstr>Verdana</vt:lpstr>
      <vt:lpstr>Wingdings 2</vt:lpstr>
      <vt:lpstr>1_Office Theme</vt:lpstr>
      <vt:lpstr>Office Theme</vt:lpstr>
      <vt:lpstr>2_Office Theme</vt:lpstr>
      <vt:lpstr>Default Design</vt:lpstr>
      <vt:lpstr>3_Office Theme</vt:lpstr>
      <vt:lpstr>1_Office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Nghe – viết: Ngày hôm qua đâu rồi (2 khổ cuối)</vt:lpstr>
      <vt:lpstr>2. Tìm những chữ cái còn thiếu trong bảng.  Học thuộc tên các chữ cái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Lenovo</cp:lastModifiedBy>
  <cp:revision>18</cp:revision>
  <dcterms:created xsi:type="dcterms:W3CDTF">2021-05-21T10:43:38Z</dcterms:created>
  <dcterms:modified xsi:type="dcterms:W3CDTF">2021-07-15T08:01:11Z</dcterms:modified>
</cp:coreProperties>
</file>