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699" r:id="rId3"/>
    <p:sldMasterId id="2147483701" r:id="rId4"/>
    <p:sldMasterId id="2147483725" r:id="rId5"/>
  </p:sldMasterIdLst>
  <p:notesMasterIdLst>
    <p:notesMasterId r:id="rId43"/>
  </p:notesMasterIdLst>
  <p:sldIdLst>
    <p:sldId id="300" r:id="rId6"/>
    <p:sldId id="474" r:id="rId7"/>
    <p:sldId id="541" r:id="rId8"/>
    <p:sldId id="320" r:id="rId9"/>
    <p:sldId id="265" r:id="rId10"/>
    <p:sldId id="266" r:id="rId11"/>
    <p:sldId id="564" r:id="rId12"/>
    <p:sldId id="565" r:id="rId13"/>
    <p:sldId id="548" r:id="rId14"/>
    <p:sldId id="566" r:id="rId15"/>
    <p:sldId id="567" r:id="rId16"/>
    <p:sldId id="550" r:id="rId17"/>
    <p:sldId id="271" r:id="rId18"/>
    <p:sldId id="551" r:id="rId19"/>
    <p:sldId id="552" r:id="rId20"/>
    <p:sldId id="292" r:id="rId21"/>
    <p:sldId id="553" r:id="rId22"/>
    <p:sldId id="554" r:id="rId23"/>
    <p:sldId id="555" r:id="rId24"/>
    <p:sldId id="272" r:id="rId25"/>
    <p:sldId id="273" r:id="rId26"/>
    <p:sldId id="293" r:id="rId27"/>
    <p:sldId id="556" r:id="rId28"/>
    <p:sldId id="568" r:id="rId29"/>
    <p:sldId id="278" r:id="rId30"/>
    <p:sldId id="295" r:id="rId31"/>
    <p:sldId id="557" r:id="rId32"/>
    <p:sldId id="559" r:id="rId33"/>
    <p:sldId id="569" r:id="rId34"/>
    <p:sldId id="573" r:id="rId35"/>
    <p:sldId id="561" r:id="rId36"/>
    <p:sldId id="570" r:id="rId37"/>
    <p:sldId id="571" r:id="rId38"/>
    <p:sldId id="572" r:id="rId39"/>
    <p:sldId id="574" r:id="rId40"/>
    <p:sldId id="575" r:id="rId41"/>
    <p:sldId id="562" r:id="rId42"/>
  </p:sldIdLst>
  <p:sldSz cx="12192000" cy="6858000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FF"/>
    <a:srgbClr val="9900CC"/>
    <a:srgbClr val="660066"/>
    <a:srgbClr val="99FF33"/>
    <a:srgbClr val="CCFF33"/>
    <a:srgbClr val="CCCC00"/>
    <a:srgbClr val="3AE64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>
        <p:scale>
          <a:sx n="72" d="100"/>
          <a:sy n="72" d="100"/>
        </p:scale>
        <p:origin x="-534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12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09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72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3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3" r:id="rId12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824" r:id="rId2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6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2860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xmlns="" id="{C433198D-3FD6-4B42-94D5-66F7AAF2EC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451"/>
            <a:ext cx="12192000" cy="7486022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xmlns="" id="{32966E0D-FC94-4B8A-B5CC-525526B17D2C}"/>
              </a:ext>
            </a:extLst>
          </p:cNvPr>
          <p:cNvSpPr txBox="1"/>
          <p:nvPr/>
        </p:nvSpPr>
        <p:spPr>
          <a:xfrm>
            <a:off x="3377011" y="155577"/>
            <a:ext cx="6591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Thư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gửi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bố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ngoài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đảo</a:t>
            </a:r>
            <a:endParaRPr lang="en-US" sz="44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1B903CA-C268-4A77-B212-1ADCDA7AC23A}"/>
              </a:ext>
            </a:extLst>
          </p:cNvPr>
          <p:cNvSpPr txBox="1"/>
          <p:nvPr/>
        </p:nvSpPr>
        <p:spPr>
          <a:xfrm>
            <a:off x="1741042" y="1075408"/>
            <a:ext cx="4431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Bây</a:t>
            </a:r>
            <a:r>
              <a:rPr lang="en-US" sz="3200" b="1" dirty="0"/>
              <a:t>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sắp</a:t>
            </a:r>
            <a:r>
              <a:rPr lang="en-US" sz="3200" b="1" dirty="0"/>
              <a:t> </a:t>
            </a:r>
            <a:r>
              <a:rPr lang="en-US" sz="3200" b="1" dirty="0" err="1"/>
              <a:t>Tết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…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F01FFB2-B41D-447B-BA21-A877816360C6}"/>
              </a:ext>
            </a:extLst>
          </p:cNvPr>
          <p:cNvSpPr txBox="1"/>
          <p:nvPr/>
        </p:nvSpPr>
        <p:spPr>
          <a:xfrm>
            <a:off x="1741042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Tết</a:t>
            </a:r>
            <a:r>
              <a:rPr lang="en-US" sz="3200" b="1" dirty="0"/>
              <a:t> con </a:t>
            </a:r>
            <a:r>
              <a:rPr lang="en-US" sz="3200" b="1" dirty="0" err="1"/>
              <a:t>muốn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Cái</a:t>
            </a:r>
            <a:r>
              <a:rPr lang="en-US" sz="3200" b="1" dirty="0"/>
              <a:t> bánh </a:t>
            </a:r>
            <a:r>
              <a:rPr lang="en-US" sz="3200" b="1" dirty="0" err="1"/>
              <a:t>chưng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vui</a:t>
            </a:r>
            <a:endParaRPr lang="en-US" sz="3200" b="1" dirty="0"/>
          </a:p>
          <a:p>
            <a:r>
              <a:rPr lang="en-US" sz="3200" b="1" dirty="0" err="1"/>
              <a:t>Nhưng</a:t>
            </a:r>
            <a:r>
              <a:rPr lang="en-US" sz="3200" b="1" dirty="0"/>
              <a:t> bánh </a:t>
            </a:r>
            <a:r>
              <a:rPr lang="en-US" sz="3200" b="1" dirty="0" err="1"/>
              <a:t>thì</a:t>
            </a:r>
            <a:r>
              <a:rPr lang="en-US" sz="3200" b="1" dirty="0"/>
              <a:t> to </a:t>
            </a:r>
            <a:r>
              <a:rPr lang="en-US" sz="3200" b="1" dirty="0" err="1"/>
              <a:t>quá</a:t>
            </a:r>
            <a:endParaRPr lang="en-US" sz="3200" b="1" dirty="0"/>
          </a:p>
          <a:p>
            <a:r>
              <a:rPr lang="en-US" sz="3200" b="1" dirty="0" err="1"/>
              <a:t>Mà</a:t>
            </a:r>
            <a:r>
              <a:rPr lang="en-US" sz="3200" b="1" dirty="0"/>
              <a:t> </a:t>
            </a:r>
            <a:r>
              <a:rPr lang="en-US" sz="3200" b="1" dirty="0" err="1"/>
              <a:t>hòm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nhỏ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A38801C-E1E3-4FBF-867F-737CFA4A508D}"/>
              </a:ext>
            </a:extLst>
          </p:cNvPr>
          <p:cNvSpPr txBox="1"/>
          <p:nvPr/>
        </p:nvSpPr>
        <p:spPr>
          <a:xfrm>
            <a:off x="1778556" y="4494442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hoa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 </a:t>
            </a:r>
            <a:r>
              <a:rPr lang="en-US" sz="3200" b="1" dirty="0" err="1"/>
              <a:t>sợ</a:t>
            </a:r>
            <a:r>
              <a:rPr lang="en-US" sz="3200" b="1" dirty="0"/>
              <a:t> </a:t>
            </a:r>
            <a:r>
              <a:rPr lang="en-US" sz="3200" b="1" dirty="0" err="1"/>
              <a:t>héo</a:t>
            </a:r>
            <a:endParaRPr lang="en-US" sz="3200" b="1" dirty="0"/>
          </a:p>
          <a:p>
            <a:r>
              <a:rPr lang="en-US" sz="3200" b="1" dirty="0" err="1"/>
              <a:t>Đường</a:t>
            </a:r>
            <a:r>
              <a:rPr lang="en-US" sz="3200" b="1" dirty="0"/>
              <a:t> ra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xa</a:t>
            </a:r>
            <a:r>
              <a:rPr lang="en-US" sz="3200" b="1" dirty="0"/>
              <a:t> </a:t>
            </a:r>
            <a:r>
              <a:rPr lang="en-US" sz="3200" b="1" dirty="0" err="1"/>
              <a:t>xôi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vậy</a:t>
            </a:r>
            <a:endParaRPr lang="en-US" sz="3200" b="1" dirty="0"/>
          </a:p>
          <a:p>
            <a:r>
              <a:rPr lang="en-US" sz="3200" b="1" dirty="0" err="1"/>
              <a:t>Hẳn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lòng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39A3B01-18F6-49AB-8AC4-5BC96D232296}"/>
              </a:ext>
            </a:extLst>
          </p:cNvPr>
          <p:cNvSpPr txBox="1"/>
          <p:nvPr/>
        </p:nvSpPr>
        <p:spPr>
          <a:xfrm>
            <a:off x="6985278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gió</a:t>
            </a:r>
            <a:endParaRPr lang="en-US" sz="3200" b="1" dirty="0"/>
          </a:p>
          <a:p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che</a:t>
            </a:r>
            <a:endParaRPr lang="en-US" sz="3200" b="1" dirty="0"/>
          </a:p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sóng</a:t>
            </a:r>
            <a:endParaRPr lang="en-US" sz="3200" b="1" dirty="0"/>
          </a:p>
          <a:p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lúc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cũng</a:t>
            </a:r>
            <a:r>
              <a:rPr lang="en-US" sz="3200" b="1" dirty="0"/>
              <a:t> </a:t>
            </a:r>
            <a:r>
              <a:rPr lang="en-US" sz="3200" b="1" dirty="0" err="1"/>
              <a:t>nghe</a:t>
            </a:r>
            <a:r>
              <a:rPr lang="en-US" sz="3200" b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CE28DED-901F-40EB-99B4-E4A0E0C17020}"/>
              </a:ext>
            </a:extLst>
          </p:cNvPr>
          <p:cNvSpPr txBox="1"/>
          <p:nvPr/>
        </p:nvSpPr>
        <p:spPr>
          <a:xfrm>
            <a:off x="6985278" y="4482004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Bà</a:t>
            </a:r>
            <a:r>
              <a:rPr lang="en-US" sz="3200" b="1" dirty="0"/>
              <a:t> </a:t>
            </a:r>
            <a:r>
              <a:rPr lang="en-US" sz="3200" b="1" dirty="0" err="1"/>
              <a:t>bảo</a:t>
            </a:r>
            <a:r>
              <a:rPr lang="en-US" sz="3200" b="1" dirty="0"/>
              <a:t>: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rào</a:t>
            </a:r>
            <a:r>
              <a:rPr lang="en-US" sz="3200" b="1" dirty="0"/>
              <a:t> </a:t>
            </a:r>
            <a:r>
              <a:rPr lang="en-US" sz="3200" b="1" dirty="0" err="1"/>
              <a:t>biển</a:t>
            </a:r>
            <a:endParaRPr lang="en-US" sz="3200" b="1" dirty="0"/>
          </a:p>
          <a:p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đấy</a:t>
            </a:r>
            <a:r>
              <a:rPr lang="en-US" sz="3200" b="1" dirty="0"/>
              <a:t>,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ơi</a:t>
            </a:r>
            <a:endParaRPr lang="en-US" sz="3200" b="1" dirty="0"/>
          </a:p>
          <a:p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chú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trời</a:t>
            </a:r>
            <a:r>
              <a:rPr lang="en-US" sz="3200" b="1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F8F489D-F133-4D96-AB0E-7A776EB8F7DF}"/>
              </a:ext>
            </a:extLst>
          </p:cNvPr>
          <p:cNvSpPr txBox="1"/>
          <p:nvPr/>
        </p:nvSpPr>
        <p:spPr>
          <a:xfrm>
            <a:off x="9267512" y="6337874"/>
            <a:ext cx="2291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Xuân</a:t>
            </a:r>
            <a:r>
              <a:rPr lang="en-US" sz="2800" b="1" i="1" dirty="0"/>
              <a:t> </a:t>
            </a:r>
            <a:r>
              <a:rPr lang="en-US" sz="2800" b="1" i="1" dirty="0" err="1"/>
              <a:t>Quỳnh</a:t>
            </a:r>
            <a:endParaRPr lang="vi-VN" sz="2800" b="1" i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32A1168-346A-4323-95DA-0BAF614A3FE5}"/>
              </a:ext>
            </a:extLst>
          </p:cNvPr>
          <p:cNvGrpSpPr/>
          <p:nvPr/>
        </p:nvGrpSpPr>
        <p:grpSpPr>
          <a:xfrm>
            <a:off x="183930" y="155577"/>
            <a:ext cx="3114224" cy="832205"/>
            <a:chOff x="708943" y="6110866"/>
            <a:chExt cx="5825836" cy="1094911"/>
          </a:xfrm>
        </p:grpSpPr>
        <p:sp>
          <p:nvSpPr>
            <p:cNvPr id="14" name="TextBox 19">
              <a:extLst>
                <a:ext uri="{FF2B5EF4-FFF2-40B4-BE49-F238E27FC236}">
                  <a16:creationId xmlns:a16="http://schemas.microsoft.com/office/drawing/2014/main" xmlns="" id="{B849EB7D-7427-44CA-BE1D-DC389560CC84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15" name="TextBox 20">
              <a:extLst>
                <a:ext uri="{FF2B5EF4-FFF2-40B4-BE49-F238E27FC236}">
                  <a16:creationId xmlns:a16="http://schemas.microsoft.com/office/drawing/2014/main" xmlns="" id="{4183AE08-9FF4-4EC2-A7E0-47433C010744}"/>
                </a:ext>
              </a:extLst>
            </p:cNvPr>
            <p:cNvSpPr txBox="1"/>
            <p:nvPr/>
          </p:nvSpPr>
          <p:spPr>
            <a:xfrm>
              <a:off x="1016463" y="6112455"/>
              <a:ext cx="5167384" cy="1093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đoạn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endParaRPr lang="en-US" sz="24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CBD336E7-871A-4E9E-B9E1-E1BB3D5467DD}"/>
              </a:ext>
            </a:extLst>
          </p:cNvPr>
          <p:cNvSpPr/>
          <p:nvPr/>
        </p:nvSpPr>
        <p:spPr>
          <a:xfrm>
            <a:off x="1373584" y="1035900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vi-VN" sz="2400" b="1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EFE0B9EA-CBFB-4B5F-AFD1-A3FBC7E12C0D}"/>
              </a:ext>
            </a:extLst>
          </p:cNvPr>
          <p:cNvSpPr/>
          <p:nvPr/>
        </p:nvSpPr>
        <p:spPr>
          <a:xfrm>
            <a:off x="1343949" y="4516212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vi-VN" sz="2400" b="1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9BCA27BA-BD4A-42D1-B686-B60CF910C567}"/>
              </a:ext>
            </a:extLst>
          </p:cNvPr>
          <p:cNvSpPr/>
          <p:nvPr/>
        </p:nvSpPr>
        <p:spPr>
          <a:xfrm>
            <a:off x="6582329" y="2303016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vi-VN" sz="24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D5EB2971-5078-44C2-A1FD-6C440CB7ACD0}"/>
              </a:ext>
            </a:extLst>
          </p:cNvPr>
          <p:cNvSpPr/>
          <p:nvPr/>
        </p:nvSpPr>
        <p:spPr>
          <a:xfrm>
            <a:off x="6544815" y="4482004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151229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xmlns="" id="{C433198D-3FD6-4B42-94D5-66F7AAF2EC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451"/>
            <a:ext cx="12192000" cy="7486022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xmlns="" id="{32966E0D-FC94-4B8A-B5CC-525526B17D2C}"/>
              </a:ext>
            </a:extLst>
          </p:cNvPr>
          <p:cNvSpPr txBox="1"/>
          <p:nvPr/>
        </p:nvSpPr>
        <p:spPr>
          <a:xfrm>
            <a:off x="3377011" y="155577"/>
            <a:ext cx="6591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Thư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gửi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bố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ngoài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đảo</a:t>
            </a:r>
            <a:endParaRPr lang="en-US" sz="44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CF2EB1D-75AE-4BF6-943B-E3D2988588BC}"/>
              </a:ext>
            </a:extLst>
          </p:cNvPr>
          <p:cNvGrpSpPr/>
          <p:nvPr/>
        </p:nvGrpSpPr>
        <p:grpSpPr>
          <a:xfrm>
            <a:off x="109399" y="206723"/>
            <a:ext cx="3121481" cy="668347"/>
            <a:chOff x="708943" y="6084834"/>
            <a:chExt cx="5825836" cy="675169"/>
          </a:xfrm>
        </p:grpSpPr>
        <p:sp>
          <p:nvSpPr>
            <p:cNvPr id="5" name="TextBox 19">
              <a:extLst>
                <a:ext uri="{FF2B5EF4-FFF2-40B4-BE49-F238E27FC236}">
                  <a16:creationId xmlns:a16="http://schemas.microsoft.com/office/drawing/2014/main" xmlns="" id="{79165E87-5B6C-494D-94D6-06F1FAC86840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7030A0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6" name="TextBox 20">
              <a:extLst>
                <a:ext uri="{FF2B5EF4-FFF2-40B4-BE49-F238E27FC236}">
                  <a16:creationId xmlns:a16="http://schemas.microsoft.com/office/drawing/2014/main" xmlns="" id="{59CA862C-CD43-4A1D-B77F-B10CEAB87FF6}"/>
                </a:ext>
              </a:extLst>
            </p:cNvPr>
            <p:cNvSpPr txBox="1"/>
            <p:nvPr/>
          </p:nvSpPr>
          <p:spPr>
            <a:xfrm>
              <a:off x="1016463" y="6084834"/>
              <a:ext cx="5167385" cy="5907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2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2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2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1B903CA-C268-4A77-B212-1ADCDA7AC23A}"/>
              </a:ext>
            </a:extLst>
          </p:cNvPr>
          <p:cNvSpPr txBox="1"/>
          <p:nvPr/>
        </p:nvSpPr>
        <p:spPr>
          <a:xfrm>
            <a:off x="1741042" y="1075408"/>
            <a:ext cx="4431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Bây</a:t>
            </a:r>
            <a:r>
              <a:rPr lang="en-US" sz="3200" b="1" dirty="0"/>
              <a:t>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sắp</a:t>
            </a:r>
            <a:r>
              <a:rPr lang="en-US" sz="3200" b="1" dirty="0"/>
              <a:t> </a:t>
            </a:r>
            <a:r>
              <a:rPr lang="en-US" sz="3200" b="1" dirty="0" err="1"/>
              <a:t>Tết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…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F01FFB2-B41D-447B-BA21-A877816360C6}"/>
              </a:ext>
            </a:extLst>
          </p:cNvPr>
          <p:cNvSpPr txBox="1"/>
          <p:nvPr/>
        </p:nvSpPr>
        <p:spPr>
          <a:xfrm>
            <a:off x="1741042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Tết</a:t>
            </a:r>
            <a:r>
              <a:rPr lang="en-US" sz="3200" b="1" dirty="0"/>
              <a:t> con </a:t>
            </a:r>
            <a:r>
              <a:rPr lang="en-US" sz="3200" b="1" dirty="0" err="1"/>
              <a:t>muốn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Cái</a:t>
            </a:r>
            <a:r>
              <a:rPr lang="en-US" sz="3200" b="1" dirty="0"/>
              <a:t> bánh </a:t>
            </a:r>
            <a:r>
              <a:rPr lang="en-US" sz="3200" b="1" dirty="0" err="1"/>
              <a:t>chưng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vui</a:t>
            </a:r>
            <a:endParaRPr lang="en-US" sz="3200" b="1" dirty="0"/>
          </a:p>
          <a:p>
            <a:r>
              <a:rPr lang="en-US" sz="3200" b="1" dirty="0" err="1"/>
              <a:t>Nhưng</a:t>
            </a:r>
            <a:r>
              <a:rPr lang="en-US" sz="3200" b="1" dirty="0"/>
              <a:t> bánh </a:t>
            </a:r>
            <a:r>
              <a:rPr lang="en-US" sz="3200" b="1" dirty="0" err="1"/>
              <a:t>thì</a:t>
            </a:r>
            <a:r>
              <a:rPr lang="en-US" sz="3200" b="1" dirty="0"/>
              <a:t> to </a:t>
            </a:r>
            <a:r>
              <a:rPr lang="en-US" sz="3200" b="1" dirty="0" err="1"/>
              <a:t>quá</a:t>
            </a:r>
            <a:endParaRPr lang="en-US" sz="3200" b="1" dirty="0"/>
          </a:p>
          <a:p>
            <a:r>
              <a:rPr lang="en-US" sz="3200" b="1" dirty="0" err="1"/>
              <a:t>Mà</a:t>
            </a:r>
            <a:r>
              <a:rPr lang="en-US" sz="3200" b="1" dirty="0"/>
              <a:t> </a:t>
            </a:r>
            <a:r>
              <a:rPr lang="en-US" sz="3200" b="1" dirty="0" err="1"/>
              <a:t>hòm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nhỏ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A38801C-E1E3-4FBF-867F-737CFA4A508D}"/>
              </a:ext>
            </a:extLst>
          </p:cNvPr>
          <p:cNvSpPr txBox="1"/>
          <p:nvPr/>
        </p:nvSpPr>
        <p:spPr>
          <a:xfrm>
            <a:off x="1778556" y="4494442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hoa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 </a:t>
            </a:r>
            <a:r>
              <a:rPr lang="en-US" sz="3200" b="1" dirty="0" err="1"/>
              <a:t>sợ</a:t>
            </a:r>
            <a:r>
              <a:rPr lang="en-US" sz="3200" b="1" dirty="0"/>
              <a:t> </a:t>
            </a:r>
            <a:r>
              <a:rPr lang="en-US" sz="3200" b="1" dirty="0" err="1"/>
              <a:t>héo</a:t>
            </a:r>
            <a:endParaRPr lang="en-US" sz="3200" b="1" dirty="0"/>
          </a:p>
          <a:p>
            <a:r>
              <a:rPr lang="en-US" sz="3200" b="1" dirty="0" err="1"/>
              <a:t>Đường</a:t>
            </a:r>
            <a:r>
              <a:rPr lang="en-US" sz="3200" b="1" dirty="0"/>
              <a:t> ra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xa</a:t>
            </a:r>
            <a:r>
              <a:rPr lang="en-US" sz="3200" b="1" dirty="0"/>
              <a:t> </a:t>
            </a:r>
            <a:r>
              <a:rPr lang="en-US" sz="3200" b="1" dirty="0" err="1"/>
              <a:t>xôi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vậy</a:t>
            </a:r>
            <a:endParaRPr lang="en-US" sz="3200" b="1" dirty="0"/>
          </a:p>
          <a:p>
            <a:r>
              <a:rPr lang="en-US" sz="3200" b="1" dirty="0" err="1"/>
              <a:t>Hẳn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lòng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39A3B01-18F6-49AB-8AC4-5BC96D232296}"/>
              </a:ext>
            </a:extLst>
          </p:cNvPr>
          <p:cNvSpPr txBox="1"/>
          <p:nvPr/>
        </p:nvSpPr>
        <p:spPr>
          <a:xfrm>
            <a:off x="6985278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gió</a:t>
            </a:r>
            <a:endParaRPr lang="en-US" sz="3200" b="1" dirty="0"/>
          </a:p>
          <a:p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che</a:t>
            </a:r>
            <a:endParaRPr lang="en-US" sz="3200" b="1" dirty="0"/>
          </a:p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sóng</a:t>
            </a:r>
            <a:endParaRPr lang="en-US" sz="3200" b="1" dirty="0"/>
          </a:p>
          <a:p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lúc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cũng</a:t>
            </a:r>
            <a:r>
              <a:rPr lang="en-US" sz="3200" b="1" dirty="0"/>
              <a:t> </a:t>
            </a:r>
            <a:r>
              <a:rPr lang="en-US" sz="3200" b="1" dirty="0" err="1"/>
              <a:t>nghe</a:t>
            </a:r>
            <a:r>
              <a:rPr lang="en-US" sz="3200" b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CE28DED-901F-40EB-99B4-E4A0E0C17020}"/>
              </a:ext>
            </a:extLst>
          </p:cNvPr>
          <p:cNvSpPr txBox="1"/>
          <p:nvPr/>
        </p:nvSpPr>
        <p:spPr>
          <a:xfrm>
            <a:off x="6985278" y="4482004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Bà</a:t>
            </a:r>
            <a:r>
              <a:rPr lang="en-US" sz="3200" b="1" dirty="0"/>
              <a:t> </a:t>
            </a:r>
            <a:r>
              <a:rPr lang="en-US" sz="3200" b="1" dirty="0" err="1"/>
              <a:t>bảo</a:t>
            </a:r>
            <a:r>
              <a:rPr lang="en-US" sz="3200" b="1" dirty="0"/>
              <a:t>: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rào</a:t>
            </a:r>
            <a:r>
              <a:rPr lang="en-US" sz="3200" b="1" dirty="0"/>
              <a:t> </a:t>
            </a:r>
            <a:r>
              <a:rPr lang="en-US" sz="3200" b="1" dirty="0" err="1"/>
              <a:t>biển</a:t>
            </a:r>
            <a:endParaRPr lang="en-US" sz="3200" b="1" dirty="0"/>
          </a:p>
          <a:p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đấy</a:t>
            </a:r>
            <a:r>
              <a:rPr lang="en-US" sz="3200" b="1" dirty="0"/>
              <a:t>,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ơi</a:t>
            </a:r>
            <a:endParaRPr lang="en-US" sz="3200" b="1" dirty="0"/>
          </a:p>
          <a:p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chú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trời</a:t>
            </a:r>
            <a:r>
              <a:rPr lang="en-US" sz="3200" b="1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F8F489D-F133-4D96-AB0E-7A776EB8F7DF}"/>
              </a:ext>
            </a:extLst>
          </p:cNvPr>
          <p:cNvSpPr txBox="1"/>
          <p:nvPr/>
        </p:nvSpPr>
        <p:spPr>
          <a:xfrm>
            <a:off x="9267512" y="6337874"/>
            <a:ext cx="2291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Xuân</a:t>
            </a:r>
            <a:r>
              <a:rPr lang="en-US" sz="2800" b="1" i="1" dirty="0"/>
              <a:t> </a:t>
            </a:r>
            <a:r>
              <a:rPr lang="en-US" sz="2800" b="1" i="1" dirty="0" err="1"/>
              <a:t>Quỳnh</a:t>
            </a:r>
            <a:endParaRPr lang="vi-VN" sz="2800" b="1" i="1" dirty="0"/>
          </a:p>
        </p:txBody>
      </p:sp>
    </p:spTree>
    <p:extLst>
      <p:ext uri="{BB962C8B-B14F-4D97-AF65-F5344CB8AC3E}">
        <p14:creationId xmlns:p14="http://schemas.microsoft.com/office/powerpoint/2010/main" val="8058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765ABA4-B0CE-4F6D-8840-E5F4C9F5EA8B}"/>
              </a:ext>
            </a:extLst>
          </p:cNvPr>
          <p:cNvSpPr txBox="1"/>
          <p:nvPr/>
        </p:nvSpPr>
        <p:spPr>
          <a:xfrm>
            <a:off x="3869474" y="2274849"/>
            <a:ext cx="4783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TRẢ</a:t>
            </a:r>
            <a:r>
              <a:rPr lang="en-US" sz="4800" b="1" dirty="0"/>
              <a:t> </a:t>
            </a:r>
            <a:r>
              <a:rPr lang="en-US" sz="4800" b="1" dirty="0" err="1"/>
              <a:t>LỜI</a:t>
            </a:r>
            <a:r>
              <a:rPr lang="en-US" sz="4800" b="1" dirty="0"/>
              <a:t> </a:t>
            </a:r>
            <a:r>
              <a:rPr lang="en-US" sz="4800" b="1" dirty="0" err="1"/>
              <a:t>CÂU</a:t>
            </a:r>
            <a:r>
              <a:rPr lang="en-US" sz="4800" b="1" dirty="0"/>
              <a:t> </a:t>
            </a:r>
            <a:r>
              <a:rPr lang="en-US" sz="4800" b="1" dirty="0" err="1"/>
              <a:t>HỎI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53067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817" y="407049"/>
            <a:ext cx="10995103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1.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nhỏ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viết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thư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bố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vào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dịp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nào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2" y="5272349"/>
            <a:ext cx="1290538" cy="1338757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Picture 10" descr="A child sitting at a desk&#10;&#10;Description automatically generated with medium confidence">
            <a:extLst>
              <a:ext uri="{FF2B5EF4-FFF2-40B4-BE49-F238E27FC236}">
                <a16:creationId xmlns:a16="http://schemas.microsoft.com/office/drawing/2014/main" xmlns="" id="{0EA413BC-E0B7-4737-A800-457C3ED05F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9" b="99525" l="2867" r="98651">
                        <a14:foregroundMark x1="7251" y1="12361" x2="80101" y2="17750"/>
                        <a14:foregroundMark x1="72850" y1="18067" x2="69983" y2="74643"/>
                        <a14:foregroundMark x1="3035" y1="7607" x2="11298" y2="87322"/>
                        <a14:foregroundMark x1="10118" y1="91759" x2="59191" y2="88431"/>
                        <a14:foregroundMark x1="59191" y1="88431" x2="73524" y2="89857"/>
                        <a14:foregroundMark x1="86509" y1="11886" x2="82293" y2="89857"/>
                        <a14:foregroundMark x1="47218" y1="53249" x2="87184" y2="56101"/>
                        <a14:foregroundMark x1="77234" y1="51506" x2="77234" y2="51506"/>
                        <a14:foregroundMark x1="77234" y1="51506" x2="77234" y2="51506"/>
                        <a14:foregroundMark x1="90894" y1="23613" x2="90894" y2="23613"/>
                        <a14:foregroundMark x1="30017" y1="30586" x2="62901" y2="28843"/>
                        <a14:foregroundMark x1="14445" y1="4120" x2="82125" y2="9033"/>
                        <a14:foregroundMark x1="13716" y1="4067" x2="14445" y2="4120"/>
                        <a14:foregroundMark x1="13229" y1="4032" x2="13584" y2="4058"/>
                        <a14:foregroundMark x1="82125" y1="9033" x2="93929" y2="47861"/>
                        <a14:foregroundMark x1="93929" y1="47861" x2="84823" y2="76704"/>
                        <a14:foregroundMark x1="84823" y1="76704" x2="59022" y2="93819"/>
                        <a14:foregroundMark x1="59022" y1="93819" x2="19056" y2="84786"/>
                        <a14:foregroundMark x1="19056" y1="84786" x2="8094" y2="52139"/>
                        <a14:foregroundMark x1="8094" y1="52139" x2="14671" y2="19493"/>
                        <a14:foregroundMark x1="14671" y1="19493" x2="33221" y2="7924"/>
                        <a14:foregroundMark x1="33221" y1="7924" x2="45531" y2="6498"/>
                        <a14:foregroundMark x1="33221" y1="19651" x2="69983" y2="68463"/>
                        <a14:foregroundMark x1="46880" y1="16957" x2="80101" y2="59588"/>
                        <a14:foregroundMark x1="24452" y1="44057" x2="62057" y2="31696"/>
                        <a14:foregroundMark x1="47218" y1="94295" x2="80270" y2="92552"/>
                        <a14:foregroundMark x1="91737" y1="10777" x2="94936" y2="69537"/>
                        <a14:foregroundMark x1="67960" y1="96038" x2="94084" y2="92935"/>
                        <a14:foregroundMark x1="22934" y1="28843" x2="46880" y2="26149"/>
                        <a14:foregroundMark x1="32040" y1="40095" x2="47892" y2="39778"/>
                        <a14:foregroundMark x1="47892" y1="39778" x2="56661" y2="40254"/>
                        <a14:foregroundMark x1="34401" y1="58479" x2="55818" y2="48970"/>
                        <a14:foregroundMark x1="57504" y1="63708" x2="24452" y2="34073"/>
                        <a14:foregroundMark x1="55987" y1="59113" x2="67960" y2="56735"/>
                        <a14:foregroundMark x1="74030" y1="38193" x2="85497" y2="58320"/>
                        <a14:foregroundMark x1="38280" y1="20444" x2="50084" y2="22029"/>
                        <a14:foregroundMark x1="46712" y1="4913" x2="91062" y2="6022"/>
                        <a14:foregroundMark x1="91062" y1="6022" x2="98820" y2="24247"/>
                        <a14:foregroundMark x1="98820" y1="68871" x2="98820" y2="69582"/>
                        <a14:foregroundMark x1="98820" y1="46068" x2="98820" y2="46928"/>
                        <a14:foregroundMark x1="98820" y1="24247" x2="98820" y2="24297"/>
                        <a14:foregroundMark x1="94114" y1="90634" x2="77435" y2="99001"/>
                        <a14:foregroundMark x1="59988" y1="98326" x2="43845" y2="97147"/>
                        <a14:foregroundMark x1="41147" y1="4596" x2="91231" y2="7607"/>
                        <a14:foregroundMark x1="97470" y1="7924" x2="21248" y2="1743"/>
                        <a14:foregroundMark x1="21248" y1="1743" x2="22766" y2="17908"/>
                        <a14:foregroundMark x1="22766" y1="17908" x2="16358" y2="35816"/>
                        <a14:foregroundMark x1="16358" y1="35816" x2="17538" y2="39303"/>
                        <a14:foregroundMark x1="13644" y1="4120" x2="16358" y2="3011"/>
                        <a14:foregroundMark x1="77234" y1="87005" x2="84317" y2="85895"/>
                        <a14:foregroundMark x1="72850" y1="91284" x2="87521" y2="85895"/>
                        <a14:foregroundMark x1="30017" y1="76545" x2="53120" y2="86371"/>
                        <a14:foregroundMark x1="36931" y1="85578" x2="50927" y2="80349"/>
                        <a14:foregroundMark x1="29848" y1="84311" x2="48567" y2="89857"/>
                        <a14:foregroundMark x1="48567" y1="89857" x2="48904" y2="89857"/>
                        <a14:foregroundMark x1="32884" y1="92393" x2="48061" y2="90491"/>
                        <a14:foregroundMark x1="38111" y1="95563" x2="44688" y2="92393"/>
                        <a14:foregroundMark x1="34401" y1="94453" x2="40304" y2="91601"/>
                        <a14:foregroundMark x1="54637" y1="59588" x2="62057" y2="66561"/>
                        <a14:foregroundMark x1="52277" y1="56894" x2="62901" y2="67195"/>
                        <a14:foregroundMark x1="52108" y1="56894" x2="52108" y2="56894"/>
                        <a14:foregroundMark x1="47723" y1="32013" x2="55481" y2="30428"/>
                        <a14:foregroundMark x1="22597" y1="31537" x2="17201" y2="64184"/>
                        <a14:foregroundMark x1="17201" y1="64184" x2="17201" y2="64184"/>
                        <a14:foregroundMark x1="24621" y1="23613" x2="36931" y2="25832"/>
                        <a14:foregroundMark x1="23272" y1="23613" x2="30017" y2="22029"/>
                        <a14:foregroundMark x1="45700" y1="52139" x2="44013" y2="47068"/>
                        <a14:foregroundMark x1="57504" y1="37876" x2="56830" y2="26624"/>
                        <a14:foregroundMark x1="52614" y1="58003" x2="52277" y2="46276"/>
                        <a14:foregroundMark x1="66105" y1="67353" x2="60540" y2="57686"/>
                        <a14:foregroundMark x1="4384" y1="6181" x2="4384" y2="6181"/>
                        <a14:backgroundMark x1="63948" y1="66437" x2="64287" y2="66720"/>
                        <a14:backgroundMark x1="52060" y1="56537" x2="52390" y2="56812"/>
                        <a14:backgroundMark x1="45522" y1="51091" x2="45632" y2="51183"/>
                        <a14:backgroundMark x1="44844" y1="50527" x2="45210" y2="50831"/>
                        <a14:backgroundMark x1="56927" y1="35819" x2="57243" y2="35944"/>
                        <a14:backgroundMark x1="59191" y1="99525" x2="77403" y2="99049"/>
                        <a14:backgroundMark x1="97470" y1="52932" x2="99494" y2="22345"/>
                        <a14:backgroundMark x1="98651" y1="24723" x2="98820" y2="15689"/>
                        <a14:backgroundMark x1="99494" y1="70840" x2="98651" y2="46434"/>
                        <a14:backgroundMark x1="99157" y1="90967" x2="99157" y2="70840"/>
                        <a14:backgroundMark x1="97976" y1="69572" x2="97639" y2="95246"/>
                        <a14:backgroundMark x1="12648" y1="317" x2="12648" y2="317"/>
                        <a14:backgroundMark x1="8432" y1="317" x2="8432" y2="317"/>
                        <a14:backgroundMark x1="10624" y1="5388" x2="10624" y2="5388"/>
                        <a14:backgroundMark x1="5228" y1="5705" x2="10793" y2="2219"/>
                        <a14:backgroundMark x1="11973" y1="4913" x2="11973" y2="4120"/>
                        <a14:backgroundMark x1="3541" y1="3803" x2="11973" y2="634"/>
                        <a14:backgroundMark x1="12310" y1="6022" x2="12310" y2="5230"/>
                        <a14:backgroundMark x1="11973" y1="4120" x2="11973" y2="4120"/>
                        <a14:backgroundMark x1="11636" y1="1902" x2="4890" y2="2853"/>
                        <a14:backgroundMark x1="8938" y1="6815" x2="12816" y2="4120"/>
                        <a14:backgroundMark x1="8938" y1="6181" x2="8938" y2="6181"/>
                        <a14:backgroundMark x1="13491" y1="4913" x2="13491" y2="4913"/>
                        <a14:backgroundMark x1="13659" y1="4120" x2="13659" y2="4120"/>
                        <a14:backgroundMark x1="13491" y1="3803" x2="13153" y2="2536"/>
                        <a14:backgroundMark x1="8094" y1="6973" x2="10624" y2="4913"/>
                        <a14:backgroundMark x1="3204" y1="3328" x2="3204" y2="3328"/>
                        <a14:backgroundMark x1="13153" y1="5230" x2="13153" y2="4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608" y="1442347"/>
            <a:ext cx="4287520" cy="41010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2A5412-B0A2-403F-B77A-5E11FE154F5E}"/>
              </a:ext>
            </a:extLst>
          </p:cNvPr>
          <p:cNvSpPr txBox="1"/>
          <p:nvPr/>
        </p:nvSpPr>
        <p:spPr>
          <a:xfrm>
            <a:off x="1895653" y="5618561"/>
            <a:ext cx="8475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7030A0"/>
                </a:solidFill>
              </a:rPr>
              <a:t>Bạn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nhỏ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viết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thư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cho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bố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vào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dịp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gần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Tết</a:t>
            </a:r>
            <a:r>
              <a:rPr lang="en-US" sz="3600" dirty="0">
                <a:solidFill>
                  <a:srgbClr val="7030A0"/>
                </a:solidFill>
              </a:rPr>
              <a:t>.</a:t>
            </a:r>
            <a:endParaRPr lang="vi-VN" sz="36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73FE9B6-EFAB-4AC1-A9C6-7A6867559B9B}"/>
              </a:ext>
            </a:extLst>
          </p:cNvPr>
          <p:cNvSpPr txBox="1"/>
          <p:nvPr/>
        </p:nvSpPr>
        <p:spPr>
          <a:xfrm>
            <a:off x="622733" y="5845260"/>
            <a:ext cx="1122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Bố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bạn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nhỏ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đang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làm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công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việc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giữ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đảo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giữ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  <a:endParaRPr lang="vi-VN" sz="3600" b="1" dirty="0">
              <a:solidFill>
                <a:srgbClr val="002060"/>
              </a:solidFill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8E4D0B1-3273-48EF-BC47-B12B44393F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18" b="96175" l="2406" r="97490">
                        <a14:foregroundMark x1="9519" y1="56011" x2="79184" y2="22404"/>
                        <a14:foregroundMark x1="79184" y1="22404" x2="89226" y2="35246"/>
                        <a14:foregroundMark x1="89226" y1="35246" x2="91109" y2="59290"/>
                        <a14:foregroundMark x1="91109" y1="59290" x2="86297" y2="96721"/>
                        <a14:foregroundMark x1="4289" y1="13661" x2="12238" y2="78962"/>
                        <a14:foregroundMark x1="12343" y1="18579" x2="75523" y2="9016"/>
                        <a14:foregroundMark x1="19874" y1="84699" x2="67259" y2="83333"/>
                        <a14:foregroundMark x1="67259" y1="83333" x2="68305" y2="83333"/>
                        <a14:foregroundMark x1="2615" y1="9016" x2="4707" y2="86612"/>
                        <a14:foregroundMark x1="93096" y1="15847" x2="72280" y2="96175"/>
                        <a14:foregroundMark x1="77092" y1="9290" x2="95607" y2="19672"/>
                        <a14:foregroundMark x1="95711" y1="14481" x2="94247" y2="75683"/>
                        <a14:foregroundMark x1="94247" y1="75683" x2="91657" y2="93003"/>
                        <a14:foregroundMark x1="85460" y1="24044" x2="93096" y2="30055"/>
                        <a14:foregroundMark x1="91527" y1="42077" x2="92992" y2="42623"/>
                        <a14:foregroundMark x1="97453" y1="63934" x2="97385" y2="84153"/>
                        <a14:foregroundMark x1="97594" y1="21858" x2="97453" y2="63934"/>
                        <a14:foregroundMark x1="80544" y1="4918" x2="92782" y2="6011"/>
                        <a14:backgroundMark x1="98849" y1="3279" x2="98849" y2="3279"/>
                        <a14:backgroundMark x1="98222" y1="96175" x2="98222" y2="96175"/>
                        <a14:backgroundMark x1="99686" y1="74590" x2="99686" y2="74590"/>
                        <a14:backgroundMark x1="99686" y1="63934" x2="99686" y2="63934"/>
                        <a14:backgroundMark x1="99895" y1="60109" x2="99895" y2="78962"/>
                        <a14:backgroundMark x1="89226" y1="98634" x2="95921" y2="95628"/>
                        <a14:backgroundMark x1="87552" y1="99727" x2="87552" y2="99727"/>
                        <a14:backgroundMark x1="1569" y1="3552" x2="1569" y2="3552"/>
                        <a14:backgroundMark x1="314" y1="9016" x2="2824" y2="2459"/>
                        <a14:backgroundMark x1="3870" y1="1366" x2="5126" y2="273"/>
                        <a14:backgroundMark x1="941" y1="96721" x2="941" y2="96721"/>
                        <a14:backgroundMark x1="1569" y1="96721" x2="1569" y2="96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99"/>
          <a:stretch/>
        </p:blipFill>
        <p:spPr>
          <a:xfrm>
            <a:off x="5537202" y="801277"/>
            <a:ext cx="6309357" cy="4824955"/>
          </a:xfrm>
          <a:prstGeom prst="roundRect">
            <a:avLst/>
          </a:prstGeom>
        </p:spPr>
      </p:pic>
      <p:pic>
        <p:nvPicPr>
          <p:cNvPr id="14" name="Picture 13" descr="A person playing a guitar&#10;&#10;Description automatically generated with low confidence">
            <a:extLst>
              <a:ext uri="{FF2B5EF4-FFF2-40B4-BE49-F238E27FC236}">
                <a16:creationId xmlns:a16="http://schemas.microsoft.com/office/drawing/2014/main" xmlns="" id="{EF4B26C0-53FE-43D6-BD0F-DA0442602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6" b="93007" l="3653" r="94368">
                        <a14:foregroundMark x1="15982" y1="19441" x2="87062" y2="92448"/>
                        <a14:foregroundMark x1="82192" y1="23217" x2="85845" y2="71049"/>
                        <a14:foregroundMark x1="85845" y1="71049" x2="85693" y2="72308"/>
                        <a14:foregroundMark x1="55251" y1="27692" x2="36377" y2="90070"/>
                        <a14:foregroundMark x1="17199" y1="86573" x2="14764" y2="30070"/>
                        <a14:foregroundMark x1="17352" y1="15105" x2="66058" y2="23776"/>
                        <a14:foregroundMark x1="66058" y1="23776" x2="72451" y2="25734"/>
                        <a14:foregroundMark x1="37900" y1="14965" x2="91324" y2="18881"/>
                        <a14:foregroundMark x1="46575" y1="91748" x2="73059" y2="73427"/>
                        <a14:foregroundMark x1="73059" y1="73427" x2="76865" y2="64615"/>
                        <a14:foregroundMark x1="76865" y1="64615" x2="76408" y2="63916"/>
                        <a14:foregroundMark x1="6545" y1="92867" x2="50685" y2="90769"/>
                        <a14:foregroundMark x1="50685" y1="90769" x2="79452" y2="92308"/>
                        <a14:foregroundMark x1="79452" y1="92308" x2="90411" y2="89371"/>
                        <a14:foregroundMark x1="90411" y1="89371" x2="88889" y2="79441"/>
                        <a14:foregroundMark x1="88889" y1="79441" x2="86454" y2="74545"/>
                        <a14:foregroundMark x1="14155" y1="85175" x2="36073" y2="77343"/>
                        <a14:foregroundMark x1="3957" y1="66993" x2="9589" y2="51888"/>
                        <a14:foregroundMark x1="9589" y1="51888" x2="9589" y2="51329"/>
                        <a14:foregroundMark x1="8828" y1="82937" x2="30746" y2="80699"/>
                        <a14:foregroundMark x1="42314" y1="87133" x2="59665" y2="63776"/>
                        <a14:foregroundMark x1="60731" y1="75105" x2="69711" y2="66014"/>
                        <a14:foregroundMark x1="55099" y1="72028" x2="68189" y2="79580"/>
                        <a14:foregroundMark x1="31202" y1="94965" x2="48554" y2="93007"/>
                        <a14:foregroundMark x1="48554" y1="93007" x2="58447" y2="93007"/>
                        <a14:foregroundMark x1="40639" y1="83776" x2="44292" y2="72587"/>
                        <a14:foregroundMark x1="73668" y1="71469" x2="61948" y2="56643"/>
                        <a14:foregroundMark x1="58904" y1="35664" x2="77017" y2="29510"/>
                        <a14:foregroundMark x1="75495" y1="89091" x2="75799" y2="78741"/>
                        <a14:foregroundMark x1="77169" y1="55245" x2="83409" y2="59720"/>
                        <a14:foregroundMark x1="22070" y1="4755" x2="30289" y2="8811"/>
                        <a14:foregroundMark x1="91781" y1="60420" x2="89802" y2="62797"/>
                        <a14:foregroundMark x1="94216" y1="58042" x2="94216" y2="58042"/>
                        <a14:foregroundMark x1="94368" y1="54126" x2="94368" y2="54126"/>
                        <a14:foregroundMark x1="89346" y1="71049" x2="89346" y2="71049"/>
                        <a14:foregroundMark x1="90107" y1="67273" x2="90107" y2="67273"/>
                        <a14:foregroundMark x1="90411" y1="65594" x2="90411" y2="65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" y="246894"/>
            <a:ext cx="5659433" cy="56350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366409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Bố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nhỏ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đang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công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việc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đảo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5304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2" grpId="1"/>
      <p:bldP spid="2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251" y="313311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nhỏ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gửi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quà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bố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E79A48-4731-4E8E-8279-BDEB07BD6583}"/>
              </a:ext>
            </a:extLst>
          </p:cNvPr>
          <p:cNvSpPr txBox="1"/>
          <p:nvPr/>
        </p:nvSpPr>
        <p:spPr>
          <a:xfrm>
            <a:off x="1219200" y="1981200"/>
            <a:ext cx="313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A. bánh </a:t>
            </a:r>
            <a:r>
              <a:rPr lang="en-US" sz="3200" b="1" dirty="0" err="1">
                <a:solidFill>
                  <a:srgbClr val="0000FF"/>
                </a:solidFill>
              </a:rPr>
              <a:t>chưng</a:t>
            </a:r>
            <a:endParaRPr lang="vi-VN" sz="3200" b="1" dirty="0">
              <a:solidFill>
                <a:srgbClr val="0000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6F10010-2A27-4CC4-8E0B-7E4BA08501FF}"/>
              </a:ext>
            </a:extLst>
          </p:cNvPr>
          <p:cNvSpPr txBox="1"/>
          <p:nvPr/>
        </p:nvSpPr>
        <p:spPr>
          <a:xfrm>
            <a:off x="5547360" y="2001520"/>
            <a:ext cx="150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B. </a:t>
            </a:r>
            <a:r>
              <a:rPr lang="en-US" sz="3200" b="1" dirty="0" err="1">
                <a:solidFill>
                  <a:srgbClr val="0000FF"/>
                </a:solidFill>
              </a:rPr>
              <a:t>hoa</a:t>
            </a:r>
            <a:endParaRPr lang="vi-VN" sz="3200" b="1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C0EE70C-1A58-4F40-A379-E26499C7627D}"/>
              </a:ext>
            </a:extLst>
          </p:cNvPr>
          <p:cNvSpPr txBox="1"/>
          <p:nvPr/>
        </p:nvSpPr>
        <p:spPr>
          <a:xfrm>
            <a:off x="8817112" y="1981199"/>
            <a:ext cx="150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C. </a:t>
            </a:r>
            <a:r>
              <a:rPr lang="en-US" sz="3200" b="1" dirty="0" err="1">
                <a:solidFill>
                  <a:srgbClr val="0000FF"/>
                </a:solidFill>
              </a:rPr>
              <a:t>thư</a:t>
            </a:r>
            <a:endParaRPr lang="vi-VN" sz="3200" b="1" dirty="0">
              <a:solidFill>
                <a:srgbClr val="0000FF"/>
              </a:solidFill>
            </a:endParaRP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4DE226DC-8602-46A1-A431-62168ECF24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98" y="2123439"/>
            <a:ext cx="2611121" cy="2611121"/>
          </a:xfrm>
          <a:prstGeom prst="rect">
            <a:avLst/>
          </a:prstGeom>
        </p:spPr>
      </p:pic>
      <p:pic>
        <p:nvPicPr>
          <p:cNvPr id="9" name="Picture 8" descr="A picture containing flower, plant&#10;&#10;Description automatically generated">
            <a:extLst>
              <a:ext uri="{FF2B5EF4-FFF2-40B4-BE49-F238E27FC236}">
                <a16:creationId xmlns:a16="http://schemas.microsoft.com/office/drawing/2014/main" xmlns="" id="{B6168C0A-0955-4F46-85BD-51E7B56C5C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847" y="2586295"/>
            <a:ext cx="2914555" cy="1821597"/>
          </a:xfrm>
          <a:prstGeom prst="rect">
            <a:avLst/>
          </a:prstGeom>
        </p:spPr>
      </p:pic>
      <p:pic>
        <p:nvPicPr>
          <p:cNvPr id="21" name="Picture 20" descr="A picture containing text, stationary, envelope, businesscard&#10;&#10;Description automatically generated">
            <a:extLst>
              <a:ext uri="{FF2B5EF4-FFF2-40B4-BE49-F238E27FC236}">
                <a16:creationId xmlns:a16="http://schemas.microsoft.com/office/drawing/2014/main" xmlns="" id="{8EF73DD5-4FD9-4E1B-911B-CD5F6C87BF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320" y="2565974"/>
            <a:ext cx="1688328" cy="1567734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xmlns="" id="{979EBACE-FB0D-4399-BDDB-ABB35C28E088}"/>
              </a:ext>
            </a:extLst>
          </p:cNvPr>
          <p:cNvSpPr/>
          <p:nvPr/>
        </p:nvSpPr>
        <p:spPr>
          <a:xfrm>
            <a:off x="8817112" y="1981199"/>
            <a:ext cx="550408" cy="58477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408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13" grpId="0"/>
      <p:bldP spid="14" grpId="0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F565F7A-B3B0-40D9-A4B2-5564E4A16383}"/>
              </a:ext>
            </a:extLst>
          </p:cNvPr>
          <p:cNvSpPr txBox="1"/>
          <p:nvPr/>
        </p:nvSpPr>
        <p:spPr>
          <a:xfrm>
            <a:off x="2847033" y="1073856"/>
            <a:ext cx="58276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Theo </a:t>
            </a:r>
            <a:r>
              <a:rPr lang="en-US" sz="4000" b="1" dirty="0" err="1"/>
              <a:t>em</a:t>
            </a:r>
            <a:r>
              <a:rPr lang="en-US" sz="4000" b="1" dirty="0"/>
              <a:t>, </a:t>
            </a:r>
            <a:r>
              <a:rPr lang="en-US" sz="4000" b="1" dirty="0" err="1"/>
              <a:t>khổ</a:t>
            </a:r>
            <a:r>
              <a:rPr lang="en-US" sz="4000" b="1" dirty="0"/>
              <a:t> </a:t>
            </a:r>
            <a:r>
              <a:rPr lang="en-US" sz="4000" b="1" dirty="0" err="1"/>
              <a:t>thơ</a:t>
            </a:r>
            <a:r>
              <a:rPr lang="en-US" sz="4000" b="1" dirty="0"/>
              <a:t> </a:t>
            </a:r>
            <a:r>
              <a:rPr lang="en-US" sz="4000" b="1" dirty="0" err="1"/>
              <a:t>cuối</a:t>
            </a:r>
            <a:r>
              <a:rPr lang="en-US" sz="4000" b="1" dirty="0"/>
              <a:t> </a:t>
            </a:r>
            <a:r>
              <a:rPr lang="en-US" sz="4000" b="1" dirty="0" err="1"/>
              <a:t>muốn</a:t>
            </a:r>
            <a:r>
              <a:rPr lang="en-US" sz="4000" b="1" dirty="0"/>
              <a:t> </a:t>
            </a:r>
            <a:r>
              <a:rPr lang="en-US" sz="4000" b="1" dirty="0" err="1"/>
              <a:t>nói</a:t>
            </a:r>
            <a:r>
              <a:rPr lang="en-US" sz="4000" b="1" dirty="0"/>
              <a:t> </a:t>
            </a:r>
            <a:r>
              <a:rPr lang="en-US" sz="4000" b="1" dirty="0" err="1"/>
              <a:t>điều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r>
              <a:rPr lang="en-US" sz="4000" b="1" dirty="0"/>
              <a:t>?</a:t>
            </a:r>
            <a:endParaRPr lang="vi-VN" sz="4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8AE9752-44B2-4677-9832-10CFCA616B83}"/>
              </a:ext>
            </a:extLst>
          </p:cNvPr>
          <p:cNvSpPr txBox="1"/>
          <p:nvPr/>
        </p:nvSpPr>
        <p:spPr>
          <a:xfrm>
            <a:off x="1230688" y="3065790"/>
            <a:ext cx="9935152" cy="523220"/>
          </a:xfrm>
          <a:prstGeom prst="rect">
            <a:avLst/>
          </a:prstGeom>
          <a:solidFill>
            <a:schemeClr val="accent2">
              <a:lumMod val="40000"/>
              <a:lumOff val="6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A. </a:t>
            </a:r>
            <a:r>
              <a:rPr lang="en-US" sz="2800" b="1" dirty="0" err="1"/>
              <a:t>Bố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chú</a:t>
            </a:r>
            <a:r>
              <a:rPr lang="en-US" sz="2800" b="1" dirty="0"/>
              <a:t> </a:t>
            </a:r>
            <a:r>
              <a:rPr lang="en-US" sz="2800" b="1" dirty="0" err="1"/>
              <a:t>bảo</a:t>
            </a:r>
            <a:r>
              <a:rPr lang="en-US" sz="2800" b="1" dirty="0"/>
              <a:t> </a:t>
            </a:r>
            <a:r>
              <a:rPr lang="en-US" sz="2800" b="1" dirty="0" err="1"/>
              <a:t>vệ</a:t>
            </a:r>
            <a:r>
              <a:rPr lang="en-US" sz="2800" b="1" dirty="0"/>
              <a:t> </a:t>
            </a:r>
            <a:r>
              <a:rPr lang="en-US" sz="2800" b="1" dirty="0" err="1"/>
              <a:t>vùng</a:t>
            </a:r>
            <a:r>
              <a:rPr lang="en-US" sz="2800" b="1" dirty="0"/>
              <a:t> </a:t>
            </a:r>
            <a:r>
              <a:rPr lang="en-US" sz="2800" b="1" dirty="0" err="1"/>
              <a:t>biển</a:t>
            </a:r>
            <a:r>
              <a:rPr lang="en-US" sz="2800" b="1" dirty="0"/>
              <a:t>, </a:t>
            </a:r>
            <a:r>
              <a:rPr lang="en-US" sz="2800" b="1" dirty="0" err="1"/>
              <a:t>vùng</a:t>
            </a:r>
            <a:r>
              <a:rPr lang="en-US" sz="2800" b="1" dirty="0"/>
              <a:t> </a:t>
            </a:r>
            <a:r>
              <a:rPr lang="en-US" sz="2800" b="1" dirty="0" err="1"/>
              <a:t>trời</a:t>
            </a:r>
            <a:r>
              <a:rPr lang="en-US" sz="2800" b="1" dirty="0"/>
              <a:t> </a:t>
            </a:r>
            <a:r>
              <a:rPr lang="en-US" sz="2800" b="1" dirty="0" err="1"/>
              <a:t>quê</a:t>
            </a:r>
            <a:r>
              <a:rPr lang="en-US" sz="2800" b="1" dirty="0"/>
              <a:t> </a:t>
            </a:r>
            <a:r>
              <a:rPr lang="en-US" sz="2800" b="1" dirty="0" err="1"/>
              <a:t>hương</a:t>
            </a:r>
            <a:r>
              <a:rPr lang="en-US" sz="2800" b="1" dirty="0"/>
              <a:t>.</a:t>
            </a:r>
            <a:endParaRPr lang="vi-VN" sz="2800" b="1" dirty="0"/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xmlns="" id="{10817E53-70B1-41D1-8B49-8B4446D83F31}"/>
              </a:ext>
            </a:extLst>
          </p:cNvPr>
          <p:cNvSpPr/>
          <p:nvPr/>
        </p:nvSpPr>
        <p:spPr>
          <a:xfrm>
            <a:off x="2140299" y="663191"/>
            <a:ext cx="7345345" cy="2069961"/>
          </a:xfrm>
          <a:prstGeom prst="cloud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BF9CD81-B9CE-4FB7-B7BA-D2D0F98A8010}"/>
              </a:ext>
            </a:extLst>
          </p:cNvPr>
          <p:cNvSpPr txBox="1"/>
          <p:nvPr/>
        </p:nvSpPr>
        <p:spPr>
          <a:xfrm>
            <a:off x="1230688" y="3943085"/>
            <a:ext cx="9935152" cy="523220"/>
          </a:xfrm>
          <a:prstGeom prst="rect">
            <a:avLst/>
          </a:prstGeom>
          <a:solidFill>
            <a:schemeClr val="accent2">
              <a:lumMod val="40000"/>
              <a:lumOff val="6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B. </a:t>
            </a:r>
            <a:r>
              <a:rPr lang="en-US" sz="2800" b="1" dirty="0" err="1"/>
              <a:t>Bố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chú</a:t>
            </a:r>
            <a:r>
              <a:rPr lang="en-US" sz="2800" b="1" dirty="0"/>
              <a:t> </a:t>
            </a:r>
            <a:r>
              <a:rPr lang="en-US" sz="2800" b="1" dirty="0" err="1"/>
              <a:t>xây</a:t>
            </a:r>
            <a:r>
              <a:rPr lang="en-US" sz="2800" b="1" dirty="0"/>
              <a:t> </a:t>
            </a:r>
            <a:r>
              <a:rPr lang="en-US" sz="2800" b="1" dirty="0" err="1"/>
              <a:t>hàng</a:t>
            </a:r>
            <a:r>
              <a:rPr lang="en-US" sz="2800" b="1" dirty="0"/>
              <a:t> </a:t>
            </a:r>
            <a:r>
              <a:rPr lang="en-US" sz="2800" b="1" dirty="0" err="1"/>
              <a:t>rào</a:t>
            </a:r>
            <a:r>
              <a:rPr lang="en-US" sz="2800" b="1" dirty="0"/>
              <a:t> ở </a:t>
            </a:r>
            <a:r>
              <a:rPr lang="en-US" sz="2800" b="1" dirty="0" err="1"/>
              <a:t>đảo</a:t>
            </a:r>
            <a:r>
              <a:rPr lang="en-US" sz="2800" b="1" dirty="0"/>
              <a:t>.</a:t>
            </a:r>
            <a:endParaRPr lang="vi-VN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6A270FD-241D-48E4-A256-20C292BAFB77}"/>
              </a:ext>
            </a:extLst>
          </p:cNvPr>
          <p:cNvSpPr txBox="1"/>
          <p:nvPr/>
        </p:nvSpPr>
        <p:spPr>
          <a:xfrm>
            <a:off x="1230688" y="4820380"/>
            <a:ext cx="9935152" cy="523220"/>
          </a:xfrm>
          <a:prstGeom prst="rect">
            <a:avLst/>
          </a:prstGeom>
          <a:solidFill>
            <a:schemeClr val="accent2">
              <a:lumMod val="40000"/>
              <a:lumOff val="6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C. </a:t>
            </a:r>
            <a:r>
              <a:rPr lang="en-US" sz="2800" b="1" dirty="0" err="1"/>
              <a:t>Bố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chú</a:t>
            </a:r>
            <a:r>
              <a:rPr lang="en-US" sz="2800" b="1" dirty="0"/>
              <a:t> </a:t>
            </a:r>
            <a:r>
              <a:rPr lang="en-US" sz="2800" b="1" dirty="0" err="1"/>
              <a:t>bảo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</a:t>
            </a:r>
            <a:r>
              <a:rPr lang="en-US" sz="2800" b="1" dirty="0" err="1"/>
              <a:t>hàng</a:t>
            </a:r>
            <a:r>
              <a:rPr lang="en-US" sz="2800" b="1" dirty="0"/>
              <a:t> </a:t>
            </a:r>
            <a:r>
              <a:rPr lang="en-US" sz="2800" b="1" dirty="0" err="1"/>
              <a:t>rào</a:t>
            </a:r>
            <a:r>
              <a:rPr lang="en-US" sz="2800" b="1" dirty="0"/>
              <a:t> </a:t>
            </a:r>
            <a:r>
              <a:rPr lang="en-US" sz="2800" b="1" dirty="0" err="1"/>
              <a:t>chắn</a:t>
            </a:r>
            <a:r>
              <a:rPr lang="en-US" sz="2800" b="1" dirty="0"/>
              <a:t> </a:t>
            </a:r>
            <a:r>
              <a:rPr lang="en-US" sz="2800" b="1" dirty="0" err="1"/>
              <a:t>sóng</a:t>
            </a:r>
            <a:r>
              <a:rPr lang="en-US" sz="2800" b="1" dirty="0"/>
              <a:t>, </a:t>
            </a:r>
            <a:r>
              <a:rPr lang="en-US" sz="2800" b="1" dirty="0" err="1"/>
              <a:t>chắn</a:t>
            </a:r>
            <a:r>
              <a:rPr lang="en-US" sz="2800" b="1" dirty="0"/>
              <a:t> </a:t>
            </a:r>
            <a:r>
              <a:rPr lang="en-US" sz="2800" b="1" dirty="0" err="1"/>
              <a:t>gió</a:t>
            </a:r>
            <a:r>
              <a:rPr lang="en-US" sz="2800" b="1" dirty="0"/>
              <a:t>.</a:t>
            </a:r>
            <a:endParaRPr lang="vi-VN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3286073-27E5-4E18-9BC0-D850EF16DD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289" y="5446206"/>
            <a:ext cx="1029606" cy="11376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53D319C-4F1B-4323-9010-AA6B8C18A5AF}"/>
              </a:ext>
            </a:extLst>
          </p:cNvPr>
          <p:cNvSpPr/>
          <p:nvPr/>
        </p:nvSpPr>
        <p:spPr>
          <a:xfrm>
            <a:off x="1230688" y="3065790"/>
            <a:ext cx="9935152" cy="523220"/>
          </a:xfrm>
          <a:prstGeom prst="rect">
            <a:avLst/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  <p:bldP spid="3" grpId="0" animBg="1"/>
      <p:bldP spid="7" grpId="0" animBg="1"/>
      <p:bldP spid="8" grpId="0" animBg="1"/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765ABA4-B0CE-4F6D-8840-E5F4C9F5EA8B}"/>
              </a:ext>
            </a:extLst>
          </p:cNvPr>
          <p:cNvSpPr txBox="1"/>
          <p:nvPr/>
        </p:nvSpPr>
        <p:spPr>
          <a:xfrm>
            <a:off x="3704063" y="2219092"/>
            <a:ext cx="47838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/>
              <a:t>LUYỆN</a:t>
            </a:r>
            <a:r>
              <a:rPr lang="en-US" sz="6600" b="1" dirty="0"/>
              <a:t> </a:t>
            </a:r>
            <a:r>
              <a:rPr lang="en-US" sz="6600" b="1" dirty="0" err="1"/>
              <a:t>TẬP</a:t>
            </a:r>
            <a:endParaRPr lang="vi-VN" sz="6600" b="1" dirty="0"/>
          </a:p>
        </p:txBody>
      </p:sp>
    </p:spTree>
    <p:extLst>
      <p:ext uri="{BB962C8B-B14F-4D97-AF65-F5344CB8AC3E}">
        <p14:creationId xmlns:p14="http://schemas.microsoft.com/office/powerpoint/2010/main" val="304423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5D849E-2033-4909-8036-288956FC6BED}"/>
              </a:ext>
            </a:extLst>
          </p:cNvPr>
          <p:cNvSpPr txBox="1"/>
          <p:nvPr/>
        </p:nvSpPr>
        <p:spPr>
          <a:xfrm>
            <a:off x="508000" y="520254"/>
            <a:ext cx="1149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1.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 </a:t>
            </a:r>
            <a:r>
              <a:rPr lang="en-US" sz="3600" b="1" dirty="0" err="1"/>
              <a:t>chỉ</a:t>
            </a:r>
            <a:r>
              <a:rPr lang="en-US" sz="3600" b="1" dirty="0"/>
              <a:t> </a:t>
            </a:r>
            <a:r>
              <a:rPr lang="en-US" sz="3600" b="1" dirty="0" err="1"/>
              <a:t>hành</a:t>
            </a:r>
            <a:r>
              <a:rPr lang="en-US" sz="3600" b="1" dirty="0"/>
              <a:t> </a:t>
            </a:r>
            <a:r>
              <a:rPr lang="en-US" sz="3600" b="1" dirty="0" err="1"/>
              <a:t>động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bố</a:t>
            </a:r>
            <a:r>
              <a:rPr lang="en-US" sz="3600" b="1" dirty="0"/>
              <a:t>?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 </a:t>
            </a:r>
            <a:r>
              <a:rPr lang="en-US" sz="3600" b="1" dirty="0" err="1"/>
              <a:t>chỉ</a:t>
            </a:r>
            <a:r>
              <a:rPr lang="en-US" sz="3600" b="1" dirty="0"/>
              <a:t> </a:t>
            </a:r>
            <a:r>
              <a:rPr lang="en-US" sz="3600" b="1" dirty="0" err="1"/>
              <a:t>hành</a:t>
            </a:r>
            <a:r>
              <a:rPr lang="en-US" sz="3600" b="1" dirty="0"/>
              <a:t> </a:t>
            </a:r>
            <a:r>
              <a:rPr lang="en-US" sz="3600" b="1" dirty="0" err="1"/>
              <a:t>động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con?</a:t>
            </a:r>
            <a:endParaRPr lang="vi-VN" sz="36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E81390D7-370D-4C1B-9658-D6067B8DE5EA}"/>
              </a:ext>
            </a:extLst>
          </p:cNvPr>
          <p:cNvCxnSpPr>
            <a:cxnSpLocks/>
          </p:cNvCxnSpPr>
          <p:nvPr/>
        </p:nvCxnSpPr>
        <p:spPr>
          <a:xfrm>
            <a:off x="1229360" y="1146822"/>
            <a:ext cx="147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9B04C84-8FCD-4815-AFE7-8C41C57DA929}"/>
              </a:ext>
            </a:extLst>
          </p:cNvPr>
          <p:cNvCxnSpPr>
            <a:cxnSpLocks/>
          </p:cNvCxnSpPr>
          <p:nvPr/>
        </p:nvCxnSpPr>
        <p:spPr>
          <a:xfrm>
            <a:off x="3853256" y="1145564"/>
            <a:ext cx="46634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43944EEE-04B2-4C9A-A0E1-3D683154F437}"/>
              </a:ext>
            </a:extLst>
          </p:cNvPr>
          <p:cNvSpPr/>
          <p:nvPr/>
        </p:nvSpPr>
        <p:spPr>
          <a:xfrm>
            <a:off x="1326382" y="2395135"/>
            <a:ext cx="2343767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giữ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đảo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B0A11008-F9D5-4FF1-86EC-BA37DE6CCE38}"/>
              </a:ext>
            </a:extLst>
          </p:cNvPr>
          <p:cNvSpPr/>
          <p:nvPr/>
        </p:nvSpPr>
        <p:spPr>
          <a:xfrm>
            <a:off x="1326382" y="3557035"/>
            <a:ext cx="2343767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viết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thư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368CBE9E-2CC8-470B-A402-4D03608CC266}"/>
              </a:ext>
            </a:extLst>
          </p:cNvPr>
          <p:cNvSpPr/>
          <p:nvPr/>
        </p:nvSpPr>
        <p:spPr>
          <a:xfrm>
            <a:off x="1326382" y="4745298"/>
            <a:ext cx="2343767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nghe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5F8F5704-7C2B-4497-89BB-D2E935BA557A}"/>
              </a:ext>
            </a:extLst>
          </p:cNvPr>
          <p:cNvSpPr/>
          <p:nvPr/>
        </p:nvSpPr>
        <p:spPr>
          <a:xfrm>
            <a:off x="8516696" y="2337131"/>
            <a:ext cx="222499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gửi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thư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052CF98B-DBD5-404E-821D-A0BFE5EC2F71}"/>
              </a:ext>
            </a:extLst>
          </p:cNvPr>
          <p:cNvSpPr/>
          <p:nvPr/>
        </p:nvSpPr>
        <p:spPr>
          <a:xfrm>
            <a:off x="8516696" y="4745298"/>
            <a:ext cx="2224990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gửi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hoa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1C0DDB33-B00C-49A1-8908-EAEBB8615AA2}"/>
              </a:ext>
            </a:extLst>
          </p:cNvPr>
          <p:cNvSpPr/>
          <p:nvPr/>
        </p:nvSpPr>
        <p:spPr>
          <a:xfrm>
            <a:off x="8516695" y="3557035"/>
            <a:ext cx="2224991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giữ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trời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365EB7DB-F03F-4A90-90C9-AC4B6C150D67}"/>
              </a:ext>
            </a:extLst>
          </p:cNvPr>
          <p:cNvCxnSpPr>
            <a:cxnSpLocks/>
          </p:cNvCxnSpPr>
          <p:nvPr/>
        </p:nvCxnSpPr>
        <p:spPr>
          <a:xfrm>
            <a:off x="8999220" y="1145564"/>
            <a:ext cx="15062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7EC6DDCA-6C85-4FD0-A0C0-796C652C8336}"/>
              </a:ext>
            </a:extLst>
          </p:cNvPr>
          <p:cNvCxnSpPr>
            <a:cxnSpLocks/>
          </p:cNvCxnSpPr>
          <p:nvPr/>
        </p:nvCxnSpPr>
        <p:spPr>
          <a:xfrm>
            <a:off x="647525" y="1721821"/>
            <a:ext cx="4940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16B264EF-45E8-49CC-91D6-12A4C439381B}"/>
              </a:ext>
            </a:extLst>
          </p:cNvPr>
          <p:cNvGrpSpPr/>
          <p:nvPr/>
        </p:nvGrpSpPr>
        <p:grpSpPr>
          <a:xfrm>
            <a:off x="5235190" y="2728012"/>
            <a:ext cx="1788607" cy="829022"/>
            <a:chOff x="5235190" y="2728012"/>
            <a:chExt cx="1788607" cy="82902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E56DB1D-C4DF-4878-86E8-FEF531E5C848}"/>
                </a:ext>
              </a:extLst>
            </p:cNvPr>
            <p:cNvSpPr/>
            <p:nvPr/>
          </p:nvSpPr>
          <p:spPr>
            <a:xfrm>
              <a:off x="5235190" y="2728012"/>
              <a:ext cx="1788607" cy="82902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E75CE843-BEC8-4716-89BC-851D7FC10974}"/>
                </a:ext>
              </a:extLst>
            </p:cNvPr>
            <p:cNvSpPr txBox="1"/>
            <p:nvPr/>
          </p:nvSpPr>
          <p:spPr>
            <a:xfrm>
              <a:off x="5395965" y="2853732"/>
              <a:ext cx="14067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/>
                <a:t>bố</a:t>
              </a:r>
              <a:endParaRPr lang="vi-VN" sz="3600" b="1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BCBF1A5E-7A2C-49F9-B181-12290C842583}"/>
              </a:ext>
            </a:extLst>
          </p:cNvPr>
          <p:cNvGrpSpPr/>
          <p:nvPr/>
        </p:nvGrpSpPr>
        <p:grpSpPr>
          <a:xfrm>
            <a:off x="5235190" y="4226891"/>
            <a:ext cx="1788607" cy="829022"/>
            <a:chOff x="5235190" y="2728012"/>
            <a:chExt cx="1788607" cy="82902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04F9A5A6-95A2-4A9A-B093-AB10C44BDB8E}"/>
                </a:ext>
              </a:extLst>
            </p:cNvPr>
            <p:cNvSpPr/>
            <p:nvPr/>
          </p:nvSpPr>
          <p:spPr>
            <a:xfrm>
              <a:off x="5235190" y="2728012"/>
              <a:ext cx="1788607" cy="82902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A7A3E1FD-BEDF-4FF0-A016-3596FB9A195D}"/>
                </a:ext>
              </a:extLst>
            </p:cNvPr>
            <p:cNvSpPr txBox="1"/>
            <p:nvPr/>
          </p:nvSpPr>
          <p:spPr>
            <a:xfrm>
              <a:off x="5395965" y="2853732"/>
              <a:ext cx="14067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con</a:t>
              </a:r>
              <a:endParaRPr lang="vi-VN" sz="3600" b="1" dirty="0"/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0D38F0DB-809B-4C71-94F9-7F1479DB1EE6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6800231" y="3429000"/>
            <a:ext cx="1716464" cy="51891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32896BE3-2D27-4480-AA7C-708D554E1909}"/>
              </a:ext>
            </a:extLst>
          </p:cNvPr>
          <p:cNvCxnSpPr>
            <a:cxnSpLocks/>
            <a:stCxn id="20" idx="2"/>
            <a:endCxn id="30" idx="3"/>
          </p:cNvCxnSpPr>
          <p:nvPr/>
        </p:nvCxnSpPr>
        <p:spPr>
          <a:xfrm flipH="1" flipV="1">
            <a:off x="3670149" y="2786016"/>
            <a:ext cx="1565041" cy="35650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A7D48972-7A44-4AD9-86C1-14FDF4AAA831}"/>
              </a:ext>
            </a:extLst>
          </p:cNvPr>
          <p:cNvCxnSpPr>
            <a:cxnSpLocks/>
            <a:endCxn id="32" idx="3"/>
          </p:cNvCxnSpPr>
          <p:nvPr/>
        </p:nvCxnSpPr>
        <p:spPr>
          <a:xfrm flipH="1">
            <a:off x="3670149" y="3489266"/>
            <a:ext cx="1917852" cy="164691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9E5D52D3-465A-4D88-B972-FF7D600F89DE}"/>
              </a:ext>
            </a:extLst>
          </p:cNvPr>
          <p:cNvCxnSpPr>
            <a:cxnSpLocks/>
            <a:stCxn id="40" idx="6"/>
            <a:endCxn id="36" idx="1"/>
          </p:cNvCxnSpPr>
          <p:nvPr/>
        </p:nvCxnSpPr>
        <p:spPr>
          <a:xfrm>
            <a:off x="7023797" y="4641402"/>
            <a:ext cx="1492899" cy="4947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xmlns="" id="{611C3F8C-02C1-43D0-8C65-10BA3AB354B7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6579167" y="2728012"/>
            <a:ext cx="1937529" cy="15632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xmlns="" id="{9479F8DC-87CF-49F0-BB85-9E860F9C1556}"/>
              </a:ext>
            </a:extLst>
          </p:cNvPr>
          <p:cNvCxnSpPr>
            <a:cxnSpLocks/>
            <a:endCxn id="31" idx="3"/>
          </p:cNvCxnSpPr>
          <p:nvPr/>
        </p:nvCxnSpPr>
        <p:spPr>
          <a:xfrm flipH="1" flipV="1">
            <a:off x="3670149" y="3947916"/>
            <a:ext cx="1774045" cy="4046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36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  <p:bldP spid="31" grpId="0" animBg="1"/>
      <p:bldP spid="32" grpId="0" animBg="1"/>
      <p:bldP spid="33" grpId="0" animBg="1"/>
      <p:bldP spid="36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9116F21B-7577-4E67-B840-7EDCD5945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66" b="-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5D849E-2033-4909-8036-288956FC6BED}"/>
              </a:ext>
            </a:extLst>
          </p:cNvPr>
          <p:cNvSpPr txBox="1"/>
          <p:nvPr/>
        </p:nvSpPr>
        <p:spPr>
          <a:xfrm>
            <a:off x="-174951" y="1592924"/>
            <a:ext cx="6017171" cy="1544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Thay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,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bố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D660F0C-B37B-48FB-B0CB-352E903A542A}"/>
              </a:ext>
            </a:extLst>
          </p:cNvPr>
          <p:cNvSpPr txBox="1"/>
          <p:nvPr/>
        </p:nvSpPr>
        <p:spPr>
          <a:xfrm>
            <a:off x="100484" y="3417573"/>
            <a:ext cx="5466303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/>
              <a:t>Ví</a:t>
            </a:r>
            <a:r>
              <a:rPr lang="en-US" sz="2800" b="1" dirty="0"/>
              <a:t> </a:t>
            </a:r>
            <a:r>
              <a:rPr lang="en-US" sz="2800" b="1" dirty="0" err="1"/>
              <a:t>dụ</a:t>
            </a:r>
            <a:r>
              <a:rPr lang="en-US" sz="2800" b="1" dirty="0"/>
              <a:t>: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- Con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nhớ</a:t>
            </a:r>
            <a:r>
              <a:rPr lang="en-US" sz="2800" dirty="0"/>
              <a:t> </a:t>
            </a:r>
            <a:r>
              <a:rPr lang="en-US" sz="2800" dirty="0" err="1"/>
              <a:t>bố</a:t>
            </a:r>
            <a:r>
              <a:rPr lang="en-US" sz="2800" dirty="0"/>
              <a:t> ạ.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- Con </a:t>
            </a:r>
            <a:r>
              <a:rPr lang="en-US" sz="2800" dirty="0" err="1"/>
              <a:t>mong</a:t>
            </a:r>
            <a:r>
              <a:rPr lang="en-US" sz="2800" dirty="0"/>
              <a:t> </a:t>
            </a:r>
            <a:r>
              <a:rPr lang="en-US" sz="2800" dirty="0" err="1"/>
              <a:t>bố</a:t>
            </a:r>
            <a:r>
              <a:rPr lang="en-US" sz="2800" dirty="0"/>
              <a:t> </a:t>
            </a:r>
            <a:r>
              <a:rPr lang="en-US" sz="2800" dirty="0" err="1"/>
              <a:t>sớm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con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.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- Con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hào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bố</a:t>
            </a:r>
            <a:r>
              <a:rPr lang="en-US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8801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373407"/>
            <a:ext cx="7818554" cy="4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40" y="1178084"/>
            <a:ext cx="6030224" cy="39323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31587" y="3053881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DC10C0F-0991-428F-9043-628302274BD9}"/>
              </a:ext>
            </a:extLst>
          </p:cNvPr>
          <p:cNvGrpSpPr/>
          <p:nvPr/>
        </p:nvGrpSpPr>
        <p:grpSpPr>
          <a:xfrm>
            <a:off x="1282625" y="259236"/>
            <a:ext cx="9690175" cy="6375027"/>
            <a:chOff x="1282625" y="259237"/>
            <a:chExt cx="9465503" cy="633952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8877DFBB-ED85-494B-A989-34BDA80BE1FF}"/>
                </a:ext>
              </a:extLst>
            </p:cNvPr>
            <p:cNvGrpSpPr/>
            <p:nvPr/>
          </p:nvGrpSpPr>
          <p:grpSpPr>
            <a:xfrm>
              <a:off x="1282625" y="1558604"/>
              <a:ext cx="9465503" cy="5040159"/>
              <a:chOff x="725195" y="578318"/>
              <a:chExt cx="11081619" cy="5695651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xmlns="" id="{F154DFF3-D179-425E-A093-878DEB2BC1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41"/>
              <a:stretch/>
            </p:blipFill>
            <p:spPr bwMode="auto">
              <a:xfrm>
                <a:off x="725195" y="2576266"/>
                <a:ext cx="8057064" cy="21645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xmlns="" id="{4BA6EE98-4EF2-4C8C-B42C-1245554C0A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41"/>
              <a:stretch/>
            </p:blipFill>
            <p:spPr bwMode="auto">
              <a:xfrm>
                <a:off x="725195" y="578318"/>
                <a:ext cx="8057064" cy="21645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xmlns="" id="{49145AC6-238E-4BAF-A216-F673A83723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63784"/>
              <a:stretch/>
            </p:blipFill>
            <p:spPr bwMode="auto">
              <a:xfrm>
                <a:off x="8772212" y="578318"/>
                <a:ext cx="3034602" cy="21645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2">
                <a:extLst>
                  <a:ext uri="{FF2B5EF4-FFF2-40B4-BE49-F238E27FC236}">
                    <a16:creationId xmlns:a16="http://schemas.microsoft.com/office/drawing/2014/main" xmlns="" id="{95F3886E-5045-4035-A590-008D06F65A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6847" r="63784"/>
              <a:stretch/>
            </p:blipFill>
            <p:spPr bwMode="auto">
              <a:xfrm>
                <a:off x="8772211" y="2724479"/>
                <a:ext cx="3034602" cy="2016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xmlns="" id="{302F7B4D-D6B0-4E9C-8139-41B65E6AA0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28906" r="63784"/>
              <a:stretch/>
            </p:blipFill>
            <p:spPr bwMode="auto">
              <a:xfrm flipV="1">
                <a:off x="8772211" y="4735098"/>
                <a:ext cx="3034602" cy="1538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xmlns="" id="{8F7A1AA0-23BF-431A-BE57-585DBB86BD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41" b="28906"/>
              <a:stretch/>
            </p:blipFill>
            <p:spPr bwMode="auto">
              <a:xfrm flipV="1">
                <a:off x="725195" y="4695768"/>
                <a:ext cx="8057064" cy="15388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xmlns="" id="{5665E82A-2C6B-4028-894A-01C7FC5698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84" r="3841"/>
            <a:stretch/>
          </p:blipFill>
          <p:spPr bwMode="auto">
            <a:xfrm>
              <a:off x="1282625" y="259237"/>
              <a:ext cx="6882042" cy="1448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xmlns="" id="{2A112B7B-5DD0-4C6D-924F-BBC86FE41F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4384" r="63784"/>
            <a:stretch/>
          </p:blipFill>
          <p:spPr bwMode="auto">
            <a:xfrm>
              <a:off x="8155240" y="259237"/>
              <a:ext cx="2592043" cy="1448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1A6A7EE-30C1-490F-B842-E6B0B889608A}"/>
              </a:ext>
            </a:extLst>
          </p:cNvPr>
          <p:cNvSpPr txBox="1"/>
          <p:nvPr/>
        </p:nvSpPr>
        <p:spPr>
          <a:xfrm>
            <a:off x="1770436" y="1378804"/>
            <a:ext cx="3317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Bây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giờ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sắp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Tết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rồi</a:t>
            </a:r>
            <a:endParaRPr lang="vi-VN" sz="2800" b="1" dirty="0">
              <a:solidFill>
                <a:srgbClr val="0000FF"/>
              </a:solidFill>
              <a:latin typeface="HP001 5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421B406-CCAB-4EE8-9898-80A7E208B59C}"/>
              </a:ext>
            </a:extLst>
          </p:cNvPr>
          <p:cNvSpPr txBox="1"/>
          <p:nvPr/>
        </p:nvSpPr>
        <p:spPr>
          <a:xfrm>
            <a:off x="1780163" y="1969651"/>
            <a:ext cx="357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Con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thư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gửi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bố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…</a:t>
            </a:r>
            <a:endParaRPr lang="vi-VN" sz="2800" b="1" dirty="0">
              <a:solidFill>
                <a:srgbClr val="0000FF"/>
              </a:solidFill>
              <a:latin typeface="HP001 5 hàng" panose="020B06030503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FCEA308-8F25-455D-85EC-0C824E6CB600}"/>
              </a:ext>
            </a:extLst>
          </p:cNvPr>
          <p:cNvSpPr txBox="1"/>
          <p:nvPr/>
        </p:nvSpPr>
        <p:spPr>
          <a:xfrm>
            <a:off x="1789891" y="3155546"/>
            <a:ext cx="3453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Tết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con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muốn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gửi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bố</a:t>
            </a:r>
            <a:endParaRPr lang="vi-VN" sz="2800" b="1" dirty="0">
              <a:solidFill>
                <a:srgbClr val="0000FF"/>
              </a:solidFill>
              <a:latin typeface="HP001 5 hàng" panose="020B06030503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B63700A-183C-4D48-B6B9-40437F4A7875}"/>
              </a:ext>
            </a:extLst>
          </p:cNvPr>
          <p:cNvSpPr txBox="1"/>
          <p:nvPr/>
        </p:nvSpPr>
        <p:spPr>
          <a:xfrm>
            <a:off x="1780164" y="3753401"/>
            <a:ext cx="4056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Cái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bánh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chưng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vui</a:t>
            </a:r>
            <a:endParaRPr lang="vi-VN" sz="2800" b="1" dirty="0">
              <a:solidFill>
                <a:srgbClr val="0000FF"/>
              </a:solidFill>
              <a:latin typeface="HP001 5 hàng" panose="020B06030503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6D217C5-EA28-4D53-B911-7F093432434B}"/>
              </a:ext>
            </a:extLst>
          </p:cNvPr>
          <p:cNvSpPr txBox="1"/>
          <p:nvPr/>
        </p:nvSpPr>
        <p:spPr>
          <a:xfrm>
            <a:off x="1780164" y="4338469"/>
            <a:ext cx="389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Nhưng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bánh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thì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to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quá</a:t>
            </a:r>
            <a:endParaRPr lang="vi-VN" sz="2800" b="1" dirty="0">
              <a:solidFill>
                <a:srgbClr val="0000FF"/>
              </a:solidFill>
              <a:latin typeface="HP001 5 hàng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6B4C380-743B-4190-8BD0-523CB82AD0C3}"/>
              </a:ext>
            </a:extLst>
          </p:cNvPr>
          <p:cNvSpPr txBox="1"/>
          <p:nvPr/>
        </p:nvSpPr>
        <p:spPr>
          <a:xfrm>
            <a:off x="1780163" y="4933265"/>
            <a:ext cx="4056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Mà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hòm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thư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nhỏ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thôi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.</a:t>
            </a:r>
            <a:endParaRPr lang="vi-VN" sz="2800" b="1" dirty="0">
              <a:solidFill>
                <a:srgbClr val="0000FF"/>
              </a:solidFill>
              <a:latin typeface="HP001 5 hàng" panose="020B06030503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F444D0A-7AF3-480F-9BAD-4D8E624B3986}"/>
              </a:ext>
            </a:extLst>
          </p:cNvPr>
          <p:cNvSpPr txBox="1"/>
          <p:nvPr/>
        </p:nvSpPr>
        <p:spPr>
          <a:xfrm>
            <a:off x="4250989" y="761462"/>
            <a:ext cx="3453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Thư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gửi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bố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ngoài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đảo</a:t>
            </a:r>
            <a:endParaRPr lang="vi-VN" sz="28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3211539-BEB4-4C95-BF4B-796F6462718B}"/>
              </a:ext>
            </a:extLst>
          </p:cNvPr>
          <p:cNvSpPr txBox="1"/>
          <p:nvPr/>
        </p:nvSpPr>
        <p:spPr>
          <a:xfrm>
            <a:off x="6475842" y="1354130"/>
            <a:ext cx="3453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Gửi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hoa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lại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sợ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héo</a:t>
            </a:r>
            <a:endParaRPr lang="vi-VN" sz="2800" b="1" dirty="0">
              <a:solidFill>
                <a:srgbClr val="0000FF"/>
              </a:solidFill>
              <a:latin typeface="HP001 5 hàng" panose="020B06030503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ABB23F9-2A2B-458F-83CE-464B1714877D}"/>
              </a:ext>
            </a:extLst>
          </p:cNvPr>
          <p:cNvSpPr txBox="1"/>
          <p:nvPr/>
        </p:nvSpPr>
        <p:spPr>
          <a:xfrm>
            <a:off x="6475842" y="1951707"/>
            <a:ext cx="3453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ra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đảo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xa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xôi</a:t>
            </a:r>
            <a:endParaRPr lang="vi-VN" sz="2800" b="1" dirty="0">
              <a:solidFill>
                <a:srgbClr val="0000FF"/>
              </a:solidFill>
              <a:latin typeface="HP001 5 hàng" panose="020B06030503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D1EB113-64DA-44BC-8CAC-37EFDE620062}"/>
              </a:ext>
            </a:extLst>
          </p:cNvPr>
          <p:cNvSpPr txBox="1"/>
          <p:nvPr/>
        </p:nvSpPr>
        <p:spPr>
          <a:xfrm>
            <a:off x="6471154" y="2549284"/>
            <a:ext cx="3453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Con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thư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gửi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vậy</a:t>
            </a:r>
            <a:endParaRPr lang="vi-VN" sz="2800" b="1" dirty="0">
              <a:solidFill>
                <a:srgbClr val="0000FF"/>
              </a:solidFill>
              <a:latin typeface="HP001 5 hàng" panose="020B06030503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A859076-D046-477F-8A3E-18E9B0E1E535}"/>
              </a:ext>
            </a:extLst>
          </p:cNvPr>
          <p:cNvSpPr txBox="1"/>
          <p:nvPr/>
        </p:nvSpPr>
        <p:spPr>
          <a:xfrm>
            <a:off x="6471154" y="3140454"/>
            <a:ext cx="3941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Hẳn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bố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bằng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lòng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thôi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.</a:t>
            </a:r>
            <a:endParaRPr lang="vi-VN" sz="2800" b="1" dirty="0">
              <a:solidFill>
                <a:srgbClr val="0000FF"/>
              </a:solidFill>
              <a:latin typeface="HP001 5 hàng" panose="020B06030503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C0C60A0-4CBE-4866-A9A8-03B767BCC049}"/>
              </a:ext>
            </a:extLst>
          </p:cNvPr>
          <p:cNvSpPr txBox="1"/>
          <p:nvPr/>
        </p:nvSpPr>
        <p:spPr>
          <a:xfrm>
            <a:off x="6470692" y="4325204"/>
            <a:ext cx="3941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Ngoài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ấy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chắc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gió</a:t>
            </a:r>
            <a:endParaRPr lang="vi-VN" sz="2800" b="1" dirty="0">
              <a:solidFill>
                <a:srgbClr val="0000FF"/>
              </a:solidFill>
              <a:latin typeface="HP001 5 hàng" panose="020B06030503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44E4ABE-6991-40C9-8E4E-519DA816C633}"/>
              </a:ext>
            </a:extLst>
          </p:cNvPr>
          <p:cNvSpPr txBox="1"/>
          <p:nvPr/>
        </p:nvSpPr>
        <p:spPr>
          <a:xfrm>
            <a:off x="6470692" y="4912006"/>
            <a:ext cx="3941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Đảo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che</a:t>
            </a:r>
            <a:endParaRPr lang="vi-VN" sz="2800" b="1" dirty="0">
              <a:solidFill>
                <a:srgbClr val="0000FF"/>
              </a:solidFill>
              <a:latin typeface="HP001 5 hàng" panose="020B06030503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E4B2D99-5C12-4D85-82A3-8A3E8BF343D4}"/>
              </a:ext>
            </a:extLst>
          </p:cNvPr>
          <p:cNvSpPr txBox="1"/>
          <p:nvPr/>
        </p:nvSpPr>
        <p:spPr>
          <a:xfrm>
            <a:off x="6470692" y="5511524"/>
            <a:ext cx="4339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Ngoài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ấy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chắc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sóng</a:t>
            </a:r>
            <a:endParaRPr lang="vi-VN" sz="2800" b="1" dirty="0">
              <a:solidFill>
                <a:srgbClr val="0000FF"/>
              </a:solidFill>
              <a:latin typeface="HP001 5 hàng" panose="020B06030503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5E069F5-B3E3-4A1E-87A1-0BB472AB4F4F}"/>
              </a:ext>
            </a:extLst>
          </p:cNvPr>
          <p:cNvSpPr txBox="1"/>
          <p:nvPr/>
        </p:nvSpPr>
        <p:spPr>
          <a:xfrm>
            <a:off x="6470692" y="6091587"/>
            <a:ext cx="3941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Bố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lúc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cũng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nghe</a:t>
            </a:r>
            <a:r>
              <a:rPr lang="en-US" sz="2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…</a:t>
            </a:r>
            <a:endParaRPr lang="vi-VN" sz="2800" b="1" dirty="0">
              <a:solidFill>
                <a:srgbClr val="0000FF"/>
              </a:solidFill>
              <a:latin typeface="HP001 5 hàng" panose="020B0603050302020204" pitchFamily="34" charset="0"/>
            </a:endParaRPr>
          </a:p>
        </p:txBody>
      </p:sp>
      <p:sp>
        <p:nvSpPr>
          <p:cNvPr id="34" name="Rounded Rectangle 1">
            <a:extLst>
              <a:ext uri="{FF2B5EF4-FFF2-40B4-BE49-F238E27FC236}">
                <a16:creationId xmlns:a16="http://schemas.microsoft.com/office/drawing/2014/main" xmlns="" id="{E576CADE-4D56-4241-8ED7-22EC3C95E1A8}"/>
              </a:ext>
            </a:extLst>
          </p:cNvPr>
          <p:cNvSpPr/>
          <p:nvPr/>
        </p:nvSpPr>
        <p:spPr>
          <a:xfrm>
            <a:off x="324541" y="323279"/>
            <a:ext cx="2891790" cy="753110"/>
          </a:xfrm>
          <a:prstGeom prst="roundRect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Verdana" panose="020B0604030504040204" charset="0"/>
              </a:rPr>
              <a:t>1. Nghe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Verdana" panose="020B0604030504040204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C4E9757-15E6-41A5-A2EC-3864F8AAE9AF}"/>
              </a:ext>
            </a:extLst>
          </p:cNvPr>
          <p:cNvSpPr txBox="1"/>
          <p:nvPr/>
        </p:nvSpPr>
        <p:spPr>
          <a:xfrm>
            <a:off x="1008668" y="693393"/>
            <a:ext cx="9341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2. </a:t>
            </a:r>
            <a:r>
              <a:rPr lang="en-US" sz="3600" b="1" dirty="0" err="1">
                <a:solidFill>
                  <a:srgbClr val="002060"/>
                </a:solidFill>
              </a:rPr>
              <a:t>Chọn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tiếng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phù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hợp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thay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vào</a:t>
            </a:r>
            <a:r>
              <a:rPr lang="en-US" sz="3600" b="1" dirty="0">
                <a:solidFill>
                  <a:srgbClr val="002060"/>
                </a:solidFill>
              </a:rPr>
              <a:t> ô.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C8447F7-FCA9-4C23-B946-0EA1BDE972BF}"/>
              </a:ext>
            </a:extLst>
          </p:cNvPr>
          <p:cNvSpPr txBox="1"/>
          <p:nvPr/>
        </p:nvSpPr>
        <p:spPr>
          <a:xfrm>
            <a:off x="755715" y="1703632"/>
            <a:ext cx="3788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a. </a:t>
            </a:r>
            <a:r>
              <a:rPr lang="en-US" sz="3600" b="1" dirty="0">
                <a:solidFill>
                  <a:srgbClr val="FF0000"/>
                </a:solidFill>
              </a:rPr>
              <a:t>(dang/ </a:t>
            </a:r>
            <a:r>
              <a:rPr lang="en-US" sz="3600" b="1" dirty="0" err="1">
                <a:solidFill>
                  <a:srgbClr val="FF0000"/>
                </a:solidFill>
              </a:rPr>
              <a:t>giang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  <a:r>
              <a:rPr lang="en-US" sz="3600" b="1" dirty="0">
                <a:solidFill>
                  <a:srgbClr val="002060"/>
                </a:solidFill>
              </a:rPr>
              <a:t>: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263EA7-FA72-4EFF-912E-EDD842D70E09}"/>
              </a:ext>
            </a:extLst>
          </p:cNvPr>
          <p:cNvSpPr txBox="1"/>
          <p:nvPr/>
        </p:nvSpPr>
        <p:spPr>
          <a:xfrm>
            <a:off x="1604127" y="2506482"/>
            <a:ext cx="2223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dang </a:t>
            </a:r>
            <a:r>
              <a:rPr lang="en-US" sz="3600" b="1" dirty="0" err="1">
                <a:solidFill>
                  <a:srgbClr val="002060"/>
                </a:solidFill>
              </a:rPr>
              <a:t>tay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7A958E3-93C0-4680-9674-576663321B86}"/>
              </a:ext>
            </a:extLst>
          </p:cNvPr>
          <p:cNvSpPr/>
          <p:nvPr/>
        </p:nvSpPr>
        <p:spPr>
          <a:xfrm>
            <a:off x="1604127" y="2573518"/>
            <a:ext cx="1233341" cy="579295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8A3D7CB-CFC9-4CBF-93BC-0D98D156410E}"/>
              </a:ext>
            </a:extLst>
          </p:cNvPr>
          <p:cNvSpPr txBox="1"/>
          <p:nvPr/>
        </p:nvSpPr>
        <p:spPr>
          <a:xfrm>
            <a:off x="1464697" y="3614132"/>
            <a:ext cx="2455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giỏi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giang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EC3AB33-3C0C-402B-9D7F-BA1785DFBDEE}"/>
              </a:ext>
            </a:extLst>
          </p:cNvPr>
          <p:cNvSpPr/>
          <p:nvPr/>
        </p:nvSpPr>
        <p:spPr>
          <a:xfrm>
            <a:off x="2466646" y="3681168"/>
            <a:ext cx="1233341" cy="579295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BAAA7CD-6BF9-4D35-B6AB-28D1306BD6B1}"/>
              </a:ext>
            </a:extLst>
          </p:cNvPr>
          <p:cNvSpPr txBox="1"/>
          <p:nvPr/>
        </p:nvSpPr>
        <p:spPr>
          <a:xfrm>
            <a:off x="1421942" y="4721782"/>
            <a:ext cx="2455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dở</a:t>
            </a:r>
            <a:r>
              <a:rPr lang="en-US" sz="3600" b="1" dirty="0">
                <a:solidFill>
                  <a:srgbClr val="FF0000"/>
                </a:solidFill>
              </a:rPr>
              <a:t> dang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B3ECA45-7224-460A-BE5B-47339292E682}"/>
              </a:ext>
            </a:extLst>
          </p:cNvPr>
          <p:cNvSpPr/>
          <p:nvPr/>
        </p:nvSpPr>
        <p:spPr>
          <a:xfrm>
            <a:off x="2220797" y="4712679"/>
            <a:ext cx="1233341" cy="579295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7782B9F-DF9F-4710-9D60-1FD1C73CC1A1}"/>
              </a:ext>
            </a:extLst>
          </p:cNvPr>
          <p:cNvSpPr txBox="1"/>
          <p:nvPr/>
        </p:nvSpPr>
        <p:spPr>
          <a:xfrm>
            <a:off x="6966740" y="1627493"/>
            <a:ext cx="3788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b. </a:t>
            </a:r>
            <a:r>
              <a:rPr lang="en-US" sz="3600" b="1" dirty="0">
                <a:solidFill>
                  <a:srgbClr val="FF0000"/>
                </a:solidFill>
              </a:rPr>
              <a:t>(</a:t>
            </a:r>
            <a:r>
              <a:rPr lang="en-US" sz="3600" b="1" dirty="0" err="1">
                <a:solidFill>
                  <a:srgbClr val="FF0000"/>
                </a:solidFill>
              </a:rPr>
              <a:t>dành</a:t>
            </a:r>
            <a:r>
              <a:rPr lang="en-US" sz="3600" b="1" dirty="0">
                <a:solidFill>
                  <a:srgbClr val="FF0000"/>
                </a:solidFill>
              </a:rPr>
              <a:t>/ </a:t>
            </a:r>
            <a:r>
              <a:rPr lang="en-US" sz="3600" b="1" dirty="0" err="1">
                <a:solidFill>
                  <a:srgbClr val="FF0000"/>
                </a:solidFill>
              </a:rPr>
              <a:t>giành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  <a:r>
              <a:rPr lang="en-US" sz="3600" b="1" dirty="0">
                <a:solidFill>
                  <a:srgbClr val="002060"/>
                </a:solidFill>
              </a:rPr>
              <a:t>: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C6DA353-A1C7-42FB-8ABB-44F4D4D999CA}"/>
              </a:ext>
            </a:extLst>
          </p:cNvPr>
          <p:cNvSpPr txBox="1"/>
          <p:nvPr/>
        </p:nvSpPr>
        <p:spPr>
          <a:xfrm>
            <a:off x="7675722" y="2439446"/>
            <a:ext cx="2223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dỗ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dành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467A28-7639-4A47-B818-9229F0D143E8}"/>
              </a:ext>
            </a:extLst>
          </p:cNvPr>
          <p:cNvSpPr/>
          <p:nvPr/>
        </p:nvSpPr>
        <p:spPr>
          <a:xfrm>
            <a:off x="8421260" y="2477059"/>
            <a:ext cx="1233341" cy="579295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3B18739-1320-48BF-A509-556451F321DA}"/>
              </a:ext>
            </a:extLst>
          </p:cNvPr>
          <p:cNvSpPr txBox="1"/>
          <p:nvPr/>
        </p:nvSpPr>
        <p:spPr>
          <a:xfrm>
            <a:off x="7675722" y="3537993"/>
            <a:ext cx="2941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tranh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giành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C9F13AB-D99B-4C5B-A7BE-EC5F65350807}"/>
              </a:ext>
            </a:extLst>
          </p:cNvPr>
          <p:cNvSpPr/>
          <p:nvPr/>
        </p:nvSpPr>
        <p:spPr>
          <a:xfrm>
            <a:off x="9041335" y="3581363"/>
            <a:ext cx="1233341" cy="579295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BCB2141-7B98-4561-B33B-22C0ADA6D185}"/>
              </a:ext>
            </a:extLst>
          </p:cNvPr>
          <p:cNvSpPr txBox="1"/>
          <p:nvPr/>
        </p:nvSpPr>
        <p:spPr>
          <a:xfrm>
            <a:off x="7675722" y="4645643"/>
            <a:ext cx="2455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để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dành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E77C113-3920-4B16-B8C7-D896EBCC0839}"/>
              </a:ext>
            </a:extLst>
          </p:cNvPr>
          <p:cNvSpPr/>
          <p:nvPr/>
        </p:nvSpPr>
        <p:spPr>
          <a:xfrm>
            <a:off x="8421260" y="4696167"/>
            <a:ext cx="1233341" cy="579295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17377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3" grpId="0" animBg="1"/>
      <p:bldP spid="16" grpId="0" animBg="1"/>
      <p:bldP spid="18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CFC0531-6DDB-4A83-8C36-E18D14FEF216}"/>
              </a:ext>
            </a:extLst>
          </p:cNvPr>
          <p:cNvSpPr txBox="1"/>
          <p:nvPr/>
        </p:nvSpPr>
        <p:spPr>
          <a:xfrm>
            <a:off x="1093510" y="504856"/>
            <a:ext cx="10548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3a</a:t>
            </a:r>
            <a:r>
              <a:rPr lang="en-US" sz="3600" b="1" dirty="0">
                <a:solidFill>
                  <a:srgbClr val="002060"/>
                </a:solidFill>
              </a:rPr>
              <a:t>. </a:t>
            </a:r>
            <a:r>
              <a:rPr lang="en-US" sz="3600" b="1" dirty="0" err="1">
                <a:solidFill>
                  <a:srgbClr val="002060"/>
                </a:solidFill>
              </a:rPr>
              <a:t>Tìm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từ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ngữ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gọi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tên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từng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loại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quả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tiếng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bằng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s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hoặc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x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  <a:endParaRPr lang="vi-VN" sz="3600" b="1" dirty="0">
              <a:solidFill>
                <a:srgbClr val="002060"/>
              </a:solidFill>
            </a:endParaRPr>
          </a:p>
        </p:txBody>
      </p:sp>
      <p:pic>
        <p:nvPicPr>
          <p:cNvPr id="6" name="Picture 5" descr="A picture containing yellow, fruit, orange, plant&#10;&#10;Description automatically generated">
            <a:extLst>
              <a:ext uri="{FF2B5EF4-FFF2-40B4-BE49-F238E27FC236}">
                <a16:creationId xmlns:a16="http://schemas.microsoft.com/office/drawing/2014/main" xmlns="" id="{6360461A-51E9-4FD9-9895-9CE4ED891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10" y="2071540"/>
            <a:ext cx="2714919" cy="2714919"/>
          </a:xfrm>
          <a:prstGeom prst="rect">
            <a:avLst/>
          </a:prstGeom>
        </p:spPr>
      </p:pic>
      <p:pic>
        <p:nvPicPr>
          <p:cNvPr id="8" name="Picture 7" descr="A picture containing fruit, durian, plant&#10;&#10;Description automatically generated">
            <a:extLst>
              <a:ext uri="{FF2B5EF4-FFF2-40B4-BE49-F238E27FC236}">
                <a16:creationId xmlns:a16="http://schemas.microsoft.com/office/drawing/2014/main" xmlns="" id="{506CCA9D-5AF9-417B-95BC-37C223F7D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236" y="4227732"/>
            <a:ext cx="3290888" cy="1719263"/>
          </a:xfrm>
          <a:prstGeom prst="rect">
            <a:avLst/>
          </a:prstGeom>
        </p:spPr>
      </p:pic>
      <p:pic>
        <p:nvPicPr>
          <p:cNvPr id="12" name="Picture 11" descr="A picture containing fig, indoor, fruit, sliced&#10;&#10;Description automatically generated">
            <a:extLst>
              <a:ext uri="{FF2B5EF4-FFF2-40B4-BE49-F238E27FC236}">
                <a16:creationId xmlns:a16="http://schemas.microsoft.com/office/drawing/2014/main" xmlns="" id="{46A45F7A-6B80-4D9A-8C63-93A174728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92" y="1548421"/>
            <a:ext cx="3290888" cy="24506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C6C7EF6-F150-4E46-AD88-8C378EBF34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94" b="89051" l="8467" r="92449">
                        <a14:foregroundMark x1="92449" y1="71533" x2="92449" y2="71533"/>
                        <a14:foregroundMark x1="8467" y1="69343" x2="8467" y2="69343"/>
                        <a14:foregroundMark x1="59039" y1="8394" x2="59039" y2="8394"/>
                        <a14:foregroundMark x1="85812" y1="44891" x2="85812" y2="44891"/>
                        <a14:foregroundMark x1="83524" y1="58394" x2="83524" y2="58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1" t="5094" r="5208" b="13997"/>
          <a:stretch/>
        </p:blipFill>
        <p:spPr>
          <a:xfrm>
            <a:off x="7739406" y="3316382"/>
            <a:ext cx="3685881" cy="2111605"/>
          </a:xfrm>
          <a:prstGeom prst="rect">
            <a:avLst/>
          </a:prstGeom>
        </p:spPr>
      </p:pic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xmlns="" id="{D15B9B08-0229-4169-89C6-7DD84078116C}"/>
              </a:ext>
            </a:extLst>
          </p:cNvPr>
          <p:cNvSpPr/>
          <p:nvPr/>
        </p:nvSpPr>
        <p:spPr>
          <a:xfrm>
            <a:off x="1553736" y="4504263"/>
            <a:ext cx="1537836" cy="661729"/>
          </a:xfrm>
          <a:prstGeom prst="round2DiagRect">
            <a:avLst/>
          </a:prstGeom>
          <a:solidFill>
            <a:schemeClr val="accent6">
              <a:lumMod val="20000"/>
              <a:lumOff val="80000"/>
              <a:alpha val="36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</a:rPr>
              <a:t>xoài</a:t>
            </a:r>
            <a:endParaRPr lang="vi-VN" sz="3200" b="1" dirty="0">
              <a:solidFill>
                <a:srgbClr val="0000FF"/>
              </a:solidFill>
            </a:endParaRPr>
          </a:p>
        </p:txBody>
      </p:sp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xmlns="" id="{16DB7E29-2133-48E6-BBAC-CD7916986F8A}"/>
              </a:ext>
            </a:extLst>
          </p:cNvPr>
          <p:cNvSpPr/>
          <p:nvPr/>
        </p:nvSpPr>
        <p:spPr>
          <a:xfrm>
            <a:off x="5740125" y="3566003"/>
            <a:ext cx="1537836" cy="661729"/>
          </a:xfrm>
          <a:prstGeom prst="round2DiagRect">
            <a:avLst/>
          </a:prstGeom>
          <a:solidFill>
            <a:schemeClr val="accent6">
              <a:lumMod val="20000"/>
              <a:lumOff val="80000"/>
              <a:alpha val="36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sung</a:t>
            </a:r>
            <a:endParaRPr lang="vi-VN" sz="3200" b="1" dirty="0">
              <a:solidFill>
                <a:srgbClr val="0000FF"/>
              </a:solidFill>
            </a:endParaRP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xmlns="" id="{5D5D763C-4DE8-4590-AF68-2FD7FAF228C1}"/>
              </a:ext>
            </a:extLst>
          </p:cNvPr>
          <p:cNvSpPr/>
          <p:nvPr/>
        </p:nvSpPr>
        <p:spPr>
          <a:xfrm>
            <a:off x="4199625" y="5867169"/>
            <a:ext cx="2280234" cy="661729"/>
          </a:xfrm>
          <a:prstGeom prst="round2DiagRect">
            <a:avLst/>
          </a:prstGeom>
          <a:solidFill>
            <a:schemeClr val="accent6">
              <a:lumMod val="20000"/>
              <a:lumOff val="80000"/>
              <a:alpha val="36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</a:rPr>
              <a:t>sầu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riêng</a:t>
            </a:r>
            <a:endParaRPr lang="vi-VN" sz="3200" b="1" dirty="0">
              <a:solidFill>
                <a:srgbClr val="0000FF"/>
              </a:solidFill>
            </a:endParaRPr>
          </a:p>
        </p:txBody>
      </p:sp>
      <p:sp>
        <p:nvSpPr>
          <p:cNvPr id="22" name="Rectangle: Diagonal Corners Rounded 21">
            <a:extLst>
              <a:ext uri="{FF2B5EF4-FFF2-40B4-BE49-F238E27FC236}">
                <a16:creationId xmlns:a16="http://schemas.microsoft.com/office/drawing/2014/main" xmlns="" id="{E9C8A945-785B-47A8-B605-9A3EF68A6F74}"/>
              </a:ext>
            </a:extLst>
          </p:cNvPr>
          <p:cNvSpPr/>
          <p:nvPr/>
        </p:nvSpPr>
        <p:spPr>
          <a:xfrm>
            <a:off x="8972698" y="5536304"/>
            <a:ext cx="1537836" cy="661729"/>
          </a:xfrm>
          <a:prstGeom prst="round2DiagRect">
            <a:avLst/>
          </a:prstGeom>
          <a:solidFill>
            <a:schemeClr val="accent6">
              <a:lumMod val="20000"/>
              <a:lumOff val="80000"/>
              <a:alpha val="36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sim</a:t>
            </a:r>
            <a:endParaRPr lang="vi-VN" sz="3200" b="1" dirty="0">
              <a:solidFill>
                <a:srgbClr val="0000FF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3374161F-3649-4136-88DA-4243F4AEC77E}"/>
              </a:ext>
            </a:extLst>
          </p:cNvPr>
          <p:cNvSpPr/>
          <p:nvPr/>
        </p:nvSpPr>
        <p:spPr>
          <a:xfrm>
            <a:off x="2322654" y="2395425"/>
            <a:ext cx="402949" cy="378326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1</a:t>
            </a:r>
            <a:endParaRPr lang="vi-VN" sz="2400" b="1" dirty="0">
              <a:solidFill>
                <a:srgbClr val="0000FF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D59EEF4A-0CEA-44B2-9E01-531338B07837}"/>
              </a:ext>
            </a:extLst>
          </p:cNvPr>
          <p:cNvSpPr/>
          <p:nvPr/>
        </p:nvSpPr>
        <p:spPr>
          <a:xfrm>
            <a:off x="5740125" y="1806973"/>
            <a:ext cx="402949" cy="378326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2</a:t>
            </a:r>
            <a:endParaRPr lang="vi-VN" sz="2400" b="1" dirty="0">
              <a:solidFill>
                <a:srgbClr val="0000FF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9EDE285F-65BE-45AF-9DEF-680AB36AF100}"/>
              </a:ext>
            </a:extLst>
          </p:cNvPr>
          <p:cNvSpPr/>
          <p:nvPr/>
        </p:nvSpPr>
        <p:spPr>
          <a:xfrm>
            <a:off x="5538650" y="4457031"/>
            <a:ext cx="402949" cy="378326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3</a:t>
            </a:r>
            <a:endParaRPr lang="vi-VN" sz="2400" b="1" dirty="0">
              <a:solidFill>
                <a:srgbClr val="0000FF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2896A03C-DB71-44D1-978E-C102FD531569}"/>
              </a:ext>
            </a:extLst>
          </p:cNvPr>
          <p:cNvSpPr/>
          <p:nvPr/>
        </p:nvSpPr>
        <p:spPr>
          <a:xfrm>
            <a:off x="9381468" y="3239836"/>
            <a:ext cx="402949" cy="378326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4</a:t>
            </a:r>
            <a:endParaRPr lang="vi-VN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88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60" y="254000"/>
            <a:ext cx="9276080" cy="49890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8AD640-B88F-40D9-92E5-C07774C82589}"/>
              </a:ext>
            </a:extLst>
          </p:cNvPr>
          <p:cNvSpPr txBox="1"/>
          <p:nvPr/>
        </p:nvSpPr>
        <p:spPr>
          <a:xfrm>
            <a:off x="3434080" y="2748518"/>
            <a:ext cx="5323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LUYỆN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VÀ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CÂU</a:t>
            </a:r>
            <a:endParaRPr lang="vi-VN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C73A34-5A4F-46A7-B720-807FB4D76F7F}"/>
              </a:ext>
            </a:extLst>
          </p:cNvPr>
          <p:cNvSpPr txBox="1"/>
          <p:nvPr/>
        </p:nvSpPr>
        <p:spPr>
          <a:xfrm>
            <a:off x="588722" y="490360"/>
            <a:ext cx="11786716" cy="1077218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 1. </a:t>
            </a:r>
            <a:r>
              <a:rPr lang="en-US" sz="3200" b="1" dirty="0" err="1">
                <a:solidFill>
                  <a:srgbClr val="002060"/>
                </a:solidFill>
              </a:rPr>
              <a:t>Những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ngữ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dưới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đây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chỉ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người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làm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việc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  <a:p>
            <a:r>
              <a:rPr lang="en-US" sz="3200" b="1" dirty="0" err="1">
                <a:solidFill>
                  <a:srgbClr val="002060"/>
                </a:solidFill>
              </a:rPr>
              <a:t>trên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biển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E271B4BA-D196-41C3-9373-57065073E5B6}"/>
              </a:ext>
            </a:extLst>
          </p:cNvPr>
          <p:cNvCxnSpPr>
            <a:cxnSpLocks/>
          </p:cNvCxnSpPr>
          <p:nvPr/>
        </p:nvCxnSpPr>
        <p:spPr>
          <a:xfrm>
            <a:off x="2707640" y="1056587"/>
            <a:ext cx="124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37AA865E-F7D3-47A0-AE6F-E15388FD6B1D}"/>
              </a:ext>
            </a:extLst>
          </p:cNvPr>
          <p:cNvCxnSpPr>
            <a:cxnSpLocks/>
          </p:cNvCxnSpPr>
          <p:nvPr/>
        </p:nvCxnSpPr>
        <p:spPr>
          <a:xfrm>
            <a:off x="7528560" y="1056587"/>
            <a:ext cx="28549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33B4BB73-3715-4257-B46B-264773628739}"/>
              </a:ext>
            </a:extLst>
          </p:cNvPr>
          <p:cNvCxnSpPr>
            <a:cxnSpLocks/>
          </p:cNvCxnSpPr>
          <p:nvPr/>
        </p:nvCxnSpPr>
        <p:spPr>
          <a:xfrm>
            <a:off x="685800" y="1567578"/>
            <a:ext cx="1671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E172D390-6316-45D6-8A2B-ECA09D0C3653}"/>
              </a:ext>
            </a:extLst>
          </p:cNvPr>
          <p:cNvSpPr/>
          <p:nvPr/>
        </p:nvSpPr>
        <p:spPr>
          <a:xfrm>
            <a:off x="919760" y="2906851"/>
            <a:ext cx="2773680" cy="709190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</a:rPr>
              <a:t>ngư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dân</a:t>
            </a:r>
            <a:endParaRPr lang="vi-VN" sz="4400" b="1" dirty="0">
              <a:solidFill>
                <a:srgbClr val="0000FF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17FA4383-7C49-4C4F-8CCC-681D349412B2}"/>
              </a:ext>
            </a:extLst>
          </p:cNvPr>
          <p:cNvSpPr/>
          <p:nvPr/>
        </p:nvSpPr>
        <p:spPr>
          <a:xfrm>
            <a:off x="4177101" y="2914387"/>
            <a:ext cx="2773680" cy="709190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</a:rPr>
              <a:t>hải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quân</a:t>
            </a:r>
            <a:endParaRPr lang="vi-VN" sz="4400" b="1" dirty="0">
              <a:solidFill>
                <a:srgbClr val="0000FF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F2267634-921A-4F54-AFA1-E015E2B4D195}"/>
              </a:ext>
            </a:extLst>
          </p:cNvPr>
          <p:cNvSpPr/>
          <p:nvPr/>
        </p:nvSpPr>
        <p:spPr>
          <a:xfrm>
            <a:off x="7434442" y="2914387"/>
            <a:ext cx="2773680" cy="709190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</a:rPr>
              <a:t>lái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xe</a:t>
            </a:r>
            <a:endParaRPr lang="vi-VN" sz="4400" b="1" dirty="0">
              <a:solidFill>
                <a:srgbClr val="0000FF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7396F894-7748-4193-A2A2-8BCC420A0C07}"/>
              </a:ext>
            </a:extLst>
          </p:cNvPr>
          <p:cNvSpPr/>
          <p:nvPr/>
        </p:nvSpPr>
        <p:spPr>
          <a:xfrm>
            <a:off x="1808814" y="5344126"/>
            <a:ext cx="2773680" cy="709190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</a:rPr>
              <a:t>thợ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lặn</a:t>
            </a:r>
            <a:endParaRPr lang="vi-VN" sz="4400" b="1" dirty="0">
              <a:solidFill>
                <a:srgbClr val="0000FF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86C74B6A-CC10-453F-B764-931619221B1B}"/>
              </a:ext>
            </a:extLst>
          </p:cNvPr>
          <p:cNvSpPr/>
          <p:nvPr/>
        </p:nvSpPr>
        <p:spPr>
          <a:xfrm>
            <a:off x="5066155" y="5351662"/>
            <a:ext cx="2773680" cy="709190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</a:rPr>
              <a:t>thủy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thủ</a:t>
            </a:r>
            <a:endParaRPr lang="vi-VN" sz="4400" b="1" dirty="0">
              <a:solidFill>
                <a:srgbClr val="0000FF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949FA981-B049-4651-A1B2-74B2488D8B8C}"/>
              </a:ext>
            </a:extLst>
          </p:cNvPr>
          <p:cNvSpPr/>
          <p:nvPr/>
        </p:nvSpPr>
        <p:spPr>
          <a:xfrm>
            <a:off x="8323496" y="5351662"/>
            <a:ext cx="2773680" cy="709190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</a:rPr>
              <a:t>nông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dân</a:t>
            </a:r>
            <a:endParaRPr lang="vi-VN" sz="4400" b="1" dirty="0">
              <a:solidFill>
                <a:srgbClr val="0000FF"/>
              </a:solidFill>
            </a:endParaRPr>
          </a:p>
        </p:txBody>
      </p:sp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xmlns="" id="{416C84C8-C45A-4B99-8EF2-2F4DDA7536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28" y="1633477"/>
            <a:ext cx="2188353" cy="1400388"/>
          </a:xfrm>
          <a:prstGeom prst="cloud">
            <a:avLst/>
          </a:prstGeom>
        </p:spPr>
      </p:pic>
      <p:pic>
        <p:nvPicPr>
          <p:cNvPr id="27" name="Picture 26" descr="A person playing a guitar&#10;&#10;Description automatically generated with low confidence">
            <a:extLst>
              <a:ext uri="{FF2B5EF4-FFF2-40B4-BE49-F238E27FC236}">
                <a16:creationId xmlns:a16="http://schemas.microsoft.com/office/drawing/2014/main" xmlns="" id="{57B625C3-E55B-4B2A-A59E-7736BA43C8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76" b="93007" l="3653" r="94368">
                        <a14:foregroundMark x1="15982" y1="19441" x2="87062" y2="92448"/>
                        <a14:foregroundMark x1="82192" y1="23217" x2="85845" y2="71049"/>
                        <a14:foregroundMark x1="85845" y1="71049" x2="85693" y2="72308"/>
                        <a14:foregroundMark x1="55251" y1="27692" x2="36377" y2="90070"/>
                        <a14:foregroundMark x1="17199" y1="86573" x2="14764" y2="30070"/>
                        <a14:foregroundMark x1="17352" y1="15105" x2="66058" y2="23776"/>
                        <a14:foregroundMark x1="66058" y1="23776" x2="72451" y2="25734"/>
                        <a14:foregroundMark x1="37900" y1="14965" x2="91324" y2="18881"/>
                        <a14:foregroundMark x1="46575" y1="91748" x2="73059" y2="73427"/>
                        <a14:foregroundMark x1="73059" y1="73427" x2="76865" y2="64615"/>
                        <a14:foregroundMark x1="76865" y1="64615" x2="76408" y2="63916"/>
                        <a14:foregroundMark x1="6545" y1="92867" x2="50685" y2="90769"/>
                        <a14:foregroundMark x1="50685" y1="90769" x2="79452" y2="92308"/>
                        <a14:foregroundMark x1="79452" y1="92308" x2="90411" y2="89371"/>
                        <a14:foregroundMark x1="90411" y1="89371" x2="88889" y2="79441"/>
                        <a14:foregroundMark x1="88889" y1="79441" x2="86454" y2="74545"/>
                        <a14:foregroundMark x1="14155" y1="85175" x2="36073" y2="77343"/>
                        <a14:foregroundMark x1="3957" y1="66993" x2="9589" y2="51888"/>
                        <a14:foregroundMark x1="9589" y1="51888" x2="9589" y2="51329"/>
                        <a14:foregroundMark x1="8828" y1="82937" x2="30746" y2="80699"/>
                        <a14:foregroundMark x1="42314" y1="87133" x2="59665" y2="63776"/>
                        <a14:foregroundMark x1="60731" y1="75105" x2="69711" y2="66014"/>
                        <a14:foregroundMark x1="55099" y1="72028" x2="68189" y2="79580"/>
                        <a14:foregroundMark x1="31202" y1="94965" x2="48554" y2="93007"/>
                        <a14:foregroundMark x1="48554" y1="93007" x2="58447" y2="93007"/>
                        <a14:foregroundMark x1="40639" y1="83776" x2="44292" y2="72587"/>
                        <a14:foregroundMark x1="73668" y1="71469" x2="61948" y2="56643"/>
                        <a14:foregroundMark x1="58904" y1="35664" x2="77017" y2="29510"/>
                        <a14:foregroundMark x1="75495" y1="89091" x2="75799" y2="78741"/>
                        <a14:foregroundMark x1="77169" y1="55245" x2="83409" y2="59720"/>
                        <a14:foregroundMark x1="22070" y1="4755" x2="30289" y2="8811"/>
                        <a14:foregroundMark x1="91781" y1="60420" x2="89802" y2="62797"/>
                        <a14:foregroundMark x1="94216" y1="58042" x2="94216" y2="58042"/>
                        <a14:foregroundMark x1="94368" y1="54126" x2="94368" y2="54126"/>
                        <a14:foregroundMark x1="89346" y1="71049" x2="89346" y2="71049"/>
                        <a14:foregroundMark x1="90107" y1="67273" x2="90107" y2="67273"/>
                        <a14:foregroundMark x1="90411" y1="65594" x2="90411" y2="65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45" y="1491543"/>
            <a:ext cx="1317187" cy="1429644"/>
          </a:xfrm>
          <a:prstGeom prst="rect">
            <a:avLst/>
          </a:prstGeom>
        </p:spPr>
      </p:pic>
      <p:pic>
        <p:nvPicPr>
          <p:cNvPr id="13" name="Picture 12" descr="A person standing next to a car&#10;&#10;Description automatically generated with medium confidence">
            <a:extLst>
              <a:ext uri="{FF2B5EF4-FFF2-40B4-BE49-F238E27FC236}">
                <a16:creationId xmlns:a16="http://schemas.microsoft.com/office/drawing/2014/main" xmlns="" id="{FA33984A-E588-44DD-828A-254A2AE3EE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985" y="1794891"/>
            <a:ext cx="2089043" cy="1217011"/>
          </a:xfrm>
          <a:prstGeom prst="rect">
            <a:avLst/>
          </a:prstGeom>
        </p:spPr>
      </p:pic>
      <p:pic>
        <p:nvPicPr>
          <p:cNvPr id="29" name="Picture 28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6A6CF30F-3357-4C6C-A381-68FDC889A3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416" y="4017038"/>
            <a:ext cx="1327088" cy="1327088"/>
          </a:xfrm>
          <a:prstGeom prst="rect">
            <a:avLst/>
          </a:prstGeom>
        </p:spPr>
      </p:pic>
      <p:pic>
        <p:nvPicPr>
          <p:cNvPr id="31" name="Picture 30" descr="A picture containing text, toy&#10;&#10;Description automatically generated">
            <a:extLst>
              <a:ext uri="{FF2B5EF4-FFF2-40B4-BE49-F238E27FC236}">
                <a16:creationId xmlns:a16="http://schemas.microsoft.com/office/drawing/2014/main" xmlns="" id="{AD05A3B8-8FF8-44EF-932A-0E114EF84B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183" y="3870204"/>
            <a:ext cx="2003613" cy="1558136"/>
          </a:xfrm>
          <a:prstGeom prst="rect">
            <a:avLst/>
          </a:prstGeom>
        </p:spPr>
      </p:pic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E5ED7EB8-3CAD-4E6E-A9AB-BACC93743F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797" y="3322279"/>
            <a:ext cx="3484596" cy="232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9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63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14245 0.0039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185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20404 -0.00532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95" y="-278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96296E-6 L 0.10885 -0.00764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3" y="-394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13112 0.00371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9" y="185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20456 0.0006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1" y="23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0.13399 0.00741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93" y="37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7 -0.00463 L 0.09844 -0.00648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-93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0.16263 0.00023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25" y="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10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7" grpId="1" animBg="1"/>
      <p:bldP spid="7" grpId="2" animBg="1"/>
      <p:bldP spid="18" grpId="0" animBg="1"/>
      <p:bldP spid="18" grpId="1" animBg="1"/>
      <p:bldP spid="18" grpId="2" animBg="1"/>
      <p:bldP spid="21" grpId="0" animBg="1"/>
      <p:bldP spid="21" grpId="1" animBg="1"/>
      <p:bldP spid="23" grpId="0" animBg="1"/>
      <p:bldP spid="23" grpId="1" animBg="1"/>
      <p:bldP spid="23" grpId="2" animBg="1"/>
      <p:bldP spid="25" grpId="0" animBg="1"/>
      <p:bldP spid="25" grpId="1" animBg="1"/>
      <p:bldP spid="25" grpId="2" animBg="1"/>
      <p:bldP spid="26" grpId="0" animBg="1"/>
      <p:bldP spid="2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C73A34-5A4F-46A7-B720-807FB4D76F7F}"/>
              </a:ext>
            </a:extLst>
          </p:cNvPr>
          <p:cNvSpPr txBox="1"/>
          <p:nvPr/>
        </p:nvSpPr>
        <p:spPr>
          <a:xfrm>
            <a:off x="202642" y="584728"/>
            <a:ext cx="11786716" cy="584775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 2. </a:t>
            </a:r>
            <a:r>
              <a:rPr lang="en-US" sz="3200" b="1" dirty="0" err="1">
                <a:solidFill>
                  <a:srgbClr val="002060"/>
                </a:solidFill>
              </a:rPr>
              <a:t>Kết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hợp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ngữ</a:t>
            </a:r>
            <a:r>
              <a:rPr lang="en-US" sz="3200" b="1" dirty="0">
                <a:solidFill>
                  <a:srgbClr val="002060"/>
                </a:solidFill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</a:rPr>
              <a:t>cột</a:t>
            </a:r>
            <a:r>
              <a:rPr lang="en-US" sz="3200" b="1" dirty="0">
                <a:solidFill>
                  <a:srgbClr val="002060"/>
                </a:solidFill>
              </a:rPr>
              <a:t> A </a:t>
            </a:r>
            <a:r>
              <a:rPr lang="en-US" sz="3200" b="1" dirty="0" err="1">
                <a:solidFill>
                  <a:srgbClr val="002060"/>
                </a:solidFill>
              </a:rPr>
              <a:t>với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ngữ</a:t>
            </a:r>
            <a:r>
              <a:rPr lang="en-US" sz="3200" b="1" dirty="0">
                <a:solidFill>
                  <a:srgbClr val="002060"/>
                </a:solidFill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</a:rPr>
              <a:t>cột</a:t>
            </a:r>
            <a:r>
              <a:rPr lang="en-US" sz="3200" b="1" dirty="0">
                <a:solidFill>
                  <a:srgbClr val="002060"/>
                </a:solidFill>
              </a:rPr>
              <a:t> B </a:t>
            </a:r>
            <a:r>
              <a:rPr lang="en-US" sz="3200" b="1" dirty="0" err="1">
                <a:solidFill>
                  <a:srgbClr val="002060"/>
                </a:solidFill>
              </a:rPr>
              <a:t>để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tạo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câu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BE011E9-916D-42CE-801F-80190316A496}"/>
              </a:ext>
            </a:extLst>
          </p:cNvPr>
          <p:cNvSpPr/>
          <p:nvPr/>
        </p:nvSpPr>
        <p:spPr>
          <a:xfrm>
            <a:off x="631596" y="2733473"/>
            <a:ext cx="5464404" cy="641023"/>
          </a:xfrm>
          <a:prstGeom prst="roundRect">
            <a:avLst/>
          </a:prstGeom>
          <a:solidFill>
            <a:srgbClr val="99FF33">
              <a:alpha val="6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Những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người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dân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chài</a:t>
            </a:r>
            <a:r>
              <a:rPr lang="en-US" sz="2800" b="1" dirty="0">
                <a:solidFill>
                  <a:schemeClr val="tx1"/>
                </a:solidFill>
              </a:rPr>
              <a:t> ra </a:t>
            </a:r>
            <a:r>
              <a:rPr lang="en-US" sz="2800" b="1" dirty="0" err="1">
                <a:solidFill>
                  <a:schemeClr val="tx1"/>
                </a:solidFill>
              </a:rPr>
              <a:t>khơi</a:t>
            </a:r>
            <a:endParaRPr lang="vi-VN" sz="2800" b="1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3EE50C7F-F8A7-48B3-ADE9-471AF5ACB84A}"/>
              </a:ext>
            </a:extLst>
          </p:cNvPr>
          <p:cNvSpPr/>
          <p:nvPr/>
        </p:nvSpPr>
        <p:spPr>
          <a:xfrm>
            <a:off x="3120323" y="1686126"/>
            <a:ext cx="595644" cy="64102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A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A65D3F4F-B654-435C-9221-98B8EF25D7B3}"/>
              </a:ext>
            </a:extLst>
          </p:cNvPr>
          <p:cNvSpPr/>
          <p:nvPr/>
        </p:nvSpPr>
        <p:spPr>
          <a:xfrm>
            <a:off x="631596" y="3780820"/>
            <a:ext cx="5464404" cy="641023"/>
          </a:xfrm>
          <a:prstGeom prst="roundRect">
            <a:avLst/>
          </a:prstGeom>
          <a:solidFill>
            <a:srgbClr val="99FF33">
              <a:alpha val="6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Các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chú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hải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quân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tuần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tra</a:t>
            </a:r>
            <a:endParaRPr lang="vi-VN" sz="2800" b="1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B758C697-E046-4D39-911D-28A3B8B2789D}"/>
              </a:ext>
            </a:extLst>
          </p:cNvPr>
          <p:cNvSpPr/>
          <p:nvPr/>
        </p:nvSpPr>
        <p:spPr>
          <a:xfrm>
            <a:off x="631596" y="4870315"/>
            <a:ext cx="5464404" cy="641023"/>
          </a:xfrm>
          <a:prstGeom prst="roundRect">
            <a:avLst/>
          </a:prstGeom>
          <a:solidFill>
            <a:srgbClr val="99FF33">
              <a:alpha val="6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Người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dân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biển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làm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lồng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bè</a:t>
            </a:r>
            <a:endParaRPr lang="vi-VN" sz="2800" b="1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FE59213B-DC1B-4DB9-AECD-42E986819CA7}"/>
              </a:ext>
            </a:extLst>
          </p:cNvPr>
          <p:cNvSpPr/>
          <p:nvPr/>
        </p:nvSpPr>
        <p:spPr>
          <a:xfrm>
            <a:off x="7408532" y="2733472"/>
            <a:ext cx="4060378" cy="641023"/>
          </a:xfrm>
          <a:prstGeom prst="roundRect">
            <a:avLst/>
          </a:prstGeom>
          <a:solidFill>
            <a:schemeClr val="accent4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để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nuôi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tôm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  <a:endParaRPr lang="vi-VN" sz="2800" b="1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914FD28A-5363-4C84-81C2-53F8FC5E6D23}"/>
              </a:ext>
            </a:extLst>
          </p:cNvPr>
          <p:cNvSpPr/>
          <p:nvPr/>
        </p:nvSpPr>
        <p:spPr>
          <a:xfrm>
            <a:off x="7408532" y="3780820"/>
            <a:ext cx="4060378" cy="641023"/>
          </a:xfrm>
          <a:prstGeom prst="roundRect">
            <a:avLst/>
          </a:prstGeom>
          <a:solidFill>
            <a:schemeClr val="accent4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để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đánh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  <a:endParaRPr lang="vi-VN" sz="2800" b="1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2335A70-98EB-44E5-B55C-568C4931DF3C}"/>
              </a:ext>
            </a:extLst>
          </p:cNvPr>
          <p:cNvSpPr/>
          <p:nvPr/>
        </p:nvSpPr>
        <p:spPr>
          <a:xfrm>
            <a:off x="7408532" y="4870315"/>
            <a:ext cx="4060378" cy="641023"/>
          </a:xfrm>
          <a:prstGeom prst="roundRect">
            <a:avLst/>
          </a:prstGeom>
          <a:solidFill>
            <a:schemeClr val="accent4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để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canh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giữ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biển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đảo</a:t>
            </a:r>
            <a:endParaRPr lang="vi-VN" sz="2800" b="1" dirty="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5880220D-BF3D-4780-A9A7-7FEC257A97EF}"/>
              </a:ext>
            </a:extLst>
          </p:cNvPr>
          <p:cNvSpPr/>
          <p:nvPr/>
        </p:nvSpPr>
        <p:spPr>
          <a:xfrm>
            <a:off x="9140899" y="1686126"/>
            <a:ext cx="595644" cy="64102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B</a:t>
            </a:r>
            <a:endParaRPr lang="vi-VN" sz="3200" b="1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3B500420-28ED-45B7-8875-69417E2CA5C0}"/>
              </a:ext>
            </a:extLst>
          </p:cNvPr>
          <p:cNvCxnSpPr>
            <a:stCxn id="2" idx="3"/>
            <a:endCxn id="18" idx="1"/>
          </p:cNvCxnSpPr>
          <p:nvPr/>
        </p:nvCxnSpPr>
        <p:spPr>
          <a:xfrm>
            <a:off x="6096000" y="3053985"/>
            <a:ext cx="1312532" cy="1047347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526AA8C7-6D26-49D0-BB10-6792CC249D9C}"/>
              </a:ext>
            </a:extLst>
          </p:cNvPr>
          <p:cNvCxnSpPr>
            <a:cxnSpLocks/>
            <a:stCxn id="15" idx="3"/>
            <a:endCxn id="17" idx="1"/>
          </p:cNvCxnSpPr>
          <p:nvPr/>
        </p:nvCxnSpPr>
        <p:spPr>
          <a:xfrm flipV="1">
            <a:off x="6096000" y="3053984"/>
            <a:ext cx="1312532" cy="2136843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B93B9412-46D6-4E58-B3ED-48A696EF97E4}"/>
              </a:ext>
            </a:extLst>
          </p:cNvPr>
          <p:cNvCxnSpPr/>
          <p:nvPr/>
        </p:nvCxnSpPr>
        <p:spPr>
          <a:xfrm>
            <a:off x="6096000" y="4140403"/>
            <a:ext cx="1312532" cy="1047347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19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C73A34-5A4F-46A7-B720-807FB4D76F7F}"/>
              </a:ext>
            </a:extLst>
          </p:cNvPr>
          <p:cNvSpPr txBox="1"/>
          <p:nvPr/>
        </p:nvSpPr>
        <p:spPr>
          <a:xfrm>
            <a:off x="202642" y="584728"/>
            <a:ext cx="11786716" cy="1077218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 3. </a:t>
            </a:r>
            <a:r>
              <a:rPr lang="en-US" sz="3200" b="1" dirty="0" err="1">
                <a:solidFill>
                  <a:srgbClr val="002060"/>
                </a:solidFill>
              </a:rPr>
              <a:t>Dựa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kết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quả</a:t>
            </a:r>
            <a:r>
              <a:rPr lang="en-US" sz="3200" b="1" dirty="0">
                <a:solidFill>
                  <a:srgbClr val="002060"/>
                </a:solidFill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</a:rPr>
              <a:t>bài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tập</a:t>
            </a:r>
            <a:r>
              <a:rPr lang="en-US" sz="3200" b="1" dirty="0">
                <a:solidFill>
                  <a:srgbClr val="002060"/>
                </a:solidFill>
              </a:rPr>
              <a:t> 2, </a:t>
            </a:r>
            <a:r>
              <a:rPr lang="en-US" sz="3200" b="1" dirty="0" err="1">
                <a:solidFill>
                  <a:srgbClr val="002060"/>
                </a:solidFill>
              </a:rPr>
              <a:t>đặt</a:t>
            </a:r>
            <a:r>
              <a:rPr lang="en-US" sz="3200" b="1" dirty="0">
                <a:solidFill>
                  <a:srgbClr val="002060"/>
                </a:solidFill>
              </a:rPr>
              <a:t> 2 </a:t>
            </a:r>
            <a:r>
              <a:rPr lang="en-US" sz="3200" b="1" dirty="0" err="1">
                <a:solidFill>
                  <a:srgbClr val="002060"/>
                </a:solidFill>
              </a:rPr>
              <a:t>câu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hỏi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</a:t>
            </a:r>
            <a:r>
              <a:rPr lang="en-US" sz="3200" b="1" dirty="0">
                <a:solidFill>
                  <a:srgbClr val="002060"/>
                </a:solidFill>
              </a:rPr>
              <a:t> 2 </a:t>
            </a:r>
            <a:r>
              <a:rPr lang="en-US" sz="3200" b="1" dirty="0" err="1">
                <a:solidFill>
                  <a:srgbClr val="002060"/>
                </a:solidFill>
              </a:rPr>
              <a:t>câu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trả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lời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theo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mẫu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BE011E9-916D-42CE-801F-80190316A496}"/>
              </a:ext>
            </a:extLst>
          </p:cNvPr>
          <p:cNvSpPr/>
          <p:nvPr/>
        </p:nvSpPr>
        <p:spPr>
          <a:xfrm>
            <a:off x="1678292" y="2530273"/>
            <a:ext cx="8785460" cy="641023"/>
          </a:xfrm>
          <a:prstGeom prst="roundRect">
            <a:avLst/>
          </a:prstGeom>
          <a:solidFill>
            <a:srgbClr val="99FF33">
              <a:alpha val="6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</a:rPr>
              <a:t>- </a:t>
            </a:r>
            <a:r>
              <a:rPr lang="en-US" sz="3200" b="1" dirty="0" err="1">
                <a:solidFill>
                  <a:schemeClr val="tx1"/>
                </a:solidFill>
              </a:rPr>
              <a:t>Những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người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dân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chài</a:t>
            </a:r>
            <a:r>
              <a:rPr lang="en-US" sz="3200" b="1" dirty="0">
                <a:solidFill>
                  <a:schemeClr val="tx1"/>
                </a:solidFill>
              </a:rPr>
              <a:t> ra </a:t>
            </a:r>
            <a:r>
              <a:rPr lang="en-US" sz="3200" b="1" dirty="0" err="1">
                <a:solidFill>
                  <a:schemeClr val="tx1"/>
                </a:solidFill>
              </a:rPr>
              <a:t>khơi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gì</a:t>
            </a:r>
            <a:r>
              <a:rPr lang="en-US" sz="3200" b="1" dirty="0">
                <a:solidFill>
                  <a:srgbClr val="FF0000"/>
                </a:solidFill>
              </a:rPr>
              <a:t>?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FE59213B-DC1B-4DB9-AECD-42E986819CA7}"/>
              </a:ext>
            </a:extLst>
          </p:cNvPr>
          <p:cNvSpPr/>
          <p:nvPr/>
        </p:nvSpPr>
        <p:spPr>
          <a:xfrm>
            <a:off x="1678292" y="3810432"/>
            <a:ext cx="8785461" cy="641023"/>
          </a:xfrm>
          <a:prstGeom prst="roundRect">
            <a:avLst/>
          </a:prstGeom>
          <a:solidFill>
            <a:schemeClr val="accent4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</a:rPr>
              <a:t>- </a:t>
            </a:r>
            <a:r>
              <a:rPr lang="en-US" sz="3200" b="1" dirty="0" err="1">
                <a:solidFill>
                  <a:schemeClr val="tx1"/>
                </a:solidFill>
              </a:rPr>
              <a:t>Những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người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dân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chài</a:t>
            </a:r>
            <a:r>
              <a:rPr lang="en-US" sz="3200" b="1" dirty="0">
                <a:solidFill>
                  <a:schemeClr val="tx1"/>
                </a:solidFill>
              </a:rPr>
              <a:t> ra </a:t>
            </a:r>
            <a:r>
              <a:rPr lang="en-US" sz="3200" b="1" dirty="0" err="1">
                <a:solidFill>
                  <a:schemeClr val="tx1"/>
                </a:solidFill>
              </a:rPr>
              <a:t>khơi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đánh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A42082B-250E-4048-81ED-B498747AF1B2}"/>
              </a:ext>
            </a:extLst>
          </p:cNvPr>
          <p:cNvSpPr txBox="1"/>
          <p:nvPr/>
        </p:nvSpPr>
        <p:spPr>
          <a:xfrm>
            <a:off x="812800" y="2052320"/>
            <a:ext cx="1107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M:</a:t>
            </a:r>
            <a:endParaRPr lang="vi-VN" sz="3200" b="1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82133348-2BC8-4FEA-9A95-70B9DFF9EB05}"/>
              </a:ext>
            </a:extLst>
          </p:cNvPr>
          <p:cNvSpPr/>
          <p:nvPr/>
        </p:nvSpPr>
        <p:spPr>
          <a:xfrm>
            <a:off x="604576" y="3328737"/>
            <a:ext cx="9170387" cy="6410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</a:rPr>
              <a:t>-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chú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bộ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đội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hải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quân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tuần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gì</a:t>
            </a:r>
            <a:r>
              <a:rPr lang="en-US" sz="3200" b="1" dirty="0">
                <a:solidFill>
                  <a:srgbClr val="FF0000"/>
                </a:solidFill>
              </a:rPr>
              <a:t>?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AD3A7807-2B5C-42BB-93DB-E17A51FAB3B1}"/>
              </a:ext>
            </a:extLst>
          </p:cNvPr>
          <p:cNvSpPr/>
          <p:nvPr/>
        </p:nvSpPr>
        <p:spPr>
          <a:xfrm>
            <a:off x="604576" y="4053893"/>
            <a:ext cx="11384782" cy="6410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</a:rPr>
              <a:t>-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chú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bộ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đội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hải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quân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tuần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canh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biển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đảo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04A4F470-8C15-486E-8053-D127A74C6643}"/>
              </a:ext>
            </a:extLst>
          </p:cNvPr>
          <p:cNvSpPr/>
          <p:nvPr/>
        </p:nvSpPr>
        <p:spPr>
          <a:xfrm>
            <a:off x="604576" y="4974277"/>
            <a:ext cx="10207450" cy="6410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</a:rPr>
              <a:t>- </a:t>
            </a:r>
            <a:r>
              <a:rPr lang="en-US" sz="3200" b="1" dirty="0" err="1">
                <a:solidFill>
                  <a:srgbClr val="0000FF"/>
                </a:solidFill>
              </a:rPr>
              <a:t>Những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người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dân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biển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làm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lồng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bè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gì</a:t>
            </a:r>
            <a:r>
              <a:rPr lang="en-US" sz="3200" b="1" dirty="0">
                <a:solidFill>
                  <a:srgbClr val="FF0000"/>
                </a:solidFill>
              </a:rPr>
              <a:t>?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97475C79-2EDB-4E1C-89E8-D16C334D9C9C}"/>
              </a:ext>
            </a:extLst>
          </p:cNvPr>
          <p:cNvSpPr/>
          <p:nvPr/>
        </p:nvSpPr>
        <p:spPr>
          <a:xfrm>
            <a:off x="604576" y="5699433"/>
            <a:ext cx="11384782" cy="6410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</a:rPr>
              <a:t>- </a:t>
            </a:r>
            <a:r>
              <a:rPr lang="en-US" sz="3200" b="1" dirty="0" err="1">
                <a:solidFill>
                  <a:srgbClr val="0000FF"/>
                </a:solidFill>
              </a:rPr>
              <a:t>Những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người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dân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biển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làm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lồng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bè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nuôi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tôm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8374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L -0.00078 -0.071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35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-0.00131 -0.1164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83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7.37257E-18 -0.186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3" grpId="0"/>
      <p:bldP spid="16" grpId="0" animBg="1"/>
      <p:bldP spid="20" grpId="0" animBg="1"/>
      <p:bldP spid="22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FA7C777-5FE1-4022-9103-FEDF52816BEE}"/>
              </a:ext>
            </a:extLst>
          </p:cNvPr>
          <p:cNvSpPr/>
          <p:nvPr/>
        </p:nvSpPr>
        <p:spPr>
          <a:xfrm>
            <a:off x="2261233" y="338409"/>
            <a:ext cx="7680694" cy="1496495"/>
          </a:xfrm>
          <a:prstGeom prst="roundRect">
            <a:avLst/>
          </a:prstGeom>
          <a:solidFill>
            <a:schemeClr val="accent2">
              <a:alpha val="72000"/>
            </a:schemeClr>
          </a:solidFill>
          <a:ln w="34925">
            <a:solidFill>
              <a:schemeClr val="accent1">
                <a:shade val="50000"/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Em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thấy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những</a:t>
            </a:r>
            <a:r>
              <a:rPr lang="en-US" sz="3200" b="1" dirty="0">
                <a:solidFill>
                  <a:srgbClr val="002060"/>
                </a:solidFill>
              </a:rPr>
              <a:t> ai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hai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tranh</a:t>
            </a:r>
            <a:r>
              <a:rPr lang="en-US" sz="3200" b="1" dirty="0">
                <a:solidFill>
                  <a:srgbClr val="002060"/>
                </a:solidFill>
              </a:rPr>
              <a:t>? 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Họ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đang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làm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gì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  <a:endParaRPr lang="vi-VN" sz="3200" b="1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1BBA82-EB35-4BEE-96C7-8912DEF2DE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843279" y="-61916"/>
            <a:ext cx="1930401" cy="1896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61014B2-04D5-4290-AB43-0A5B39325E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 flipH="1">
            <a:off x="9463244" y="400325"/>
            <a:ext cx="2195309" cy="1496495"/>
          </a:xfrm>
          <a:prstGeom prst="rect">
            <a:avLst/>
          </a:prstGeom>
        </p:spPr>
      </p:pic>
      <p:pic>
        <p:nvPicPr>
          <p:cNvPr id="5" name="Picture 4" descr="A child sitting at a desk&#10;&#10;Description automatically generated with medium confidence">
            <a:extLst>
              <a:ext uri="{FF2B5EF4-FFF2-40B4-BE49-F238E27FC236}">
                <a16:creationId xmlns:a16="http://schemas.microsoft.com/office/drawing/2014/main" xmlns="" id="{BEFFEA9B-B662-4A87-9F10-095B16920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09" b="99525" l="2867" r="98651">
                        <a14:foregroundMark x1="7251" y1="12361" x2="80101" y2="17750"/>
                        <a14:foregroundMark x1="72850" y1="18067" x2="69983" y2="74643"/>
                        <a14:foregroundMark x1="3035" y1="7607" x2="11298" y2="87322"/>
                        <a14:foregroundMark x1="10118" y1="91759" x2="59191" y2="88431"/>
                        <a14:foregroundMark x1="59191" y1="88431" x2="73524" y2="89857"/>
                        <a14:foregroundMark x1="86509" y1="11886" x2="82293" y2="89857"/>
                        <a14:foregroundMark x1="47218" y1="53249" x2="87184" y2="56101"/>
                        <a14:foregroundMark x1="77234" y1="51506" x2="77234" y2="51506"/>
                        <a14:foregroundMark x1="77234" y1="51506" x2="77234" y2="51506"/>
                        <a14:foregroundMark x1="90894" y1="23613" x2="90894" y2="23613"/>
                        <a14:foregroundMark x1="30017" y1="30586" x2="62901" y2="28843"/>
                        <a14:foregroundMark x1="14445" y1="4120" x2="82125" y2="9033"/>
                        <a14:foregroundMark x1="13716" y1="4067" x2="14445" y2="4120"/>
                        <a14:foregroundMark x1="13229" y1="4032" x2="13584" y2="4058"/>
                        <a14:foregroundMark x1="82125" y1="9033" x2="93929" y2="47861"/>
                        <a14:foregroundMark x1="93929" y1="47861" x2="84823" y2="76704"/>
                        <a14:foregroundMark x1="84823" y1="76704" x2="59022" y2="93819"/>
                        <a14:foregroundMark x1="59022" y1="93819" x2="19056" y2="84786"/>
                        <a14:foregroundMark x1="19056" y1="84786" x2="8094" y2="52139"/>
                        <a14:foregroundMark x1="8094" y1="52139" x2="14671" y2="19493"/>
                        <a14:foregroundMark x1="14671" y1="19493" x2="33221" y2="7924"/>
                        <a14:foregroundMark x1="33221" y1="7924" x2="45531" y2="6498"/>
                        <a14:foregroundMark x1="33221" y1="19651" x2="69983" y2="68463"/>
                        <a14:foregroundMark x1="46880" y1="16957" x2="80101" y2="59588"/>
                        <a14:foregroundMark x1="24452" y1="44057" x2="62057" y2="31696"/>
                        <a14:foregroundMark x1="47218" y1="94295" x2="80270" y2="92552"/>
                        <a14:foregroundMark x1="91737" y1="10777" x2="94936" y2="69537"/>
                        <a14:foregroundMark x1="67960" y1="96038" x2="94084" y2="92935"/>
                        <a14:foregroundMark x1="22934" y1="28843" x2="46880" y2="26149"/>
                        <a14:foregroundMark x1="32040" y1="40095" x2="47892" y2="39778"/>
                        <a14:foregroundMark x1="47892" y1="39778" x2="56661" y2="40254"/>
                        <a14:foregroundMark x1="34401" y1="58479" x2="55818" y2="48970"/>
                        <a14:foregroundMark x1="57504" y1="63708" x2="24452" y2="34073"/>
                        <a14:foregroundMark x1="55987" y1="59113" x2="67960" y2="56735"/>
                        <a14:foregroundMark x1="74030" y1="38193" x2="85497" y2="58320"/>
                        <a14:foregroundMark x1="38280" y1="20444" x2="50084" y2="22029"/>
                        <a14:foregroundMark x1="46712" y1="4913" x2="91062" y2="6022"/>
                        <a14:foregroundMark x1="91062" y1="6022" x2="98820" y2="24247"/>
                        <a14:foregroundMark x1="98820" y1="68871" x2="98820" y2="69582"/>
                        <a14:foregroundMark x1="98820" y1="46068" x2="98820" y2="46928"/>
                        <a14:foregroundMark x1="98820" y1="24247" x2="98820" y2="24297"/>
                        <a14:foregroundMark x1="94114" y1="90634" x2="77435" y2="99001"/>
                        <a14:foregroundMark x1="59988" y1="98326" x2="43845" y2="97147"/>
                        <a14:foregroundMark x1="41147" y1="4596" x2="91231" y2="7607"/>
                        <a14:foregroundMark x1="97470" y1="7924" x2="21248" y2="1743"/>
                        <a14:foregroundMark x1="21248" y1="1743" x2="22766" y2="17908"/>
                        <a14:foregroundMark x1="22766" y1="17908" x2="16358" y2="35816"/>
                        <a14:foregroundMark x1="16358" y1="35816" x2="17538" y2="39303"/>
                        <a14:foregroundMark x1="13644" y1="4120" x2="16358" y2="3011"/>
                        <a14:foregroundMark x1="77234" y1="87005" x2="84317" y2="85895"/>
                        <a14:foregroundMark x1="72850" y1="91284" x2="87521" y2="85895"/>
                        <a14:foregroundMark x1="30017" y1="76545" x2="53120" y2="86371"/>
                        <a14:foregroundMark x1="36931" y1="85578" x2="50927" y2="80349"/>
                        <a14:foregroundMark x1="29848" y1="84311" x2="48567" y2="89857"/>
                        <a14:foregroundMark x1="48567" y1="89857" x2="48904" y2="89857"/>
                        <a14:foregroundMark x1="32884" y1="92393" x2="48061" y2="90491"/>
                        <a14:foregroundMark x1="38111" y1="95563" x2="44688" y2="92393"/>
                        <a14:foregroundMark x1="34401" y1="94453" x2="40304" y2="91601"/>
                        <a14:foregroundMark x1="54637" y1="59588" x2="62057" y2="66561"/>
                        <a14:foregroundMark x1="52277" y1="56894" x2="62901" y2="67195"/>
                        <a14:foregroundMark x1="52108" y1="56894" x2="52108" y2="56894"/>
                        <a14:foregroundMark x1="47723" y1="32013" x2="55481" y2="30428"/>
                        <a14:foregroundMark x1="22597" y1="31537" x2="17201" y2="64184"/>
                        <a14:foregroundMark x1="17201" y1="64184" x2="17201" y2="64184"/>
                        <a14:foregroundMark x1="24621" y1="23613" x2="36931" y2="25832"/>
                        <a14:foregroundMark x1="23272" y1="23613" x2="30017" y2="22029"/>
                        <a14:foregroundMark x1="45700" y1="52139" x2="44013" y2="47068"/>
                        <a14:foregroundMark x1="57504" y1="37876" x2="56830" y2="26624"/>
                        <a14:foregroundMark x1="52614" y1="58003" x2="52277" y2="46276"/>
                        <a14:foregroundMark x1="66105" y1="67353" x2="60540" y2="57686"/>
                        <a14:foregroundMark x1="4384" y1="6181" x2="4384" y2="6181"/>
                        <a14:backgroundMark x1="63948" y1="66437" x2="64287" y2="66720"/>
                        <a14:backgroundMark x1="52060" y1="56537" x2="52390" y2="56812"/>
                        <a14:backgroundMark x1="45522" y1="51091" x2="45632" y2="51183"/>
                        <a14:backgroundMark x1="44844" y1="50527" x2="45210" y2="50831"/>
                        <a14:backgroundMark x1="56927" y1="35819" x2="57243" y2="35944"/>
                        <a14:backgroundMark x1="59191" y1="99525" x2="77403" y2="99049"/>
                        <a14:backgroundMark x1="97470" y1="52932" x2="99494" y2="22345"/>
                        <a14:backgroundMark x1="98651" y1="24723" x2="98820" y2="15689"/>
                        <a14:backgroundMark x1="99494" y1="70840" x2="98651" y2="46434"/>
                        <a14:backgroundMark x1="99157" y1="90967" x2="99157" y2="70840"/>
                        <a14:backgroundMark x1="97976" y1="69572" x2="97639" y2="95246"/>
                        <a14:backgroundMark x1="12648" y1="317" x2="12648" y2="317"/>
                        <a14:backgroundMark x1="8432" y1="317" x2="8432" y2="317"/>
                        <a14:backgroundMark x1="10624" y1="5388" x2="10624" y2="5388"/>
                        <a14:backgroundMark x1="5228" y1="5705" x2="10793" y2="2219"/>
                        <a14:backgroundMark x1="11973" y1="4913" x2="11973" y2="4120"/>
                        <a14:backgroundMark x1="3541" y1="3803" x2="11973" y2="634"/>
                        <a14:backgroundMark x1="12310" y1="6022" x2="12310" y2="5230"/>
                        <a14:backgroundMark x1="11973" y1="4120" x2="11973" y2="4120"/>
                        <a14:backgroundMark x1="11636" y1="1902" x2="4890" y2="2853"/>
                        <a14:backgroundMark x1="8938" y1="6815" x2="12816" y2="4120"/>
                        <a14:backgroundMark x1="8938" y1="6181" x2="8938" y2="6181"/>
                        <a14:backgroundMark x1="13491" y1="4913" x2="13491" y2="4913"/>
                        <a14:backgroundMark x1="13659" y1="4120" x2="13659" y2="4120"/>
                        <a14:backgroundMark x1="13491" y1="3803" x2="13153" y2="2536"/>
                        <a14:backgroundMark x1="8094" y1="6973" x2="10624" y2="4913"/>
                        <a14:backgroundMark x1="3204" y1="3328" x2="3204" y2="3328"/>
                        <a14:backgroundMark x1="13153" y1="5230" x2="13153" y2="4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" y="2217849"/>
            <a:ext cx="4287520" cy="4101077"/>
          </a:xfrm>
          <a:prstGeom prst="rect">
            <a:avLst/>
          </a:prstGeom>
        </p:spPr>
      </p:pic>
      <p:pic>
        <p:nvPicPr>
          <p:cNvPr id="8" name="Picture 7" descr="A person playing a guitar&#10;&#10;Description automatically generated with low confidence">
            <a:extLst>
              <a:ext uri="{FF2B5EF4-FFF2-40B4-BE49-F238E27FC236}">
                <a16:creationId xmlns:a16="http://schemas.microsoft.com/office/drawing/2014/main" xmlns="" id="{008D5D02-46B6-4E93-BF84-0AD67FC1E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76" b="93007" l="3653" r="94368">
                        <a14:foregroundMark x1="15982" y1="19441" x2="87062" y2="92448"/>
                        <a14:foregroundMark x1="82192" y1="23217" x2="85845" y2="71049"/>
                        <a14:foregroundMark x1="85845" y1="71049" x2="85693" y2="72308"/>
                        <a14:foregroundMark x1="55251" y1="27692" x2="36377" y2="90070"/>
                        <a14:foregroundMark x1="17199" y1="86573" x2="14764" y2="30070"/>
                        <a14:foregroundMark x1="17352" y1="15105" x2="66058" y2="23776"/>
                        <a14:foregroundMark x1="66058" y1="23776" x2="72451" y2="25734"/>
                        <a14:foregroundMark x1="37900" y1="14965" x2="91324" y2="18881"/>
                        <a14:foregroundMark x1="46575" y1="91748" x2="73059" y2="73427"/>
                        <a14:foregroundMark x1="73059" y1="73427" x2="76865" y2="64615"/>
                        <a14:foregroundMark x1="76865" y1="64615" x2="76408" y2="63916"/>
                        <a14:foregroundMark x1="6545" y1="92867" x2="50685" y2="90769"/>
                        <a14:foregroundMark x1="50685" y1="90769" x2="79452" y2="92308"/>
                        <a14:foregroundMark x1="79452" y1="92308" x2="90411" y2="89371"/>
                        <a14:foregroundMark x1="90411" y1="89371" x2="88889" y2="79441"/>
                        <a14:foregroundMark x1="88889" y1="79441" x2="86454" y2="74545"/>
                        <a14:foregroundMark x1="14155" y1="85175" x2="36073" y2="77343"/>
                        <a14:foregroundMark x1="3957" y1="66993" x2="9589" y2="51888"/>
                        <a14:foregroundMark x1="9589" y1="51888" x2="9589" y2="51329"/>
                        <a14:foregroundMark x1="8828" y1="82937" x2="30746" y2="80699"/>
                        <a14:foregroundMark x1="42314" y1="87133" x2="59665" y2="63776"/>
                        <a14:foregroundMark x1="60731" y1="75105" x2="69711" y2="66014"/>
                        <a14:foregroundMark x1="55099" y1="72028" x2="68189" y2="79580"/>
                        <a14:foregroundMark x1="31202" y1="94965" x2="48554" y2="93007"/>
                        <a14:foregroundMark x1="48554" y1="93007" x2="58447" y2="93007"/>
                        <a14:foregroundMark x1="40639" y1="83776" x2="44292" y2="72587"/>
                        <a14:foregroundMark x1="73668" y1="71469" x2="61948" y2="56643"/>
                        <a14:foregroundMark x1="58904" y1="35664" x2="77017" y2="29510"/>
                        <a14:foregroundMark x1="75495" y1="89091" x2="75799" y2="78741"/>
                        <a14:foregroundMark x1="77169" y1="55245" x2="83409" y2="59720"/>
                        <a14:foregroundMark x1="22070" y1="4755" x2="30289" y2="8811"/>
                        <a14:foregroundMark x1="91781" y1="60420" x2="89802" y2="62797"/>
                        <a14:foregroundMark x1="94216" y1="58042" x2="94216" y2="58042"/>
                        <a14:foregroundMark x1="94368" y1="54126" x2="94368" y2="54126"/>
                        <a14:foregroundMark x1="89346" y1="71049" x2="89346" y2="71049"/>
                        <a14:foregroundMark x1="90107" y1="67273" x2="90107" y2="67273"/>
                        <a14:foregroundMark x1="90411" y1="65594" x2="90411" y2="65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20" y="1896820"/>
            <a:ext cx="4196079" cy="428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2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51518" y="1575935"/>
              <a:ext cx="1256212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5 + 6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1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843281"/>
            <a:ext cx="9276080" cy="39928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8AD640-B88F-40D9-92E5-C07774C82589}"/>
              </a:ext>
            </a:extLst>
          </p:cNvPr>
          <p:cNvSpPr txBox="1"/>
          <p:nvPr/>
        </p:nvSpPr>
        <p:spPr>
          <a:xfrm>
            <a:off x="3347720" y="2733040"/>
            <a:ext cx="5323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LUYỆN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VIẾT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ĐOẠN</a:t>
            </a:r>
            <a:endParaRPr lang="vi-VN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53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hild sitting at a desk&#10;&#10;Description automatically generated with medium confidence">
            <a:extLst>
              <a:ext uri="{FF2B5EF4-FFF2-40B4-BE49-F238E27FC236}">
                <a16:creationId xmlns:a16="http://schemas.microsoft.com/office/drawing/2014/main" xmlns="" id="{8AA84C7A-D1B0-43DF-8F1C-0875A0E0A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22" y="490360"/>
            <a:ext cx="11545556" cy="61294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C73A34-5A4F-46A7-B720-807FB4D76F7F}"/>
              </a:ext>
            </a:extLst>
          </p:cNvPr>
          <p:cNvSpPr txBox="1"/>
          <p:nvPr/>
        </p:nvSpPr>
        <p:spPr>
          <a:xfrm>
            <a:off x="323222" y="368440"/>
            <a:ext cx="11786716" cy="646331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1. </a:t>
            </a:r>
            <a:r>
              <a:rPr lang="en-US" sz="3600" b="1" dirty="0" err="1">
                <a:solidFill>
                  <a:srgbClr val="002060"/>
                </a:solidFill>
              </a:rPr>
              <a:t>Nói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những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điều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em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biết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về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chú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bộ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đội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hải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quân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6BFB34E-977D-4C5B-9611-C7E7024FE417}"/>
              </a:ext>
            </a:extLst>
          </p:cNvPr>
          <p:cNvSpPr txBox="1"/>
          <p:nvPr/>
        </p:nvSpPr>
        <p:spPr>
          <a:xfrm>
            <a:off x="848360" y="4895214"/>
            <a:ext cx="10784840" cy="1724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Ví</a:t>
            </a:r>
            <a:r>
              <a:rPr lang="en-US" sz="3200" b="1" dirty="0"/>
              <a:t> </a:t>
            </a:r>
            <a:r>
              <a:rPr lang="en-US" sz="3200" b="1" dirty="0" err="1"/>
              <a:t>dụ</a:t>
            </a:r>
            <a:r>
              <a:rPr lang="en-US" sz="3200" b="1" dirty="0"/>
              <a:t>:</a:t>
            </a:r>
          </a:p>
          <a:p>
            <a:pPr marL="457200" indent="-457200">
              <a:buFontTx/>
              <a:buChar char="-"/>
            </a:pP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chú</a:t>
            </a:r>
            <a:r>
              <a:rPr lang="en-US" sz="3200" dirty="0"/>
              <a:t> </a:t>
            </a:r>
            <a:r>
              <a:rPr lang="en-US" sz="3200" dirty="0" err="1"/>
              <a:t>bộ</a:t>
            </a:r>
            <a:r>
              <a:rPr lang="en-US" sz="3200" dirty="0"/>
              <a:t> </a:t>
            </a:r>
            <a:r>
              <a:rPr lang="en-US" sz="3200" dirty="0" err="1"/>
              <a:t>đội</a:t>
            </a:r>
            <a:r>
              <a:rPr lang="en-US" sz="3200" dirty="0"/>
              <a:t> </a:t>
            </a:r>
            <a:r>
              <a:rPr lang="en-US" sz="3200" dirty="0" err="1"/>
              <a:t>hải</a:t>
            </a:r>
            <a:r>
              <a:rPr lang="en-US" sz="3200" dirty="0"/>
              <a:t> </a:t>
            </a:r>
            <a:r>
              <a:rPr lang="en-US" sz="3200" dirty="0" err="1"/>
              <a:t>quân</a:t>
            </a:r>
            <a:r>
              <a:rPr lang="en-US" sz="3200" dirty="0"/>
              <a:t> </a:t>
            </a:r>
            <a:r>
              <a:rPr lang="en-US" sz="3200" dirty="0" err="1"/>
              <a:t>đang</a:t>
            </a:r>
            <a:r>
              <a:rPr lang="en-US" sz="3200" dirty="0"/>
              <a:t> </a:t>
            </a:r>
            <a:r>
              <a:rPr lang="en-US" sz="3200" dirty="0" err="1"/>
              <a:t>tuần</a:t>
            </a:r>
            <a:r>
              <a:rPr lang="en-US" sz="3200" dirty="0"/>
              <a:t> </a:t>
            </a:r>
            <a:r>
              <a:rPr lang="en-US" sz="3200" dirty="0" err="1"/>
              <a:t>tra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bờ</a:t>
            </a:r>
            <a:r>
              <a:rPr lang="en-US" sz="3200" dirty="0"/>
              <a:t> </a:t>
            </a:r>
            <a:r>
              <a:rPr lang="en-US" sz="3200" dirty="0" err="1"/>
              <a:t>biển</a:t>
            </a:r>
            <a:r>
              <a:rPr lang="en-US" sz="3200" dirty="0"/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/>
              <a:t>Chú</a:t>
            </a:r>
            <a:r>
              <a:rPr lang="en-US" sz="3200" dirty="0"/>
              <a:t> </a:t>
            </a:r>
            <a:r>
              <a:rPr lang="en-US" sz="3200" dirty="0" err="1"/>
              <a:t>bộ</a:t>
            </a:r>
            <a:r>
              <a:rPr lang="en-US" sz="3200" dirty="0"/>
              <a:t> </a:t>
            </a:r>
            <a:r>
              <a:rPr lang="en-US" sz="3200" dirty="0" err="1"/>
              <a:t>đội</a:t>
            </a:r>
            <a:r>
              <a:rPr lang="en-US" sz="3200" dirty="0"/>
              <a:t> </a:t>
            </a:r>
            <a:r>
              <a:rPr lang="en-US" sz="3200" dirty="0" err="1"/>
              <a:t>hải</a:t>
            </a:r>
            <a:r>
              <a:rPr lang="en-US" sz="3200" dirty="0"/>
              <a:t> </a:t>
            </a:r>
            <a:r>
              <a:rPr lang="en-US" sz="3200" dirty="0" err="1"/>
              <a:t>quân</a:t>
            </a:r>
            <a:r>
              <a:rPr lang="en-US" sz="3200" dirty="0"/>
              <a:t> </a:t>
            </a:r>
            <a:r>
              <a:rPr lang="en-US" sz="3200" dirty="0" err="1"/>
              <a:t>đang</a:t>
            </a:r>
            <a:r>
              <a:rPr lang="en-US" sz="3200" dirty="0"/>
              <a:t> </a:t>
            </a:r>
            <a:r>
              <a:rPr lang="en-US" sz="3200" dirty="0" err="1"/>
              <a:t>đứng</a:t>
            </a:r>
            <a:r>
              <a:rPr lang="en-US" sz="3200" dirty="0"/>
              <a:t> </a:t>
            </a:r>
            <a:r>
              <a:rPr lang="en-US" sz="3200" dirty="0" err="1"/>
              <a:t>canh</a:t>
            </a:r>
            <a:r>
              <a:rPr lang="en-US" sz="3200" dirty="0"/>
              <a:t> </a:t>
            </a:r>
            <a:r>
              <a:rPr lang="en-US" sz="3200" dirty="0" err="1"/>
              <a:t>gác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069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C73A34-5A4F-46A7-B720-807FB4D76F7F}"/>
              </a:ext>
            </a:extLst>
          </p:cNvPr>
          <p:cNvSpPr txBox="1"/>
          <p:nvPr/>
        </p:nvSpPr>
        <p:spPr>
          <a:xfrm>
            <a:off x="323222" y="368440"/>
            <a:ext cx="11786716" cy="1200329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2. </a:t>
            </a:r>
            <a:r>
              <a:rPr lang="en-US" sz="3600" b="1" dirty="0" err="1">
                <a:solidFill>
                  <a:srgbClr val="002060"/>
                </a:solidFill>
              </a:rPr>
              <a:t>Viết</a:t>
            </a:r>
            <a:r>
              <a:rPr lang="en-US" sz="3600" b="1" dirty="0">
                <a:solidFill>
                  <a:srgbClr val="002060"/>
                </a:solidFill>
              </a:rPr>
              <a:t> 4 - 5 </a:t>
            </a:r>
            <a:r>
              <a:rPr lang="en-US" sz="3600" b="1" dirty="0" err="1">
                <a:solidFill>
                  <a:srgbClr val="002060"/>
                </a:solidFill>
              </a:rPr>
              <a:t>câu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để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cảm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ơn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các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chú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bộ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đội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hải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quân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đang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làm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nhiệm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vụ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bảo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vệ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biển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đảo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của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Tổ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quốc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070B3E89-EB86-4326-BEF8-B65893A9B7A9}"/>
              </a:ext>
            </a:extLst>
          </p:cNvPr>
          <p:cNvSpPr/>
          <p:nvPr/>
        </p:nvSpPr>
        <p:spPr>
          <a:xfrm>
            <a:off x="5194998" y="3336053"/>
            <a:ext cx="2190540" cy="1327387"/>
          </a:xfrm>
          <a:prstGeom prst="ellipse">
            <a:avLst/>
          </a:prstGeom>
          <a:solidFill>
            <a:srgbClr val="C00000">
              <a:alpha val="61000"/>
            </a:srgb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</a:rPr>
              <a:t>Viết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lời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cảm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ơn</a:t>
            </a:r>
            <a:endParaRPr lang="vi-VN" sz="2800" b="1" dirty="0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6A15F48-DD62-40A9-A9D9-0AD9F77A7FAE}"/>
              </a:ext>
            </a:extLst>
          </p:cNvPr>
          <p:cNvSpPr/>
          <p:nvPr/>
        </p:nvSpPr>
        <p:spPr>
          <a:xfrm>
            <a:off x="3649701" y="1728317"/>
            <a:ext cx="5281134" cy="9327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(1) </a:t>
            </a:r>
            <a:r>
              <a:rPr lang="en-US" sz="2800" dirty="0" err="1">
                <a:solidFill>
                  <a:schemeClr val="tx1"/>
                </a:solidFill>
              </a:rPr>
              <a:t>Mở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đầu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em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gửi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lời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chào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đến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chú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hải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quân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D78C90D-2230-4721-BAAA-8CDAD0F05C1E}"/>
              </a:ext>
            </a:extLst>
          </p:cNvPr>
          <p:cNvSpPr/>
          <p:nvPr/>
        </p:nvSpPr>
        <p:spPr>
          <a:xfrm>
            <a:off x="8016185" y="3142362"/>
            <a:ext cx="3639904" cy="161551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(2) </a:t>
            </a:r>
            <a:r>
              <a:rPr lang="en-US" sz="2800" dirty="0" err="1">
                <a:solidFill>
                  <a:schemeClr val="tx1"/>
                </a:solidFill>
              </a:rPr>
              <a:t>Tiếp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theo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em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giới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thiệu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ngắn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gọn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về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mình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9F29D66-8103-4657-970C-DDF0A0AD27A1}"/>
              </a:ext>
            </a:extLst>
          </p:cNvPr>
          <p:cNvSpPr/>
          <p:nvPr/>
        </p:nvSpPr>
        <p:spPr>
          <a:xfrm>
            <a:off x="3649701" y="5216769"/>
            <a:ext cx="5281134" cy="13273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(3) </a:t>
            </a:r>
            <a:r>
              <a:rPr lang="en-US" sz="2800" dirty="0" err="1">
                <a:solidFill>
                  <a:schemeClr val="tx1"/>
                </a:solidFill>
              </a:rPr>
              <a:t>Em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viết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lời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cảm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nêu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rõ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lí</a:t>
            </a:r>
            <a:r>
              <a:rPr lang="en-US" sz="2800" dirty="0">
                <a:solidFill>
                  <a:schemeClr val="tx1"/>
                </a:solidFill>
              </a:rPr>
              <a:t> do </a:t>
            </a:r>
            <a:r>
              <a:rPr lang="en-US" sz="2800" dirty="0" err="1">
                <a:solidFill>
                  <a:schemeClr val="tx1"/>
                </a:solidFill>
              </a:rPr>
              <a:t>khiến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em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biết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chú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hải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quân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83D712FD-9DAC-4B85-99FC-C131C3BD3E14}"/>
              </a:ext>
            </a:extLst>
          </p:cNvPr>
          <p:cNvSpPr/>
          <p:nvPr/>
        </p:nvSpPr>
        <p:spPr>
          <a:xfrm>
            <a:off x="535911" y="3070332"/>
            <a:ext cx="3945653" cy="17595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(4) </a:t>
            </a:r>
            <a:r>
              <a:rPr lang="en-US" sz="2800" dirty="0" err="1">
                <a:solidFill>
                  <a:schemeClr val="tx1"/>
                </a:solidFill>
              </a:rPr>
              <a:t>Cuối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cùng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em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gửi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lời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chúc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lời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chào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đến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chú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hải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quân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072DF02-5B61-426C-89AE-9A2A12E3F6CD}"/>
              </a:ext>
            </a:extLst>
          </p:cNvPr>
          <p:cNvSpPr txBox="1"/>
          <p:nvPr/>
        </p:nvSpPr>
        <p:spPr>
          <a:xfrm>
            <a:off x="682172" y="1685649"/>
            <a:ext cx="1107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G:</a:t>
            </a:r>
            <a:endParaRPr lang="vi-VN" sz="3200" b="1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2DF7CA97-4B95-4852-8DA1-622D46060CC5}"/>
              </a:ext>
            </a:extLst>
          </p:cNvPr>
          <p:cNvCxnSpPr>
            <a:stCxn id="2" idx="0"/>
            <a:endCxn id="7" idx="2"/>
          </p:cNvCxnSpPr>
          <p:nvPr/>
        </p:nvCxnSpPr>
        <p:spPr>
          <a:xfrm flipV="1">
            <a:off x="6290268" y="2661064"/>
            <a:ext cx="0" cy="674989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BCE4DDFC-7552-4F22-BFD3-B67FD93EBB5A}"/>
              </a:ext>
            </a:extLst>
          </p:cNvPr>
          <p:cNvCxnSpPr>
            <a:cxnSpLocks/>
            <a:stCxn id="2" idx="6"/>
          </p:cNvCxnSpPr>
          <p:nvPr/>
        </p:nvCxnSpPr>
        <p:spPr>
          <a:xfrm>
            <a:off x="7385538" y="3999747"/>
            <a:ext cx="630647" cy="0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55583434-ABE2-4C62-B7A9-2A646FFBCBE3}"/>
              </a:ext>
            </a:extLst>
          </p:cNvPr>
          <p:cNvCxnSpPr>
            <a:cxnSpLocks/>
          </p:cNvCxnSpPr>
          <p:nvPr/>
        </p:nvCxnSpPr>
        <p:spPr>
          <a:xfrm>
            <a:off x="6290268" y="4667440"/>
            <a:ext cx="0" cy="580557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29E0D68A-6F78-40D8-9AE2-662C901AEEE2}"/>
              </a:ext>
            </a:extLst>
          </p:cNvPr>
          <p:cNvCxnSpPr>
            <a:cxnSpLocks/>
          </p:cNvCxnSpPr>
          <p:nvPr/>
        </p:nvCxnSpPr>
        <p:spPr>
          <a:xfrm flipH="1">
            <a:off x="4481564" y="3950117"/>
            <a:ext cx="713434" cy="0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29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843281"/>
            <a:ext cx="9276080" cy="39928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8AD640-B88F-40D9-92E5-C07774C82589}"/>
              </a:ext>
            </a:extLst>
          </p:cNvPr>
          <p:cNvSpPr txBox="1"/>
          <p:nvPr/>
        </p:nvSpPr>
        <p:spPr>
          <a:xfrm>
            <a:off x="3434080" y="2641600"/>
            <a:ext cx="5323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ĐỌC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MỞ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RỘNG</a:t>
            </a:r>
            <a:endParaRPr lang="vi-VN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1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192C7CD-49C0-4BFC-AE33-258329EBD552}"/>
              </a:ext>
            </a:extLst>
          </p:cNvPr>
          <p:cNvSpPr txBox="1"/>
          <p:nvPr/>
        </p:nvSpPr>
        <p:spPr>
          <a:xfrm>
            <a:off x="693336" y="663191"/>
            <a:ext cx="10550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1. </a:t>
            </a:r>
            <a:r>
              <a:rPr lang="en-US" sz="4000" b="1" dirty="0" err="1">
                <a:solidFill>
                  <a:srgbClr val="0000FF"/>
                </a:solidFill>
              </a:rPr>
              <a:t>Tìm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đọc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bài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thơ</a:t>
            </a:r>
            <a:r>
              <a:rPr lang="en-US" sz="4000" b="1" dirty="0">
                <a:solidFill>
                  <a:srgbClr val="0000FF"/>
                </a:solidFill>
              </a:rPr>
              <a:t>, </a:t>
            </a:r>
            <a:r>
              <a:rPr lang="en-US" sz="4000" b="1" dirty="0" err="1">
                <a:solidFill>
                  <a:srgbClr val="0000FF"/>
                </a:solidFill>
              </a:rPr>
              <a:t>câu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chuyện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viết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về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các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chú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bộ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đội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hải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quân</a:t>
            </a:r>
            <a:r>
              <a:rPr lang="en-US" sz="4000" b="1" dirty="0">
                <a:solidFill>
                  <a:srgbClr val="0000FF"/>
                </a:solidFill>
              </a:rPr>
              <a:t>. </a:t>
            </a:r>
            <a:endParaRPr lang="vi-VN" sz="4000" dirty="0">
              <a:solidFill>
                <a:srgbClr val="0000FF"/>
              </a:solidFill>
            </a:endParaRPr>
          </a:p>
        </p:txBody>
      </p:sp>
      <p:pic>
        <p:nvPicPr>
          <p:cNvPr id="9" name="Picture 8" descr="A child sitting at a desk&#10;&#10;Description automatically generated with medium confidence">
            <a:extLst>
              <a:ext uri="{FF2B5EF4-FFF2-40B4-BE49-F238E27FC236}">
                <a16:creationId xmlns:a16="http://schemas.microsoft.com/office/drawing/2014/main" xmlns="" id="{A4611043-E89C-420F-8A11-FF2A35217E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41"/>
          <a:stretch/>
        </p:blipFill>
        <p:spPr>
          <a:xfrm>
            <a:off x="838199" y="1986630"/>
            <a:ext cx="10261042" cy="43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1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300182BF-6A13-4EC3-8008-C47372944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22" y="974689"/>
            <a:ext cx="11545557" cy="55969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C73A34-5A4F-46A7-B720-807FB4D76F7F}"/>
              </a:ext>
            </a:extLst>
          </p:cNvPr>
          <p:cNvSpPr txBox="1"/>
          <p:nvPr/>
        </p:nvSpPr>
        <p:spPr>
          <a:xfrm>
            <a:off x="323222" y="368440"/>
            <a:ext cx="11786716" cy="1200329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2. </a:t>
            </a:r>
            <a:r>
              <a:rPr lang="en-US" sz="3600" b="1" dirty="0" err="1">
                <a:solidFill>
                  <a:srgbClr val="FF0000"/>
                </a:solidFill>
              </a:rPr>
              <a:t>Đọc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nghe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những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câu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văn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câu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thơ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thích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94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86F050E6-2764-4F39-9BB0-E01580F95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1A797B2-8053-4ABD-95AF-131AFE421524}"/>
              </a:ext>
            </a:extLst>
          </p:cNvPr>
          <p:cNvSpPr txBox="1"/>
          <p:nvPr/>
        </p:nvSpPr>
        <p:spPr>
          <a:xfrm>
            <a:off x="1391920" y="2293592"/>
            <a:ext cx="98856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Củng</a:t>
            </a:r>
            <a:r>
              <a:rPr lang="en-US" sz="9600" b="1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cố</a:t>
            </a:r>
            <a:r>
              <a:rPr lang="en-US" sz="9600" b="1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bài</a:t>
            </a:r>
            <a:r>
              <a:rPr lang="en-US" sz="9600" b="1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học</a:t>
            </a:r>
            <a:endParaRPr lang="vi-VN" sz="9600" b="1" dirty="0">
              <a:solidFill>
                <a:srgbClr val="00B050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03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xmlns="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xmlns="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739722" y="-1914133"/>
            <a:ext cx="4609960" cy="10153714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xmlns="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xmlns="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xmlns="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xmlns="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xmlns="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xmlns="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xmlns="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xmlns="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xmlns="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xmlns="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xmlns="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xmlns="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xmlns="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xmlns="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xmlns="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xmlns="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xmlns="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xmlns="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xmlns="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2498525-6E24-4DAE-87BF-7802486B196A}"/>
              </a:ext>
            </a:extLst>
          </p:cNvPr>
          <p:cNvSpPr txBox="1"/>
          <p:nvPr/>
        </p:nvSpPr>
        <p:spPr>
          <a:xfrm>
            <a:off x="1410613" y="2052137"/>
            <a:ext cx="96357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22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endParaRPr kumimoji="0" lang="en-US" sz="66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00206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10" y="1088662"/>
            <a:ext cx="6370624" cy="41543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857311" y="481003"/>
            <a:ext cx="4051938" cy="33560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9514" y="3053478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xmlns="" id="{C433198D-3FD6-4B42-94D5-66F7AAF2EC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451"/>
            <a:ext cx="12192000" cy="7486022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xmlns="" id="{32966E0D-FC94-4B8A-B5CC-525526B17D2C}"/>
              </a:ext>
            </a:extLst>
          </p:cNvPr>
          <p:cNvSpPr txBox="1"/>
          <p:nvPr/>
        </p:nvSpPr>
        <p:spPr>
          <a:xfrm>
            <a:off x="3377011" y="155577"/>
            <a:ext cx="6591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Thư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gửi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bố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ngoài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đảo</a:t>
            </a:r>
            <a:endParaRPr lang="en-US" sz="44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CF2EB1D-75AE-4BF6-943B-E3D2988588BC}"/>
              </a:ext>
            </a:extLst>
          </p:cNvPr>
          <p:cNvGrpSpPr/>
          <p:nvPr/>
        </p:nvGrpSpPr>
        <p:grpSpPr>
          <a:xfrm>
            <a:off x="109399" y="206719"/>
            <a:ext cx="2812773" cy="1563284"/>
            <a:chOff x="708943" y="6084834"/>
            <a:chExt cx="5825836" cy="1579242"/>
          </a:xfrm>
        </p:grpSpPr>
        <p:sp>
          <p:nvSpPr>
            <p:cNvPr id="5" name="TextBox 19">
              <a:extLst>
                <a:ext uri="{FF2B5EF4-FFF2-40B4-BE49-F238E27FC236}">
                  <a16:creationId xmlns:a16="http://schemas.microsoft.com/office/drawing/2014/main" xmlns="" id="{79165E87-5B6C-494D-94D6-06F1FAC86840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7030A0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6" name="TextBox 20">
              <a:extLst>
                <a:ext uri="{FF2B5EF4-FFF2-40B4-BE49-F238E27FC236}">
                  <a16:creationId xmlns:a16="http://schemas.microsoft.com/office/drawing/2014/main" xmlns="" id="{59CA862C-CD43-4A1D-B77F-B10CEAB87FF6}"/>
                </a:ext>
              </a:extLst>
            </p:cNvPr>
            <p:cNvSpPr txBox="1"/>
            <p:nvPr/>
          </p:nvSpPr>
          <p:spPr>
            <a:xfrm>
              <a:off x="1016463" y="6084834"/>
              <a:ext cx="5167385" cy="15792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mẫu</a:t>
              </a:r>
              <a:endParaRPr lang="en-US" sz="36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1B903CA-C268-4A77-B212-1ADCDA7AC23A}"/>
              </a:ext>
            </a:extLst>
          </p:cNvPr>
          <p:cNvSpPr txBox="1"/>
          <p:nvPr/>
        </p:nvSpPr>
        <p:spPr>
          <a:xfrm>
            <a:off x="1741042" y="1075408"/>
            <a:ext cx="4431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Bây</a:t>
            </a:r>
            <a:r>
              <a:rPr lang="en-US" sz="3200" b="1" dirty="0"/>
              <a:t>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sắp</a:t>
            </a:r>
            <a:r>
              <a:rPr lang="en-US" sz="3200" b="1" dirty="0"/>
              <a:t> </a:t>
            </a:r>
            <a:r>
              <a:rPr lang="en-US" sz="3200" b="1" dirty="0" err="1"/>
              <a:t>Tết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…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F01FFB2-B41D-447B-BA21-A877816360C6}"/>
              </a:ext>
            </a:extLst>
          </p:cNvPr>
          <p:cNvSpPr txBox="1"/>
          <p:nvPr/>
        </p:nvSpPr>
        <p:spPr>
          <a:xfrm>
            <a:off x="1741042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Tết</a:t>
            </a:r>
            <a:r>
              <a:rPr lang="en-US" sz="3200" b="1" dirty="0"/>
              <a:t> con </a:t>
            </a:r>
            <a:r>
              <a:rPr lang="en-US" sz="3200" b="1" dirty="0" err="1"/>
              <a:t>muốn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Cái</a:t>
            </a:r>
            <a:r>
              <a:rPr lang="en-US" sz="3200" b="1" dirty="0"/>
              <a:t> bánh </a:t>
            </a:r>
            <a:r>
              <a:rPr lang="en-US" sz="3200" b="1" dirty="0" err="1"/>
              <a:t>chưng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vui</a:t>
            </a:r>
            <a:endParaRPr lang="en-US" sz="3200" b="1" dirty="0"/>
          </a:p>
          <a:p>
            <a:r>
              <a:rPr lang="en-US" sz="3200" b="1" dirty="0" err="1"/>
              <a:t>Nhưng</a:t>
            </a:r>
            <a:r>
              <a:rPr lang="en-US" sz="3200" b="1" dirty="0"/>
              <a:t> bánh </a:t>
            </a:r>
            <a:r>
              <a:rPr lang="en-US" sz="3200" b="1" dirty="0" err="1"/>
              <a:t>thì</a:t>
            </a:r>
            <a:r>
              <a:rPr lang="en-US" sz="3200" b="1" dirty="0"/>
              <a:t> to </a:t>
            </a:r>
            <a:r>
              <a:rPr lang="en-US" sz="3200" b="1" dirty="0" err="1"/>
              <a:t>quá</a:t>
            </a:r>
            <a:endParaRPr lang="en-US" sz="3200" b="1" dirty="0"/>
          </a:p>
          <a:p>
            <a:r>
              <a:rPr lang="en-US" sz="3200" b="1" dirty="0" err="1"/>
              <a:t>Mà</a:t>
            </a:r>
            <a:r>
              <a:rPr lang="en-US" sz="3200" b="1" dirty="0"/>
              <a:t> </a:t>
            </a:r>
            <a:r>
              <a:rPr lang="en-US" sz="3200" b="1" dirty="0" err="1"/>
              <a:t>hòm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nhỏ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A38801C-E1E3-4FBF-867F-737CFA4A508D}"/>
              </a:ext>
            </a:extLst>
          </p:cNvPr>
          <p:cNvSpPr txBox="1"/>
          <p:nvPr/>
        </p:nvSpPr>
        <p:spPr>
          <a:xfrm>
            <a:off x="1778556" y="4494442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hoa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 </a:t>
            </a:r>
            <a:r>
              <a:rPr lang="en-US" sz="3200" b="1" dirty="0" err="1"/>
              <a:t>sợ</a:t>
            </a:r>
            <a:r>
              <a:rPr lang="en-US" sz="3200" b="1" dirty="0"/>
              <a:t> </a:t>
            </a:r>
            <a:r>
              <a:rPr lang="en-US" sz="3200" b="1" dirty="0" err="1"/>
              <a:t>héo</a:t>
            </a:r>
            <a:endParaRPr lang="en-US" sz="3200" b="1" dirty="0"/>
          </a:p>
          <a:p>
            <a:r>
              <a:rPr lang="en-US" sz="3200" b="1" dirty="0" err="1"/>
              <a:t>Đường</a:t>
            </a:r>
            <a:r>
              <a:rPr lang="en-US" sz="3200" b="1" dirty="0"/>
              <a:t> ra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xa</a:t>
            </a:r>
            <a:r>
              <a:rPr lang="en-US" sz="3200" b="1" dirty="0"/>
              <a:t> </a:t>
            </a:r>
            <a:r>
              <a:rPr lang="en-US" sz="3200" b="1" dirty="0" err="1"/>
              <a:t>xôi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vậy</a:t>
            </a:r>
            <a:endParaRPr lang="en-US" sz="3200" b="1" dirty="0"/>
          </a:p>
          <a:p>
            <a:r>
              <a:rPr lang="en-US" sz="3200" b="1" dirty="0" err="1"/>
              <a:t>Hẳn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lòng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39A3B01-18F6-49AB-8AC4-5BC96D232296}"/>
              </a:ext>
            </a:extLst>
          </p:cNvPr>
          <p:cNvSpPr txBox="1"/>
          <p:nvPr/>
        </p:nvSpPr>
        <p:spPr>
          <a:xfrm>
            <a:off x="6985278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gió</a:t>
            </a:r>
            <a:endParaRPr lang="en-US" sz="3200" b="1" dirty="0"/>
          </a:p>
          <a:p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che</a:t>
            </a:r>
            <a:endParaRPr lang="en-US" sz="3200" b="1" dirty="0"/>
          </a:p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sóng</a:t>
            </a:r>
            <a:endParaRPr lang="en-US" sz="3200" b="1" dirty="0"/>
          </a:p>
          <a:p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lúc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cũng</a:t>
            </a:r>
            <a:r>
              <a:rPr lang="en-US" sz="3200" b="1" dirty="0"/>
              <a:t> </a:t>
            </a:r>
            <a:r>
              <a:rPr lang="en-US" sz="3200" b="1" dirty="0" err="1"/>
              <a:t>nghe</a:t>
            </a:r>
            <a:r>
              <a:rPr lang="en-US" sz="3200" b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CE28DED-901F-40EB-99B4-E4A0E0C17020}"/>
              </a:ext>
            </a:extLst>
          </p:cNvPr>
          <p:cNvSpPr txBox="1"/>
          <p:nvPr/>
        </p:nvSpPr>
        <p:spPr>
          <a:xfrm>
            <a:off x="6985278" y="4482004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Bà</a:t>
            </a:r>
            <a:r>
              <a:rPr lang="en-US" sz="3200" b="1" dirty="0"/>
              <a:t> </a:t>
            </a:r>
            <a:r>
              <a:rPr lang="en-US" sz="3200" b="1" dirty="0" err="1"/>
              <a:t>bảo</a:t>
            </a:r>
            <a:r>
              <a:rPr lang="en-US" sz="3200" b="1" dirty="0"/>
              <a:t>: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rào</a:t>
            </a:r>
            <a:r>
              <a:rPr lang="en-US" sz="3200" b="1" dirty="0"/>
              <a:t> </a:t>
            </a:r>
            <a:r>
              <a:rPr lang="en-US" sz="3200" b="1" dirty="0" err="1"/>
              <a:t>biển</a:t>
            </a:r>
            <a:endParaRPr lang="en-US" sz="3200" b="1" dirty="0"/>
          </a:p>
          <a:p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đấy</a:t>
            </a:r>
            <a:r>
              <a:rPr lang="en-US" sz="3200" b="1" dirty="0"/>
              <a:t>,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ơi</a:t>
            </a:r>
            <a:endParaRPr lang="en-US" sz="3200" b="1" dirty="0"/>
          </a:p>
          <a:p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chú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trời</a:t>
            </a:r>
            <a:r>
              <a:rPr lang="en-US" sz="3200" b="1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F8F489D-F133-4D96-AB0E-7A776EB8F7DF}"/>
              </a:ext>
            </a:extLst>
          </p:cNvPr>
          <p:cNvSpPr txBox="1"/>
          <p:nvPr/>
        </p:nvSpPr>
        <p:spPr>
          <a:xfrm>
            <a:off x="9267512" y="6337874"/>
            <a:ext cx="2291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Xuân</a:t>
            </a:r>
            <a:r>
              <a:rPr lang="en-US" sz="2800" b="1" i="1" dirty="0"/>
              <a:t> </a:t>
            </a:r>
            <a:r>
              <a:rPr lang="en-US" sz="2800" b="1" i="1" dirty="0" err="1"/>
              <a:t>Quỳnh</a:t>
            </a:r>
            <a:endParaRPr lang="vi-VN" sz="2800" b="1" i="1" dirty="0"/>
          </a:p>
        </p:txBody>
      </p:sp>
    </p:spTree>
    <p:extLst>
      <p:ext uri="{BB962C8B-B14F-4D97-AF65-F5344CB8AC3E}">
        <p14:creationId xmlns:p14="http://schemas.microsoft.com/office/powerpoint/2010/main" val="2845334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xmlns="" id="{C433198D-3FD6-4B42-94D5-66F7AAF2EC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451"/>
            <a:ext cx="12192000" cy="7486022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xmlns="" id="{32966E0D-FC94-4B8A-B5CC-525526B17D2C}"/>
              </a:ext>
            </a:extLst>
          </p:cNvPr>
          <p:cNvSpPr txBox="1"/>
          <p:nvPr/>
        </p:nvSpPr>
        <p:spPr>
          <a:xfrm>
            <a:off x="3377011" y="155577"/>
            <a:ext cx="6591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Thư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gửi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bố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ngoài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đảo</a:t>
            </a:r>
            <a:endParaRPr lang="en-US" sz="44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1B903CA-C268-4A77-B212-1ADCDA7AC23A}"/>
              </a:ext>
            </a:extLst>
          </p:cNvPr>
          <p:cNvSpPr txBox="1"/>
          <p:nvPr/>
        </p:nvSpPr>
        <p:spPr>
          <a:xfrm>
            <a:off x="1741042" y="1075408"/>
            <a:ext cx="4431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Bây</a:t>
            </a:r>
            <a:r>
              <a:rPr lang="en-US" sz="3200" b="1" dirty="0"/>
              <a:t>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sắp</a:t>
            </a:r>
            <a:r>
              <a:rPr lang="en-US" sz="3200" b="1" dirty="0"/>
              <a:t> </a:t>
            </a:r>
            <a:r>
              <a:rPr lang="en-US" sz="3200" b="1" dirty="0" err="1"/>
              <a:t>Tết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…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F01FFB2-B41D-447B-BA21-A877816360C6}"/>
              </a:ext>
            </a:extLst>
          </p:cNvPr>
          <p:cNvSpPr txBox="1"/>
          <p:nvPr/>
        </p:nvSpPr>
        <p:spPr>
          <a:xfrm>
            <a:off x="1741042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Tết</a:t>
            </a:r>
            <a:r>
              <a:rPr lang="en-US" sz="3200" b="1" dirty="0"/>
              <a:t> con </a:t>
            </a:r>
            <a:r>
              <a:rPr lang="en-US" sz="3200" b="1" dirty="0" err="1"/>
              <a:t>muốn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Cái</a:t>
            </a:r>
            <a:r>
              <a:rPr lang="en-US" sz="3200" b="1" dirty="0"/>
              <a:t> bánh </a:t>
            </a:r>
            <a:r>
              <a:rPr lang="en-US" sz="3200" b="1" dirty="0" err="1"/>
              <a:t>chưng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vui</a:t>
            </a:r>
            <a:endParaRPr lang="en-US" sz="3200" b="1" dirty="0"/>
          </a:p>
          <a:p>
            <a:r>
              <a:rPr lang="en-US" sz="3200" b="1" dirty="0" err="1"/>
              <a:t>Nhưng</a:t>
            </a:r>
            <a:r>
              <a:rPr lang="en-US" sz="3200" b="1" dirty="0"/>
              <a:t> bánh </a:t>
            </a:r>
            <a:r>
              <a:rPr lang="en-US" sz="3200" b="1" dirty="0" err="1"/>
              <a:t>thì</a:t>
            </a:r>
            <a:r>
              <a:rPr lang="en-US" sz="3200" b="1" dirty="0"/>
              <a:t> to </a:t>
            </a:r>
            <a:r>
              <a:rPr lang="en-US" sz="3200" b="1" dirty="0" err="1"/>
              <a:t>quá</a:t>
            </a:r>
            <a:endParaRPr lang="en-US" sz="3200" b="1" dirty="0"/>
          </a:p>
          <a:p>
            <a:r>
              <a:rPr lang="en-US" sz="3200" b="1" dirty="0" err="1"/>
              <a:t>Mà</a:t>
            </a:r>
            <a:r>
              <a:rPr lang="en-US" sz="3200" b="1" dirty="0"/>
              <a:t> </a:t>
            </a:r>
            <a:r>
              <a:rPr lang="en-US" sz="3200" b="1" dirty="0" err="1"/>
              <a:t>hòm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nhỏ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A38801C-E1E3-4FBF-867F-737CFA4A508D}"/>
              </a:ext>
            </a:extLst>
          </p:cNvPr>
          <p:cNvSpPr txBox="1"/>
          <p:nvPr/>
        </p:nvSpPr>
        <p:spPr>
          <a:xfrm>
            <a:off x="1778556" y="4494442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hoa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 </a:t>
            </a:r>
            <a:r>
              <a:rPr lang="en-US" sz="3200" b="1" dirty="0" err="1"/>
              <a:t>sợ</a:t>
            </a:r>
            <a:r>
              <a:rPr lang="en-US" sz="3200" b="1" dirty="0"/>
              <a:t> </a:t>
            </a:r>
            <a:r>
              <a:rPr lang="en-US" sz="3200" b="1" dirty="0" err="1"/>
              <a:t>héo</a:t>
            </a:r>
            <a:endParaRPr lang="en-US" sz="3200" b="1" dirty="0"/>
          </a:p>
          <a:p>
            <a:r>
              <a:rPr lang="en-US" sz="3200" b="1" dirty="0" err="1"/>
              <a:t>Đường</a:t>
            </a:r>
            <a:r>
              <a:rPr lang="en-US" sz="3200" b="1" dirty="0"/>
              <a:t> ra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xa</a:t>
            </a:r>
            <a:r>
              <a:rPr lang="en-US" sz="3200" b="1" dirty="0"/>
              <a:t> </a:t>
            </a:r>
            <a:r>
              <a:rPr lang="en-US" sz="3200" b="1" dirty="0" err="1"/>
              <a:t>xôi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vậy</a:t>
            </a:r>
            <a:endParaRPr lang="en-US" sz="3200" b="1" dirty="0"/>
          </a:p>
          <a:p>
            <a:r>
              <a:rPr lang="en-US" sz="3200" b="1" dirty="0" err="1"/>
              <a:t>Hẳn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lòng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39A3B01-18F6-49AB-8AC4-5BC96D232296}"/>
              </a:ext>
            </a:extLst>
          </p:cNvPr>
          <p:cNvSpPr txBox="1"/>
          <p:nvPr/>
        </p:nvSpPr>
        <p:spPr>
          <a:xfrm>
            <a:off x="6985278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gió</a:t>
            </a:r>
            <a:endParaRPr lang="en-US" sz="3200" b="1" dirty="0"/>
          </a:p>
          <a:p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che</a:t>
            </a:r>
            <a:endParaRPr lang="en-US" sz="3200" b="1" dirty="0"/>
          </a:p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sóng</a:t>
            </a:r>
            <a:endParaRPr lang="en-US" sz="3200" b="1" dirty="0"/>
          </a:p>
          <a:p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lúc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cũng</a:t>
            </a:r>
            <a:r>
              <a:rPr lang="en-US" sz="3200" b="1" dirty="0"/>
              <a:t> </a:t>
            </a:r>
            <a:r>
              <a:rPr lang="en-US" sz="3200" b="1" dirty="0" err="1"/>
              <a:t>nghe</a:t>
            </a:r>
            <a:r>
              <a:rPr lang="en-US" sz="3200" b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CE28DED-901F-40EB-99B4-E4A0E0C17020}"/>
              </a:ext>
            </a:extLst>
          </p:cNvPr>
          <p:cNvSpPr txBox="1"/>
          <p:nvPr/>
        </p:nvSpPr>
        <p:spPr>
          <a:xfrm>
            <a:off x="6985278" y="4482004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Bà</a:t>
            </a:r>
            <a:r>
              <a:rPr lang="en-US" sz="3200" b="1" dirty="0"/>
              <a:t> </a:t>
            </a:r>
            <a:r>
              <a:rPr lang="en-US" sz="3200" b="1" dirty="0" err="1"/>
              <a:t>bảo</a:t>
            </a:r>
            <a:r>
              <a:rPr lang="en-US" sz="3200" b="1" dirty="0"/>
              <a:t>: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rào</a:t>
            </a:r>
            <a:r>
              <a:rPr lang="en-US" sz="3200" b="1" dirty="0"/>
              <a:t> </a:t>
            </a:r>
            <a:r>
              <a:rPr lang="en-US" sz="3200" b="1" dirty="0" err="1"/>
              <a:t>biển</a:t>
            </a:r>
            <a:endParaRPr lang="en-US" sz="3200" b="1" dirty="0"/>
          </a:p>
          <a:p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đấy</a:t>
            </a:r>
            <a:r>
              <a:rPr lang="en-US" sz="3200" b="1" dirty="0"/>
              <a:t>,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ơi</a:t>
            </a:r>
            <a:endParaRPr lang="en-US" sz="3200" b="1" dirty="0"/>
          </a:p>
          <a:p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chú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trời</a:t>
            </a:r>
            <a:r>
              <a:rPr lang="en-US" sz="3200" b="1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F8F489D-F133-4D96-AB0E-7A776EB8F7DF}"/>
              </a:ext>
            </a:extLst>
          </p:cNvPr>
          <p:cNvSpPr txBox="1"/>
          <p:nvPr/>
        </p:nvSpPr>
        <p:spPr>
          <a:xfrm>
            <a:off x="9267512" y="6337874"/>
            <a:ext cx="2291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Xuân</a:t>
            </a:r>
            <a:r>
              <a:rPr lang="en-US" sz="2800" b="1" i="1" dirty="0"/>
              <a:t> </a:t>
            </a:r>
            <a:r>
              <a:rPr lang="en-US" sz="2800" b="1" i="1" dirty="0" err="1"/>
              <a:t>Quỳnh</a:t>
            </a:r>
            <a:endParaRPr lang="vi-VN" sz="2800" b="1" i="1" dirty="0"/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xmlns="" id="{9CE2A26E-E0F4-4BFD-B32D-34CC450797E3}"/>
              </a:ext>
            </a:extLst>
          </p:cNvPr>
          <p:cNvSpPr txBox="1"/>
          <p:nvPr/>
        </p:nvSpPr>
        <p:spPr>
          <a:xfrm>
            <a:off x="102897" y="150456"/>
            <a:ext cx="3171217" cy="735696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câu</a:t>
            </a:r>
            <a:endParaRPr lang="en-US" sz="2800" b="1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FBAFD8F-2D58-4578-A5E7-5FE8624506E9}"/>
              </a:ext>
            </a:extLst>
          </p:cNvPr>
          <p:cNvCxnSpPr/>
          <p:nvPr/>
        </p:nvCxnSpPr>
        <p:spPr>
          <a:xfrm flipH="1">
            <a:off x="4986177" y="1143429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E12F9AA-2A00-4A70-8724-0F54598891DA}"/>
              </a:ext>
            </a:extLst>
          </p:cNvPr>
          <p:cNvCxnSpPr/>
          <p:nvPr/>
        </p:nvCxnSpPr>
        <p:spPr>
          <a:xfrm flipH="1">
            <a:off x="5433217" y="1634350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FF05DAA-7E8A-43F8-8A6B-63E82DA64ECF}"/>
              </a:ext>
            </a:extLst>
          </p:cNvPr>
          <p:cNvCxnSpPr/>
          <p:nvPr/>
        </p:nvCxnSpPr>
        <p:spPr>
          <a:xfrm flipH="1">
            <a:off x="5329522" y="2342676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85262E2B-B459-40AA-A9A3-E9CA36646599}"/>
              </a:ext>
            </a:extLst>
          </p:cNvPr>
          <p:cNvCxnSpPr/>
          <p:nvPr/>
        </p:nvCxnSpPr>
        <p:spPr>
          <a:xfrm flipH="1">
            <a:off x="5804001" y="2863479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47BCC49-BC6A-4EF0-806D-A2D30F7C7914}"/>
              </a:ext>
            </a:extLst>
          </p:cNvPr>
          <p:cNvCxnSpPr/>
          <p:nvPr/>
        </p:nvCxnSpPr>
        <p:spPr>
          <a:xfrm flipH="1">
            <a:off x="5804000" y="3335234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F827C3C4-35F5-4C64-890C-18F274FD47A0}"/>
              </a:ext>
            </a:extLst>
          </p:cNvPr>
          <p:cNvCxnSpPr/>
          <p:nvPr/>
        </p:nvCxnSpPr>
        <p:spPr>
          <a:xfrm flipH="1">
            <a:off x="5616097" y="3820667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847EE88-207D-4D23-A998-366D2747291B}"/>
              </a:ext>
            </a:extLst>
          </p:cNvPr>
          <p:cNvCxnSpPr/>
          <p:nvPr/>
        </p:nvCxnSpPr>
        <p:spPr>
          <a:xfrm flipH="1">
            <a:off x="4986177" y="4516676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9D70BE8B-E05A-4E70-AE8C-1BE03D98C94A}"/>
              </a:ext>
            </a:extLst>
          </p:cNvPr>
          <p:cNvCxnSpPr/>
          <p:nvPr/>
        </p:nvCxnSpPr>
        <p:spPr>
          <a:xfrm flipH="1">
            <a:off x="5329522" y="5042467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0F88C55-817C-4A8B-B1B9-65EA3C9D3964}"/>
              </a:ext>
            </a:extLst>
          </p:cNvPr>
          <p:cNvCxnSpPr/>
          <p:nvPr/>
        </p:nvCxnSpPr>
        <p:spPr>
          <a:xfrm flipH="1">
            <a:off x="5329522" y="5539551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BF342A6D-7D40-4AE5-9DAE-82FDB992A01D}"/>
              </a:ext>
            </a:extLst>
          </p:cNvPr>
          <p:cNvCxnSpPr/>
          <p:nvPr/>
        </p:nvCxnSpPr>
        <p:spPr>
          <a:xfrm flipH="1">
            <a:off x="5697682" y="6010139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1403091C-75C9-4CDD-AC24-FEF2B46518F0}"/>
              </a:ext>
            </a:extLst>
          </p:cNvPr>
          <p:cNvCxnSpPr/>
          <p:nvPr/>
        </p:nvCxnSpPr>
        <p:spPr>
          <a:xfrm flipH="1">
            <a:off x="11072017" y="2342676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613E856F-15AF-4F08-9861-CD02380FC982}"/>
              </a:ext>
            </a:extLst>
          </p:cNvPr>
          <p:cNvCxnSpPr/>
          <p:nvPr/>
        </p:nvCxnSpPr>
        <p:spPr>
          <a:xfrm flipH="1">
            <a:off x="10461118" y="2864646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DE3AC6E-DFB1-4556-BCAB-DC95D7B146ED}"/>
              </a:ext>
            </a:extLst>
          </p:cNvPr>
          <p:cNvCxnSpPr/>
          <p:nvPr/>
        </p:nvCxnSpPr>
        <p:spPr>
          <a:xfrm flipH="1">
            <a:off x="11366657" y="3318775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F0866581-F730-4853-8D8F-95D48C0E5DED}"/>
              </a:ext>
            </a:extLst>
          </p:cNvPr>
          <p:cNvCxnSpPr/>
          <p:nvPr/>
        </p:nvCxnSpPr>
        <p:spPr>
          <a:xfrm flipH="1">
            <a:off x="10828177" y="3817731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4DAF0188-5C03-4FCB-B844-F37726182E33}"/>
              </a:ext>
            </a:extLst>
          </p:cNvPr>
          <p:cNvCxnSpPr/>
          <p:nvPr/>
        </p:nvCxnSpPr>
        <p:spPr>
          <a:xfrm flipH="1">
            <a:off x="10828177" y="4573420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B56ACB67-3EBD-4182-B9C8-3B830E91E0C9}"/>
              </a:ext>
            </a:extLst>
          </p:cNvPr>
          <p:cNvCxnSpPr/>
          <p:nvPr/>
        </p:nvCxnSpPr>
        <p:spPr>
          <a:xfrm flipH="1">
            <a:off x="9797624" y="5054905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ADA74CC6-8ADC-4E71-8034-96A2D38AE134}"/>
              </a:ext>
            </a:extLst>
          </p:cNvPr>
          <p:cNvCxnSpPr/>
          <p:nvPr/>
        </p:nvCxnSpPr>
        <p:spPr>
          <a:xfrm flipH="1">
            <a:off x="10562430" y="5525493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FD67372E-2717-4ED1-AC24-9EC02F2E330D}"/>
              </a:ext>
            </a:extLst>
          </p:cNvPr>
          <p:cNvCxnSpPr/>
          <p:nvPr/>
        </p:nvCxnSpPr>
        <p:spPr>
          <a:xfrm flipH="1">
            <a:off x="10549887" y="5985695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1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31" y="168515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A19246-7396-4FA2-A8BE-F6B86BF97A77}"/>
              </a:ext>
            </a:extLst>
          </p:cNvPr>
          <p:cNvSpPr txBox="1"/>
          <p:nvPr/>
        </p:nvSpPr>
        <p:spPr>
          <a:xfrm>
            <a:off x="3569109" y="1062133"/>
            <a:ext cx="4729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NGỮ</a:t>
            </a:r>
            <a:endParaRPr lang="vi-VN" sz="4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C9F4AC1-157B-4DF6-9F73-7C811C47B5E7}"/>
              </a:ext>
            </a:extLst>
          </p:cNvPr>
          <p:cNvSpPr txBox="1"/>
          <p:nvPr/>
        </p:nvSpPr>
        <p:spPr>
          <a:xfrm>
            <a:off x="1593205" y="2658055"/>
            <a:ext cx="6588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Hòm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thư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en-US" sz="3200" dirty="0" err="1">
                <a:solidFill>
                  <a:srgbClr val="002060"/>
                </a:solidFill>
              </a:rPr>
              <a:t>thùng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để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bỏ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thư</a:t>
            </a:r>
            <a:endParaRPr lang="vi-VN" sz="3200" dirty="0">
              <a:solidFill>
                <a:srgbClr val="002060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EA7C63A-2036-4B95-AEFE-548188A79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4222" y1="26034" x2="54222" y2="26034"/>
                        <a14:foregroundMark x1="58889" y1="21552" x2="58889" y2="21552"/>
                        <a14:foregroundMark x1="59889" y1="30172" x2="59889" y2="30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85" y="2950443"/>
            <a:ext cx="5897336" cy="380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4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15111515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1234</Words>
  <Application>Microsoft Office PowerPoint</Application>
  <PresentationFormat>Custom</PresentationFormat>
  <Paragraphs>215</Paragraphs>
  <Slides>37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1_Office Theme</vt:lpstr>
      <vt:lpstr>6_Office Theme</vt:lpstr>
      <vt:lpstr>4_Office Theme</vt:lpstr>
      <vt:lpstr>2_Office 主题​​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Bạn nhỏ viết thư cho bố vào dịp nào?</vt:lpstr>
      <vt:lpstr>2. Bố bạn nhỏ đang làm công việc gì ở đảo?</vt:lpstr>
      <vt:lpstr>3. Bạn nhỏ đã gửi quà gì cho bố?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Techsi.vn</cp:lastModifiedBy>
  <cp:revision>94</cp:revision>
  <dcterms:created xsi:type="dcterms:W3CDTF">2021-05-24T09:52:12Z</dcterms:created>
  <dcterms:modified xsi:type="dcterms:W3CDTF">2021-11-23T06:11:24Z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