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79" r:id="rId3"/>
    <p:sldId id="293" r:id="rId4"/>
    <p:sldId id="294" r:id="rId5"/>
    <p:sldId id="295" r:id="rId6"/>
    <p:sldId id="296" r:id="rId7"/>
    <p:sldId id="28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70"/>
    <a:srgbClr val="990099"/>
    <a:srgbClr val="00CC00"/>
    <a:srgbClr val="FF0066"/>
    <a:srgbClr val="CC0099"/>
    <a:srgbClr val="D6009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84F9558-709C-4C29-98CF-4A9B63B279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CBB86F-78B0-431C-B2E8-EBA7B5F6FC2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873CD-4C98-467F-BD33-5E3C67C33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0C820C-2EC0-4541-AE23-A03816697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22187-920D-4B78-8F20-E24E6CFD38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A47A4-1FBC-46D7-A34A-36150C07E7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43373-4CCA-42F6-97CB-864231489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3D618D-0039-4CE0-A0E1-CFA3BC0BAE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0364C-B999-4FBE-96E5-86D67D191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1D63C-27C3-4D9D-A92F-6EC13C33B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AB9FC0-9B2D-4156-994F-036C19FC84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65AE1-1C02-4430-8126-3E3B4C6BA8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D8D34D-C66B-4A61-8BB7-A7B2FBAD9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A364BC54-477A-4038-8275-2E3A3A0CBD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33400" y="381000"/>
            <a:ext cx="8305800" cy="3048000"/>
          </a:xfrm>
          <a:prstGeom prst="rect">
            <a:avLst/>
          </a:prstGeom>
          <a:noFill/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Arial" charset="0"/>
              </a:rPr>
              <a:t>		</a:t>
            </a:r>
            <a:endParaRPr lang="en-US" sz="3600" b="1">
              <a:solidFill>
                <a:srgbClr val="ED1B48"/>
              </a:solidFill>
              <a:latin typeface="Arial" charset="0"/>
            </a:endParaRPr>
          </a:p>
          <a:p>
            <a:pPr algn="ctr" eaLnBrk="1" hangingPunct="1"/>
            <a:r>
              <a:rPr lang="en-US" sz="3600" b="1">
                <a:solidFill>
                  <a:srgbClr val="ED1B48"/>
                </a:solidFill>
                <a:latin typeface="Arial" charset="0"/>
              </a:rPr>
              <a:t>          </a:t>
            </a:r>
            <a:r>
              <a:rPr lang="en-US" b="1">
                <a:solidFill>
                  <a:srgbClr val="ED1B48"/>
                </a:solidFill>
                <a:latin typeface="Arial" charset="0"/>
              </a:rPr>
              <a:t>			</a:t>
            </a:r>
            <a:r>
              <a:rPr lang="en-US" b="1">
                <a:solidFill>
                  <a:srgbClr val="0033CC"/>
                </a:solidFill>
                <a:latin typeface="Arial" charset="0"/>
              </a:rPr>
              <a:t>	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393700" y="254000"/>
            <a:ext cx="8534400" cy="6096000"/>
            <a:chOff x="248" y="160"/>
            <a:chExt cx="5376" cy="3840"/>
          </a:xfrm>
        </p:grpSpPr>
        <p:sp>
          <p:nvSpPr>
            <p:cNvPr id="3090" name="Line 4"/>
            <p:cNvSpPr>
              <a:spLocks noChangeShapeType="1"/>
            </p:cNvSpPr>
            <p:nvPr/>
          </p:nvSpPr>
          <p:spPr bwMode="auto">
            <a:xfrm>
              <a:off x="248" y="160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5"/>
            <p:cNvSpPr>
              <a:spLocks noChangeShapeType="1"/>
            </p:cNvSpPr>
            <p:nvPr/>
          </p:nvSpPr>
          <p:spPr bwMode="auto">
            <a:xfrm>
              <a:off x="248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6"/>
            <p:cNvSpPr>
              <a:spLocks noChangeShapeType="1"/>
            </p:cNvSpPr>
            <p:nvPr/>
          </p:nvSpPr>
          <p:spPr bwMode="auto">
            <a:xfrm>
              <a:off x="5624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7"/>
          <p:cNvSpPr>
            <a:spLocks noChangeShapeType="1"/>
          </p:cNvSpPr>
          <p:nvPr/>
        </p:nvSpPr>
        <p:spPr bwMode="auto">
          <a:xfrm>
            <a:off x="403225" y="6346825"/>
            <a:ext cx="8534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3400" y="4395788"/>
            <a:ext cx="8077200" cy="1700212"/>
            <a:chOff x="3072" y="2490"/>
            <a:chExt cx="2049" cy="1071"/>
          </a:xfrm>
        </p:grpSpPr>
        <p:sp>
          <p:nvSpPr>
            <p:cNvPr id="3081" name="AutoShape 10"/>
            <p:cNvSpPr>
              <a:spLocks noChangeArrowheads="1"/>
            </p:cNvSpPr>
            <p:nvPr/>
          </p:nvSpPr>
          <p:spPr bwMode="auto">
            <a:xfrm>
              <a:off x="3120" y="2775"/>
              <a:ext cx="336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2" name="AutoShape 11"/>
            <p:cNvSpPr>
              <a:spLocks noChangeArrowheads="1"/>
            </p:cNvSpPr>
            <p:nvPr/>
          </p:nvSpPr>
          <p:spPr bwMode="auto">
            <a:xfrm>
              <a:off x="3717" y="3312"/>
              <a:ext cx="384" cy="24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3" name="AutoShape 12"/>
            <p:cNvSpPr>
              <a:spLocks noChangeArrowheads="1"/>
            </p:cNvSpPr>
            <p:nvPr/>
          </p:nvSpPr>
          <p:spPr bwMode="auto">
            <a:xfrm>
              <a:off x="3225" y="3225"/>
              <a:ext cx="432" cy="33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4" name="AutoShape 13"/>
            <p:cNvSpPr>
              <a:spLocks noChangeArrowheads="1"/>
            </p:cNvSpPr>
            <p:nvPr/>
          </p:nvSpPr>
          <p:spPr bwMode="auto">
            <a:xfrm>
              <a:off x="3312" y="2604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4143" y="3351"/>
              <a:ext cx="354" cy="17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6" name="AutoShape 15"/>
            <p:cNvSpPr>
              <a:spLocks noChangeArrowheads="1"/>
            </p:cNvSpPr>
            <p:nvPr/>
          </p:nvSpPr>
          <p:spPr bwMode="auto">
            <a:xfrm>
              <a:off x="4545" y="3303"/>
              <a:ext cx="288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7" name="AutoShape 16"/>
            <p:cNvSpPr>
              <a:spLocks noChangeArrowheads="1"/>
            </p:cNvSpPr>
            <p:nvPr/>
          </p:nvSpPr>
          <p:spPr bwMode="auto">
            <a:xfrm>
              <a:off x="4881" y="3240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8" name="AutoShape 17"/>
            <p:cNvSpPr>
              <a:spLocks noChangeArrowheads="1"/>
            </p:cNvSpPr>
            <p:nvPr/>
          </p:nvSpPr>
          <p:spPr bwMode="auto">
            <a:xfrm>
              <a:off x="3552" y="2490"/>
              <a:ext cx="192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9" name="AutoShape 18"/>
            <p:cNvSpPr>
              <a:spLocks noChangeArrowheads="1"/>
            </p:cNvSpPr>
            <p:nvPr/>
          </p:nvSpPr>
          <p:spPr bwMode="auto">
            <a:xfrm>
              <a:off x="3072" y="2976"/>
              <a:ext cx="384" cy="192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pic>
        <p:nvPicPr>
          <p:cNvPr id="3078" name="Picture 19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20288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457200" y="685800"/>
            <a:ext cx="8686800" cy="2216150"/>
          </a:xfrm>
          <a:prstGeom prst="rect">
            <a:avLst/>
          </a:prstGeom>
          <a:noFill/>
          <a:ln w="9525" algn="ctr">
            <a:solidFill>
              <a:srgbClr val="1CFF0D">
                <a:alpha val="39999"/>
              </a:srgb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BÀI </a:t>
            </a:r>
          </a:p>
          <a:p>
            <a:pPr algn="ctr" eaLnBrk="1" hangingPunct="1"/>
            <a:r>
              <a:rPr lang="en-US" sz="3600">
                <a:solidFill>
                  <a:srgbClr val="FF0000"/>
                </a:solidFill>
                <a:latin typeface="Arial" charset="0"/>
              </a:rPr>
              <a:t>CHăM SÚC CÂY RAU, HOA (TIẾT 1)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Môn: Kĩ thuật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LỚP : 4</a:t>
            </a:r>
          </a:p>
        </p:txBody>
      </p:sp>
      <p:pic>
        <p:nvPicPr>
          <p:cNvPr id="1026" name="Ink 8"/>
          <p:cNvPicPr>
            <a:picLocks noRot="1" noChangeAspect="1" noEditPoints="1" noChangeArrowheads="1" noChangeShapeType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7975300" y="-156532263"/>
            <a:ext cx="321240150" cy="32799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76200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en-US" sz="4200" b="1" smtClean="0">
                <a:solidFill>
                  <a:srgbClr val="FF0000"/>
                </a:solidFill>
                <a:cs typeface="Times New Roman" pitchFamily="18" charset="0"/>
              </a:rPr>
              <a:t>Mục tiêu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6868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en-US" sz="4000" smtClean="0">
                <a:solidFill>
                  <a:srgbClr val="0033CC"/>
                </a:solidFill>
                <a:latin typeface="+mj-lt"/>
              </a:rPr>
              <a:t>Biết mục đích, tác dụng, cách tiến hành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0033CC"/>
                </a:solidFill>
                <a:latin typeface="+mj-lt"/>
              </a:rPr>
              <a:t> một số công việc chăm sóc rau, hoa.</a:t>
            </a:r>
          </a:p>
          <a:p>
            <a:pPr eaLnBrk="1" hangingPunct="1">
              <a:buFontTx/>
              <a:buChar char="-"/>
              <a:defRPr/>
            </a:pPr>
            <a:r>
              <a:rPr lang="en-US" sz="4000" smtClean="0">
                <a:solidFill>
                  <a:srgbClr val="0033CC"/>
                </a:solidFill>
                <a:latin typeface="+mj-lt"/>
              </a:rPr>
              <a:t>Biết cách tiến hành một số công việc   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0033CC"/>
                </a:solidFill>
                <a:latin typeface="+mj-lt"/>
              </a:rPr>
              <a:t> chăm sóc cây rau, hoa</a:t>
            </a:r>
          </a:p>
          <a:p>
            <a:pPr eaLnBrk="1" hangingPunct="1">
              <a:defRPr/>
            </a:pPr>
            <a:r>
              <a:rPr lang="en-US" sz="4000" smtClean="0">
                <a:solidFill>
                  <a:srgbClr val="0033CC"/>
                </a:solidFill>
                <a:latin typeface="+mj-lt"/>
              </a:rPr>
              <a:t>- </a:t>
            </a:r>
            <a:r>
              <a:rPr lang="en-US" sz="4000" smtClean="0">
                <a:solidFill>
                  <a:srgbClr val="0033CC"/>
                </a:solidFill>
                <a:latin typeface="+mj-lt"/>
                <a:cs typeface="Times New Roman" panose="02020603050405020304" pitchFamily="18" charset="0"/>
              </a:rPr>
              <a:t>Làm được một số công việc chăm sóc cây rau, hoa</a:t>
            </a:r>
            <a:endParaRPr lang="en-US" sz="4000" smtClean="0">
              <a:solidFill>
                <a:srgbClr val="0033CC"/>
              </a:solidFill>
              <a:latin typeface="+mj-lt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762000"/>
          </a:xfrm>
          <a:solidFill>
            <a:srgbClr val="FF99FF"/>
          </a:solidFill>
        </p:spPr>
        <p:txBody>
          <a:bodyPr/>
          <a:lstStyle/>
          <a:p>
            <a:pPr eaLnBrk="1" hangingPunct="1"/>
            <a:r>
              <a:rPr lang="en-US" sz="4200" b="1" smtClean="0">
                <a:solidFill>
                  <a:srgbClr val="FF0000"/>
                </a:solidFill>
                <a:cs typeface="Times New Roman" pitchFamily="18" charset="0"/>
              </a:rPr>
              <a:t>Hoạt động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6868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-"/>
            </a:pPr>
            <a:r>
              <a:rPr lang="en-US" sz="4000" u="sng">
                <a:solidFill>
                  <a:srgbClr val="FF0000"/>
                </a:solidFill>
                <a:latin typeface="Arial" charset="0"/>
              </a:rPr>
              <a:t>Hoạt động 1: </a:t>
            </a:r>
          </a:p>
          <a:p>
            <a:pPr eaLnBrk="1" hangingPunct="1"/>
            <a:r>
              <a:rPr lang="en-US" sz="4000">
                <a:solidFill>
                  <a:srgbClr val="0033CC"/>
                </a:solidFill>
                <a:latin typeface="Arial" charset="0"/>
              </a:rPr>
              <a:t>GV hướng dẫn HS tìm hiểu mục đích, cách tiến hành và thao tác kĩ thuật chăm sóc cây.</a:t>
            </a:r>
          </a:p>
          <a:p>
            <a:pPr eaLnBrk="1" hangingPunct="1"/>
            <a:r>
              <a:rPr lang="en-US" sz="4000">
                <a:latin typeface="Arial" charset="0"/>
              </a:rPr>
              <a:t> 1. Tưới nước cho cây</a:t>
            </a:r>
          </a:p>
          <a:p>
            <a:pPr eaLnBrk="1" hangingPunct="1"/>
            <a:r>
              <a:rPr lang="en-US" sz="3500">
                <a:latin typeface="Arial" charset="0"/>
              </a:rPr>
              <a:t>   - Yêu cầu hs nêu mục đích của việc tưới nước</a:t>
            </a:r>
          </a:p>
          <a:p>
            <a:pPr eaLnBrk="1" hangingPunct="1"/>
            <a:r>
              <a:rPr lang="en-US" sz="3500">
                <a:latin typeface="Arial" charset="0"/>
              </a:rPr>
              <a:t>   - Giáo viên làm mẫu cách tưới nước</a:t>
            </a:r>
          </a:p>
          <a:p>
            <a:pPr eaLnBrk="1" hangingPunct="1"/>
            <a:r>
              <a:rPr lang="en-US" sz="3500">
                <a:latin typeface="Arial" charset="0"/>
              </a:rPr>
              <a:t>   - Gọi hs lên làm lại thao tác tưới nước.</a:t>
            </a:r>
          </a:p>
          <a:p>
            <a:pPr eaLnBrk="1" hangingPunct="1"/>
            <a:r>
              <a:rPr lang="en-US" sz="4000">
                <a:latin typeface="Arial" charset="0"/>
              </a:rPr>
              <a:t> </a:t>
            </a:r>
            <a:endParaRPr lang="en-US" sz="4000">
              <a:solidFill>
                <a:srgbClr val="0033CC"/>
              </a:solidFill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6868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>
                <a:latin typeface="Arial" charset="0"/>
              </a:rPr>
              <a:t>2. Tỉa cây</a:t>
            </a:r>
          </a:p>
          <a:p>
            <a:pPr eaLnBrk="1" hangingPunct="1"/>
            <a:r>
              <a:rPr lang="en-US" sz="3500">
                <a:latin typeface="Arial" charset="0"/>
              </a:rPr>
              <a:t>   -  Thế nào là tỉa cây</a:t>
            </a:r>
          </a:p>
          <a:p>
            <a:pPr eaLnBrk="1" hangingPunct="1"/>
            <a:r>
              <a:rPr lang="en-US" sz="3500">
                <a:solidFill>
                  <a:srgbClr val="0033CC"/>
                </a:solidFill>
                <a:latin typeface="Arial" charset="0"/>
              </a:rPr>
              <a:t>  </a:t>
            </a:r>
            <a:r>
              <a:rPr lang="en-US" sz="3500">
                <a:latin typeface="Arial" charset="0"/>
              </a:rPr>
              <a:t> -  Tỉa cây nhằm mục đích gì</a:t>
            </a:r>
          </a:p>
          <a:p>
            <a:pPr eaLnBrk="1" hangingPunct="1"/>
            <a:r>
              <a:rPr lang="en-US" sz="3500">
                <a:latin typeface="Arial" charset="0"/>
              </a:rPr>
              <a:t>   - Giáo viên hướng dẫn học sinh tỉa cây</a:t>
            </a:r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304800"/>
            <a:ext cx="86868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Arial" charset="0"/>
              </a:rPr>
              <a:t>3. Làm cỏ</a:t>
            </a:r>
          </a:p>
          <a:p>
            <a:pPr eaLnBrk="1" hangingPunct="1"/>
            <a:r>
              <a:rPr lang="en-US">
                <a:latin typeface="Arial" charset="0"/>
              </a:rPr>
              <a:t>   -  Yêu cầu học sinh quan sát và nêu tên các </a:t>
            </a:r>
          </a:p>
          <a:p>
            <a:pPr eaLnBrk="1" hangingPunct="1"/>
            <a:r>
              <a:rPr lang="en-US">
                <a:latin typeface="Arial" charset="0"/>
              </a:rPr>
              <a:t>     cây thường mọc ở luống trồng cây rau, hoa</a:t>
            </a:r>
          </a:p>
          <a:p>
            <a:pPr eaLnBrk="1" hangingPunct="1"/>
            <a:r>
              <a:rPr lang="en-US">
                <a:solidFill>
                  <a:srgbClr val="0033CC"/>
                </a:solidFill>
                <a:latin typeface="Arial" charset="0"/>
              </a:rPr>
              <a:t>  </a:t>
            </a:r>
            <a:r>
              <a:rPr lang="en-US">
                <a:latin typeface="Arial" charset="0"/>
              </a:rPr>
              <a:t> -  Tác hại của cây cỏ dại đối với cây rau, hoa</a:t>
            </a:r>
          </a:p>
          <a:p>
            <a:pPr eaLnBrk="1" hangingPunct="1"/>
            <a:r>
              <a:rPr lang="en-US">
                <a:latin typeface="Arial" charset="0"/>
              </a:rPr>
              <a:t>   - Ở gia đình em thường làm cỏ cho rau, hoa </a:t>
            </a:r>
          </a:p>
          <a:p>
            <a:pPr eaLnBrk="1" hangingPunct="1"/>
            <a:r>
              <a:rPr lang="en-US">
                <a:latin typeface="Arial" charset="0"/>
              </a:rPr>
              <a:t>     bằng cách nào</a:t>
            </a:r>
          </a:p>
          <a:p>
            <a:pPr eaLnBrk="1" hangingPunct="1"/>
            <a:r>
              <a:rPr lang="en-US">
                <a:latin typeface="Arial" charset="0"/>
              </a:rPr>
              <a:t>   - Tại sao phải diệt cỏ dại vào ngày nắng</a:t>
            </a:r>
          </a:p>
          <a:p>
            <a:pPr eaLnBrk="1" hangingPunct="1"/>
            <a:r>
              <a:rPr lang="en-US">
                <a:latin typeface="Arial" charset="0"/>
              </a:rPr>
              <a:t>   - Làm cỏ dại bằng dụng cụ gì.</a:t>
            </a:r>
          </a:p>
          <a:p>
            <a:pPr eaLnBrk="1" hangingPunct="1"/>
            <a:r>
              <a:rPr lang="en-US">
                <a:latin typeface="Arial" charset="0"/>
              </a:rPr>
              <a:t>   - GV nhận xét hướng dẫn HS cách nhổ cỏ và </a:t>
            </a:r>
          </a:p>
          <a:p>
            <a:pPr eaLnBrk="1" hangingPunct="1"/>
            <a:r>
              <a:rPr lang="en-US">
                <a:latin typeface="Arial" charset="0"/>
              </a:rPr>
              <a:t>     làm cỏ bằng dầm xới.</a:t>
            </a:r>
          </a:p>
          <a:p>
            <a:pPr eaLnBrk="1" hangingPunct="1"/>
            <a:endParaRPr lang="en-US" sz="3600"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9525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>
                <a:latin typeface="Arial" charset="0"/>
              </a:rPr>
              <a:t>4. Vun xới cho cây rau, hoa.</a:t>
            </a:r>
          </a:p>
          <a:p>
            <a:pPr eaLnBrk="1" hangingPunct="1"/>
            <a:r>
              <a:rPr lang="en-US" sz="3500">
                <a:latin typeface="Arial" charset="0"/>
              </a:rPr>
              <a:t>   -  Hướng dẫn hs quan sát và nêu những biểu</a:t>
            </a:r>
          </a:p>
          <a:p>
            <a:pPr eaLnBrk="1" hangingPunct="1"/>
            <a:r>
              <a:rPr lang="en-US" sz="3500">
                <a:latin typeface="Arial" charset="0"/>
              </a:rPr>
              <a:t>    hiện của đất trên luống hoặc chậu cây rau, hoa</a:t>
            </a:r>
          </a:p>
          <a:p>
            <a:pPr eaLnBrk="1" hangingPunct="1"/>
            <a:r>
              <a:rPr lang="en-US" sz="3500">
                <a:solidFill>
                  <a:srgbClr val="0033CC"/>
                </a:solidFill>
                <a:latin typeface="Arial" charset="0"/>
              </a:rPr>
              <a:t>  </a:t>
            </a:r>
            <a:r>
              <a:rPr lang="en-US" sz="3500">
                <a:latin typeface="Arial" charset="0"/>
              </a:rPr>
              <a:t> -  Nêu tác dụng của việc vun gốc.</a:t>
            </a:r>
          </a:p>
          <a:p>
            <a:pPr eaLnBrk="1" hangingPunct="1"/>
            <a:r>
              <a:rPr lang="en-US" sz="3500">
                <a:latin typeface="Arial" charset="0"/>
              </a:rPr>
              <a:t>   - Hướng dẫn hs quan sát H3(sgk) và nêu các</a:t>
            </a:r>
          </a:p>
          <a:p>
            <a:pPr eaLnBrk="1" hangingPunct="1"/>
            <a:r>
              <a:rPr lang="en-US" sz="3500">
                <a:latin typeface="Arial" charset="0"/>
              </a:rPr>
              <a:t>    dụng cụ vun xới và cách vun xới.</a:t>
            </a:r>
          </a:p>
          <a:p>
            <a:pPr eaLnBrk="1" hangingPunct="1"/>
            <a:r>
              <a:rPr lang="en-US" sz="3500">
                <a:latin typeface="Arial" charset="0"/>
              </a:rPr>
              <a:t>   - Gv làm mẫu cách vun, xới bằng dầm xới, cuốc</a:t>
            </a:r>
            <a:r>
              <a:rPr lang="en-US" sz="3600">
                <a:latin typeface="Arial" charset="0"/>
              </a:rPr>
              <a:t>.</a:t>
            </a:r>
            <a:endParaRPr lang="en-US" sz="3500">
              <a:latin typeface="Arial" charset="0"/>
            </a:endParaRPr>
          </a:p>
          <a:p>
            <a:pPr eaLnBrk="1" hangingPunct="1"/>
            <a:r>
              <a:rPr lang="en-US" sz="3500">
                <a:latin typeface="Arial" charset="0"/>
              </a:rPr>
              <a:t>   </a:t>
            </a:r>
          </a:p>
          <a:p>
            <a:pPr eaLnBrk="1" hangingPunct="1"/>
            <a:endParaRPr lang="en-US" sz="4000">
              <a:latin typeface="Arial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42875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327660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648200" y="3449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276600" y="3830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962400" y="29543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343400" y="28019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057400" y="3068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9" name="AutoShape 9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lin ang="5400000" scaled="1"/>
          </a:gra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b="1" i="1" u="sng" smtClean="0">
                <a:solidFill>
                  <a:srgbClr val="FFCC00"/>
                </a:solidFill>
                <a:cs typeface="Times New Roman" pitchFamily="18" charset="0"/>
              </a:rPr>
              <a:t>Củng cố và dặn dò</a:t>
            </a:r>
            <a:endParaRPr lang="en-US" sz="4000" b="1" i="1" smtClean="0">
              <a:solidFill>
                <a:srgbClr val="FFCC00"/>
              </a:solidFill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Nhận xét tiết học.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Chuẩn bị bài sau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363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Arial</vt:lpstr>
      <vt:lpstr>Default Design</vt:lpstr>
      <vt:lpstr>Slide 1</vt:lpstr>
      <vt:lpstr>Mục tiêu</vt:lpstr>
      <vt:lpstr>Hoạt động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BaoNgoc</dc:creator>
  <cp:lastModifiedBy>CSTeam</cp:lastModifiedBy>
  <cp:revision>35</cp:revision>
  <dcterms:created xsi:type="dcterms:W3CDTF">2001-12-31T18:57:18Z</dcterms:created>
  <dcterms:modified xsi:type="dcterms:W3CDTF">2016-06-30T01:12:59Z</dcterms:modified>
</cp:coreProperties>
</file>