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73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0033"/>
    <a:srgbClr val="FF0000"/>
    <a:srgbClr val="00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0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64C56-C86D-4A23-BCBF-7AD275F79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94BC-D765-43E8-97F6-E1AFEBD77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BE34-7E98-4C8F-8304-0AE3316BD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0E9ED-6429-4223-AF51-D6F7254AD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8EA26-E6E4-44A2-ABE4-D20556664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73850-7983-4341-9149-D486FCDC0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1D1A-8C5C-4BAB-B81F-DE0CA143D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D4DC-50DB-481E-920A-535AC911F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AC00-7215-4C08-97E9-BCFDE0CF7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8BD4-7CB7-420A-9694-D4F75C1F0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8A22C-A232-4782-809A-C3120C5CC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B9FB2-8CA7-4537-90CA-3F13EB7BB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53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53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9705683-71E8-4537-A3B3-BF955C6DB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tripes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tripes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14700" y="33147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Stripes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675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Stripes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1494" y="3237706"/>
            <a:ext cx="69342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304800"/>
            <a:ext cx="9144000" cy="6248400"/>
            <a:chOff x="160" y="192"/>
            <a:chExt cx="5216" cy="3504"/>
          </a:xfrm>
        </p:grpSpPr>
        <p:pic>
          <p:nvPicPr>
            <p:cNvPr id="3081" name="Picture 7" descr="CG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" y="192"/>
              <a:ext cx="960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8" descr="CG1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0" y="2736"/>
              <a:ext cx="944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9" descr="CG1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16" y="240"/>
              <a:ext cx="960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10" descr="CG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 flipH="1">
              <a:off x="4376" y="2744"/>
              <a:ext cx="960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304800" y="3124200"/>
            <a:ext cx="85344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3080" name="WordArt 15"/>
          <p:cNvSpPr>
            <a:spLocks noChangeArrowheads="1" noChangeShapeType="1" noTextEdit="1"/>
          </p:cNvSpPr>
          <p:nvPr/>
        </p:nvSpPr>
        <p:spPr bwMode="auto">
          <a:xfrm>
            <a:off x="2133600" y="3124200"/>
            <a:ext cx="45243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Môn: Tự nhiên và xã hội  Lớp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Tự nhiên và xã hội</a:t>
            </a:r>
            <a:br>
              <a:rPr lang="en-US" sz="3600" smtClean="0"/>
            </a:br>
            <a:r>
              <a:rPr lang="en-US" sz="3600" smtClean="0"/>
              <a:t>Một số hoạt </a:t>
            </a:r>
            <a:r>
              <a:rPr lang="vi-VN" sz="3600" smtClean="0"/>
              <a:t>đ</a:t>
            </a:r>
            <a:r>
              <a:rPr lang="en-US" sz="3600" smtClean="0"/>
              <a:t>ộng ở tr</a:t>
            </a:r>
            <a:r>
              <a:rPr lang="vi-VN" sz="3600" smtClean="0"/>
              <a:t>ư</a:t>
            </a:r>
            <a:r>
              <a:rPr lang="en-US" sz="3600" smtClean="0"/>
              <a:t>ờng</a:t>
            </a:r>
            <a:endParaRPr 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Các bạn </a:t>
            </a:r>
            <a:r>
              <a:rPr lang="vi-VN" smtClean="0"/>
              <a:t>đ</a:t>
            </a:r>
            <a:r>
              <a:rPr lang="en-US" smtClean="0"/>
              <a:t>ang diễn thể dục giữa giờ.</a:t>
            </a:r>
          </a:p>
        </p:txBody>
      </p:sp>
      <p:pic>
        <p:nvPicPr>
          <p:cNvPr id="11269" name="Picture 5" descr="IMG020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133600"/>
            <a:ext cx="3733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Tự nhiên và xã hội</a:t>
            </a:r>
            <a:br>
              <a:rPr lang="en-US" sz="3200" smtClean="0"/>
            </a:br>
            <a:r>
              <a:rPr lang="en-US" sz="3200" smtClean="0"/>
              <a:t>Một số hoạt </a:t>
            </a:r>
            <a:r>
              <a:rPr lang="vi-VN" sz="3200" smtClean="0"/>
              <a:t>đ</a:t>
            </a:r>
            <a:r>
              <a:rPr lang="en-US" sz="3200" smtClean="0"/>
              <a:t>ộng ở tr</a:t>
            </a:r>
            <a:r>
              <a:rPr lang="vi-VN" sz="3200" smtClean="0"/>
              <a:t>ư</a:t>
            </a:r>
            <a:r>
              <a:rPr lang="en-US" sz="3200" smtClean="0"/>
              <a:t>ờng</a:t>
            </a:r>
            <a:endParaRPr lang="en-US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* Hoạt </a:t>
            </a:r>
            <a:r>
              <a:rPr lang="vi-VN" sz="2800" smtClean="0"/>
              <a:t>đ</a:t>
            </a:r>
            <a:r>
              <a:rPr lang="en-US" sz="2800" smtClean="0"/>
              <a:t>ộng 2: thảo luận nhóm.</a:t>
            </a:r>
          </a:p>
          <a:p>
            <a:pPr eaLnBrk="1" hangingPunct="1"/>
            <a:r>
              <a:rPr lang="en-US" sz="2800" smtClean="0"/>
              <a:t>Kể tên các môn học bạn </a:t>
            </a:r>
            <a:r>
              <a:rPr lang="vi-VN" sz="2800" smtClean="0"/>
              <a:t>đ</a:t>
            </a:r>
            <a:r>
              <a:rPr lang="en-US" sz="2800" smtClean="0"/>
              <a:t>ang học ở tr</a:t>
            </a:r>
            <a:r>
              <a:rPr lang="vi-VN" sz="2800" smtClean="0"/>
              <a:t>ư</a:t>
            </a:r>
            <a:r>
              <a:rPr lang="en-US" sz="2800" smtClean="0"/>
              <a:t>ờng?</a:t>
            </a:r>
          </a:p>
          <a:p>
            <a:pPr eaLnBrk="1" hangingPunct="1"/>
            <a:r>
              <a:rPr lang="en-US" smtClean="0"/>
              <a:t>- Có các môn: Toán; Tập </a:t>
            </a:r>
            <a:r>
              <a:rPr lang="vi-VN" smtClean="0"/>
              <a:t>đ</a:t>
            </a:r>
            <a:r>
              <a:rPr lang="en-US" smtClean="0"/>
              <a:t>ọc; Kể chuyện; Chính tả; Tập làm v</a:t>
            </a:r>
            <a:r>
              <a:rPr lang="vi-VN" smtClean="0"/>
              <a:t>ă</a:t>
            </a:r>
            <a:r>
              <a:rPr lang="en-US" smtClean="0"/>
              <a:t>n; Luyện từ và câu; Tập viết; Đạo </a:t>
            </a:r>
            <a:r>
              <a:rPr lang="vi-VN" smtClean="0"/>
              <a:t>đ</a:t>
            </a:r>
            <a:r>
              <a:rPr lang="en-US" smtClean="0"/>
              <a:t>ức; Tự nhiên và xã hội; Thủ công, Mỹ thuật; Hát nhạc; Thể dục và Ngoại ngữ.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Tự nhiên và xã hội</a:t>
            </a:r>
            <a:br>
              <a:rPr lang="en-US" sz="3600" smtClean="0"/>
            </a:br>
            <a:r>
              <a:rPr lang="en-US" sz="3600" smtClean="0"/>
              <a:t>Một số hoạt </a:t>
            </a:r>
            <a:r>
              <a:rPr lang="vi-VN" sz="3600" smtClean="0"/>
              <a:t>đ</a:t>
            </a:r>
            <a:r>
              <a:rPr lang="en-US" sz="3600" smtClean="0"/>
              <a:t>ộng ở tr</a:t>
            </a:r>
            <a:r>
              <a:rPr lang="vi-VN" sz="3600" smtClean="0"/>
              <a:t>ư</a:t>
            </a:r>
            <a:r>
              <a:rPr lang="en-US" sz="3600" smtClean="0"/>
              <a:t>ờng</a:t>
            </a:r>
            <a:endParaRPr lang="en-US" sz="36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* Bạn thích nhất môn học nào? Tại sao?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Tự nhiên và xã hội</a:t>
            </a:r>
            <a:br>
              <a:rPr lang="en-US" sz="3200" smtClean="0"/>
            </a:br>
            <a:r>
              <a:rPr lang="en-US" sz="3200" smtClean="0"/>
              <a:t>Một số hoạt </a:t>
            </a:r>
            <a:r>
              <a:rPr lang="vi-VN" sz="3200" smtClean="0"/>
              <a:t>đ</a:t>
            </a:r>
            <a:r>
              <a:rPr lang="en-US" sz="3200" smtClean="0"/>
              <a:t>ộng ở tr</a:t>
            </a:r>
            <a:r>
              <a:rPr lang="vi-VN" sz="3200" smtClean="0"/>
              <a:t>ư</a:t>
            </a:r>
            <a:r>
              <a:rPr lang="en-US" sz="3200" smtClean="0"/>
              <a:t>ờng</a:t>
            </a:r>
            <a:endParaRPr 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* Hoạt </a:t>
            </a:r>
            <a:r>
              <a:rPr lang="vi-VN" sz="2800" smtClean="0"/>
              <a:t>đ</a:t>
            </a:r>
            <a:r>
              <a:rPr lang="en-US" sz="2800" smtClean="0"/>
              <a:t>ộng 3: thảo luận nhóm.</a:t>
            </a:r>
          </a:p>
          <a:p>
            <a:pPr eaLnBrk="1" hangingPunct="1"/>
            <a:r>
              <a:rPr lang="en-US" sz="2800" smtClean="0"/>
              <a:t>Hoạt </a:t>
            </a:r>
            <a:r>
              <a:rPr lang="vi-VN" sz="2800" smtClean="0"/>
              <a:t>đ</a:t>
            </a:r>
            <a:r>
              <a:rPr lang="en-US" sz="2800" smtClean="0"/>
              <a:t>ộng chủ yếu của học sinh ở trong giờ học là gì?</a:t>
            </a:r>
          </a:p>
          <a:p>
            <a:pPr eaLnBrk="1" hangingPunct="1"/>
            <a:r>
              <a:rPr lang="en-US" sz="2800" smtClean="0"/>
              <a:t>- Hoạt </a:t>
            </a:r>
            <a:r>
              <a:rPr lang="vi-VN" sz="2800" smtClean="0"/>
              <a:t>đ</a:t>
            </a:r>
            <a:r>
              <a:rPr lang="en-US" sz="2800" smtClean="0"/>
              <a:t>ộng chủ yếu của HS là thảo luận nhóm, trao </a:t>
            </a:r>
            <a:r>
              <a:rPr lang="vi-VN" sz="2800" smtClean="0"/>
              <a:t>đ</a:t>
            </a:r>
            <a:r>
              <a:rPr lang="en-US" sz="2800" smtClean="0"/>
              <a:t>ổi học tập, </a:t>
            </a:r>
            <a:r>
              <a:rPr lang="en-US" sz="2800" smtClean="0">
                <a:latin typeface="Times New Roman" pitchFamily="18" charset="0"/>
              </a:rPr>
              <a:t>l</a:t>
            </a:r>
            <a:r>
              <a:rPr lang="en-US" sz="2800" smtClean="0"/>
              <a:t>àm trên phiếu học tập, học </a:t>
            </a:r>
            <a:r>
              <a:rPr lang="en-US" sz="2800" smtClean="0">
                <a:latin typeface="Times New Roman" pitchFamily="18" charset="0"/>
              </a:rPr>
              <a:t>b</a:t>
            </a:r>
            <a:r>
              <a:rPr lang="en-US" sz="2800" smtClean="0"/>
              <a:t>ài và làm bài </a:t>
            </a:r>
            <a:r>
              <a:rPr lang="vi-VN" sz="2800" smtClean="0"/>
              <a:t>đ</a:t>
            </a:r>
            <a:r>
              <a:rPr lang="en-US" sz="2800" smtClean="0"/>
              <a:t>ể tiếp thu những kiến thức </a:t>
            </a:r>
            <a:r>
              <a:rPr lang="vi-VN" sz="2800" smtClean="0"/>
              <a:t>đ</a:t>
            </a:r>
            <a:r>
              <a:rPr lang="en-US" sz="2800" smtClean="0"/>
              <a:t>ó,…tuy nhiên ở mỗi giờ học có những hoạt </a:t>
            </a:r>
            <a:r>
              <a:rPr lang="vi-VN" sz="2800" smtClean="0"/>
              <a:t>đ</a:t>
            </a:r>
            <a:r>
              <a:rPr lang="en-US" sz="2800" smtClean="0"/>
              <a:t>ộng </a:t>
            </a:r>
            <a:r>
              <a:rPr lang="vi-VN" sz="2800" smtClean="0"/>
              <a:t>đ</a:t>
            </a:r>
            <a:r>
              <a:rPr lang="en-US" sz="2800" smtClean="0"/>
              <a:t>ặc tr</a:t>
            </a:r>
            <a:r>
              <a:rPr lang="vi-VN" sz="2800" smtClean="0"/>
              <a:t>ư</a:t>
            </a:r>
            <a:r>
              <a:rPr lang="en-US" sz="2800" smtClean="0"/>
              <a:t>ng khác nhau…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Tự nhiên và xã hội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/>
            <a:r>
              <a:rPr lang="en-US" sz="4400" smtClean="0"/>
              <a:t>4/ Củng cố:</a:t>
            </a:r>
          </a:p>
          <a:p>
            <a:pPr eaLnBrk="1" hangingPunct="1"/>
            <a:r>
              <a:rPr lang="en-US" sz="4400" smtClean="0"/>
              <a:t>Hôm nay các em học bài gì?</a:t>
            </a:r>
          </a:p>
          <a:p>
            <a:pPr eaLnBrk="1" hangingPunct="1"/>
            <a:r>
              <a:rPr lang="en-US" sz="4400" smtClean="0"/>
              <a:t>Nêu lại một số hoạt </a:t>
            </a:r>
            <a:r>
              <a:rPr lang="vi-VN" sz="4400" smtClean="0"/>
              <a:t>đ</a:t>
            </a:r>
            <a:r>
              <a:rPr lang="en-US" sz="4400" smtClean="0"/>
              <a:t>ộng ở tr</a:t>
            </a:r>
            <a:r>
              <a:rPr lang="vi-VN" sz="4400" smtClean="0"/>
              <a:t>ư</a:t>
            </a:r>
            <a:r>
              <a:rPr lang="en-US" sz="4400" smtClean="0"/>
              <a:t>ờng?</a:t>
            </a:r>
          </a:p>
          <a:p>
            <a:pPr eaLnBrk="1" hangingPunct="1"/>
            <a:r>
              <a:rPr lang="en-US" sz="4400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Tự nhiên và xã hội</a:t>
            </a:r>
            <a:br>
              <a:rPr lang="en-US" sz="3600" smtClean="0"/>
            </a:br>
            <a:r>
              <a:rPr lang="en-US" sz="3600" smtClean="0"/>
              <a:t>Một số hoạt </a:t>
            </a:r>
            <a:r>
              <a:rPr lang="vi-VN" sz="3600" smtClean="0"/>
              <a:t>đ</a:t>
            </a:r>
            <a:r>
              <a:rPr lang="en-US" sz="3600" smtClean="0"/>
              <a:t>ộng ở tr</a:t>
            </a:r>
            <a:r>
              <a:rPr lang="vi-VN" sz="3600" smtClean="0"/>
              <a:t>ư</a:t>
            </a:r>
            <a:r>
              <a:rPr lang="en-US" sz="3600" smtClean="0"/>
              <a:t>ờng</a:t>
            </a:r>
            <a:endParaRPr lang="en-US" sz="36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eaLnBrk="1" hangingPunct="1"/>
            <a:r>
              <a:rPr lang="en-US" sz="4400" smtClean="0"/>
              <a:t>5/ Dặn dò :</a:t>
            </a:r>
          </a:p>
          <a:p>
            <a:pPr eaLnBrk="1" hangingPunct="1"/>
            <a:r>
              <a:rPr lang="en-US" sz="4400" smtClean="0"/>
              <a:t>Chuẩn bị bài: “Một số hoạt </a:t>
            </a:r>
            <a:r>
              <a:rPr lang="vi-VN" sz="4400" smtClean="0"/>
              <a:t>đ</a:t>
            </a:r>
            <a:r>
              <a:rPr lang="en-US" sz="4400" smtClean="0"/>
              <a:t>ộng ở tr</a:t>
            </a:r>
            <a:r>
              <a:rPr lang="vi-VN" sz="4400" smtClean="0"/>
              <a:t>ư</a:t>
            </a:r>
            <a:r>
              <a:rPr lang="en-US" sz="4400" smtClean="0"/>
              <a:t>ờng ( tiếp theo) </a:t>
            </a:r>
          </a:p>
          <a:p>
            <a:pPr eaLnBrk="1" hangingPunct="1">
              <a:buFontTx/>
              <a:buNone/>
            </a:pPr>
            <a:endParaRPr lang="en-US" sz="44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smtClean="0"/>
              <a:t/>
            </a:r>
            <a:br>
              <a:rPr lang="en-US" sz="4400" smtClean="0"/>
            </a:br>
            <a:r>
              <a:rPr lang="en-US" sz="3600" smtClean="0"/>
              <a:t>Tự nhiên và xã hội</a:t>
            </a:r>
            <a:endParaRPr lang="en-US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52600"/>
            <a:ext cx="8305800" cy="4572000"/>
          </a:xfrm>
        </p:spPr>
        <p:txBody>
          <a:bodyPr/>
          <a:lstStyle/>
          <a:p>
            <a:pPr algn="l" eaLnBrk="1" hangingPunct="1">
              <a:defRPr/>
            </a:pPr>
            <a:endParaRPr lang="en-US" smtClean="0"/>
          </a:p>
          <a:p>
            <a:pPr algn="l"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205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81000" y="1524000"/>
            <a:ext cx="3657600" cy="838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800000"/>
                </a:solidFill>
              </a:rPr>
              <a:t>Kiểm tra bài cũ:</a:t>
            </a:r>
            <a:endParaRPr lang="en-US"/>
          </a:p>
        </p:txBody>
      </p:sp>
      <p:pic>
        <p:nvPicPr>
          <p:cNvPr id="4101" name="Picture 5" descr="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800600"/>
            <a:ext cx="685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066800" y="2590800"/>
            <a:ext cx="6553200" cy="2895600"/>
          </a:xfrm>
          <a:prstGeom prst="cloudCallout">
            <a:avLst>
              <a:gd name="adj1" fmla="val -35245"/>
              <a:gd name="adj2" fmla="val 24231"/>
            </a:avLst>
          </a:prstGeom>
          <a:solidFill>
            <a:schemeClr val="bg1"/>
          </a:solidFill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Nêu những việc cần làm 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ể phòng cháy khi 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un nấu ở nhà bạn ?</a:t>
            </a:r>
          </a:p>
          <a:p>
            <a:pPr algn="ctr"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Tự nhiên và xã hội</a:t>
            </a:r>
            <a:br>
              <a:rPr lang="en-US" sz="3200" smtClean="0"/>
            </a:br>
            <a:r>
              <a:rPr lang="en-US" sz="3200" smtClean="0"/>
              <a:t>Một số hoạt </a:t>
            </a:r>
            <a:r>
              <a:rPr lang="vi-VN" sz="3200" smtClean="0"/>
              <a:t>đ</a:t>
            </a:r>
            <a:r>
              <a:rPr lang="en-US" sz="3200" smtClean="0"/>
              <a:t>ộng ở tr</a:t>
            </a:r>
            <a:r>
              <a:rPr lang="vi-VN" sz="3200" smtClean="0"/>
              <a:t>ư</a:t>
            </a:r>
            <a:r>
              <a:rPr lang="en-US" sz="3200" smtClean="0"/>
              <a:t>ờng</a:t>
            </a:r>
            <a:endParaRPr 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7213"/>
            <a:ext cx="8229600" cy="4268787"/>
          </a:xfrm>
        </p:spPr>
        <p:txBody>
          <a:bodyPr/>
          <a:lstStyle/>
          <a:p>
            <a:pPr eaLnBrk="1" hangingPunct="1"/>
            <a:r>
              <a:rPr lang="en-US" sz="2800" smtClean="0"/>
              <a:t>* </a:t>
            </a:r>
            <a:r>
              <a:rPr lang="en-US" sz="3600" smtClean="0"/>
              <a:t>Hoạt </a:t>
            </a:r>
            <a:r>
              <a:rPr lang="vi-VN" sz="3600" smtClean="0"/>
              <a:t>đ</a:t>
            </a:r>
            <a:r>
              <a:rPr lang="en-US" sz="3600" smtClean="0"/>
              <a:t>ộng 1: hoạt </a:t>
            </a:r>
            <a:r>
              <a:rPr lang="vi-VN" sz="3600" smtClean="0"/>
              <a:t>đ</a:t>
            </a:r>
            <a:r>
              <a:rPr lang="en-US" sz="3600" smtClean="0"/>
              <a:t>ộng nhóm </a:t>
            </a:r>
            <a:r>
              <a:rPr lang="vi-VN" sz="3600" smtClean="0"/>
              <a:t>đ</a:t>
            </a:r>
            <a:r>
              <a:rPr lang="en-US" sz="3600" smtClean="0"/>
              <a:t>ôi.</a:t>
            </a:r>
          </a:p>
          <a:p>
            <a:pPr eaLnBrk="1" hangingPunct="1"/>
            <a:r>
              <a:rPr lang="en-US" sz="3600" smtClean="0"/>
              <a:t>Hãy nói về các hoạt </a:t>
            </a:r>
            <a:r>
              <a:rPr lang="vi-VN" sz="3600" smtClean="0"/>
              <a:t>đ</a:t>
            </a:r>
            <a:r>
              <a:rPr lang="en-US" sz="3600" smtClean="0"/>
              <a:t>ộng của học sinh trong từng hình d</a:t>
            </a:r>
            <a:r>
              <a:rPr lang="vi-VN" sz="3600" smtClean="0"/>
              <a:t>ư</a:t>
            </a:r>
            <a:r>
              <a:rPr lang="en-US" sz="3600" smtClean="0"/>
              <a:t>ới </a:t>
            </a:r>
            <a:r>
              <a:rPr lang="vi-VN" sz="3600" smtClean="0"/>
              <a:t>đ</a:t>
            </a:r>
            <a:r>
              <a:rPr lang="en-US" sz="3600" smtClean="0"/>
              <a:t>ây: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G020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3860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IMG020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76200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IMG0202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7620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IMG0203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76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IMG0204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40386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IMG0205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4038600"/>
            <a:ext cx="2667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Tự nhiên và xã hội</a:t>
            </a:r>
            <a:br>
              <a:rPr lang="en-US" sz="3200" smtClean="0"/>
            </a:br>
            <a:r>
              <a:rPr lang="en-US" sz="3200" smtClean="0"/>
              <a:t>Một số hoạt </a:t>
            </a:r>
            <a:r>
              <a:rPr lang="vi-VN" sz="3200" smtClean="0"/>
              <a:t>đ</a:t>
            </a:r>
            <a:r>
              <a:rPr lang="en-US" sz="3200" smtClean="0"/>
              <a:t>ộng ở tr</a:t>
            </a:r>
            <a:r>
              <a:rPr lang="vi-VN" sz="3200" smtClean="0"/>
              <a:t>ư</a:t>
            </a:r>
            <a:r>
              <a:rPr lang="en-US" sz="3200" smtClean="0"/>
              <a:t>ờng</a:t>
            </a: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Các bạn </a:t>
            </a:r>
            <a:r>
              <a:rPr lang="vi-VN" sz="2800" smtClean="0"/>
              <a:t>đ</a:t>
            </a:r>
            <a:r>
              <a:rPr lang="en-US" sz="2800" smtClean="0"/>
              <a:t>ang quan sát cây hoa trong giờ TN&amp;XH.</a:t>
            </a:r>
          </a:p>
        </p:txBody>
      </p:sp>
      <p:pic>
        <p:nvPicPr>
          <p:cNvPr id="5125" name="Picture 5" descr="IMG020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057400"/>
            <a:ext cx="381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Tự nhiên và xã hội</a:t>
            </a:r>
            <a:br>
              <a:rPr lang="en-US" sz="3200" smtClean="0"/>
            </a:br>
            <a:r>
              <a:rPr lang="en-US" sz="3200" smtClean="0"/>
              <a:t>Một số hoạt </a:t>
            </a:r>
            <a:r>
              <a:rPr lang="vi-VN" sz="3200" smtClean="0"/>
              <a:t>đ</a:t>
            </a:r>
            <a:r>
              <a:rPr lang="en-US" sz="3200" smtClean="0"/>
              <a:t>ộng ở tr</a:t>
            </a:r>
            <a:r>
              <a:rPr lang="vi-VN" sz="3200" smtClean="0"/>
              <a:t>ư</a:t>
            </a:r>
            <a:r>
              <a:rPr lang="en-US" sz="3200" smtClean="0"/>
              <a:t>ờng</a:t>
            </a:r>
            <a:endParaRPr 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Các bạn kể chuyện theo tranh môn kể chuyện.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6148" name="Picture 4" descr="IMG020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373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Tự nhiên và xã hội</a:t>
            </a:r>
            <a:br>
              <a:rPr lang="en-US" sz="3600" smtClean="0"/>
            </a:br>
            <a:r>
              <a:rPr lang="en-US" sz="3600" smtClean="0"/>
              <a:t>Một số hoạt </a:t>
            </a:r>
            <a:r>
              <a:rPr lang="vi-VN" sz="3600" smtClean="0"/>
              <a:t>đ</a:t>
            </a:r>
            <a:r>
              <a:rPr lang="en-US" sz="3600" smtClean="0"/>
              <a:t>ộng ở tr</a:t>
            </a:r>
            <a:r>
              <a:rPr lang="vi-VN" sz="3600" smtClean="0"/>
              <a:t>ư</a:t>
            </a:r>
            <a:r>
              <a:rPr lang="en-US" sz="3600" smtClean="0"/>
              <a:t>ờng</a:t>
            </a:r>
            <a:endParaRPr lang="en-US" sz="36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endParaRPr lang="en-US" sz="3000" smtClean="0"/>
          </a:p>
          <a:p>
            <a:pPr eaLnBrk="1" hangingPunct="1"/>
            <a:endParaRPr lang="en-US" sz="3000" smtClean="0"/>
          </a:p>
          <a:p>
            <a:pPr eaLnBrk="1" hangingPunct="1"/>
            <a:endParaRPr lang="en-US" sz="3000" smtClean="0"/>
          </a:p>
          <a:p>
            <a:pPr eaLnBrk="1" hangingPunct="1"/>
            <a:endParaRPr lang="en-US" sz="3000" smtClean="0"/>
          </a:p>
          <a:p>
            <a:pPr eaLnBrk="1" hangingPunct="1"/>
            <a:endParaRPr lang="en-US" sz="3000" smtClean="0"/>
          </a:p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Các bạn đang thảo luận theo </a:t>
            </a:r>
            <a:r>
              <a:rPr lang="en-US" sz="3000" smtClean="0">
                <a:latin typeface="Times New Roman" pitchFamily="18" charset="0"/>
              </a:rPr>
              <a:t>Nhó</a:t>
            </a:r>
            <a:r>
              <a:rPr lang="en-US" sz="3000" smtClean="0"/>
              <a:t>m.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24581" name="Picture 5" descr="IMG020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812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Tự nhiên và xã hội</a:t>
            </a:r>
            <a:br>
              <a:rPr lang="en-US" sz="3600" smtClean="0"/>
            </a:br>
            <a:r>
              <a:rPr lang="en-US" sz="3600" smtClean="0"/>
              <a:t>Một số hoạt </a:t>
            </a:r>
            <a:r>
              <a:rPr lang="vi-VN" sz="3600" smtClean="0"/>
              <a:t>đ</a:t>
            </a:r>
            <a:r>
              <a:rPr lang="en-US" sz="3600" smtClean="0"/>
              <a:t>ộng ở tr</a:t>
            </a:r>
            <a:r>
              <a:rPr lang="vi-VN" sz="3600" smtClean="0"/>
              <a:t>ư</a:t>
            </a:r>
            <a:r>
              <a:rPr lang="en-US" sz="3600" smtClean="0"/>
              <a:t>ờng</a:t>
            </a:r>
            <a:endParaRPr lang="en-US" sz="36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1238"/>
            <a:ext cx="8229600" cy="3814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Các bạn </a:t>
            </a:r>
            <a:r>
              <a:rPr lang="vi-VN" smtClean="0"/>
              <a:t>đ</a:t>
            </a:r>
            <a:r>
              <a:rPr lang="en-US" smtClean="0"/>
              <a:t>ang tr</a:t>
            </a:r>
            <a:r>
              <a:rPr lang="vi-VN" smtClean="0"/>
              <a:t>ư</a:t>
            </a:r>
            <a:r>
              <a:rPr lang="en-US" smtClean="0"/>
              <a:t>ng bày sản phẩm.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8196" name="Picture 4" descr="IMG020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981200"/>
            <a:ext cx="3886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Tự nhiên và xã hội</a:t>
            </a:r>
            <a:br>
              <a:rPr lang="en-US" sz="3600" smtClean="0"/>
            </a:br>
            <a:r>
              <a:rPr lang="en-US" sz="3600" smtClean="0"/>
              <a:t>Một số hoạt </a:t>
            </a:r>
            <a:r>
              <a:rPr lang="vi-VN" sz="3600" smtClean="0"/>
              <a:t>đ</a:t>
            </a:r>
            <a:r>
              <a:rPr lang="en-US" sz="3600" smtClean="0"/>
              <a:t>ộng ở tr</a:t>
            </a:r>
            <a:r>
              <a:rPr lang="vi-VN" sz="3600" smtClean="0"/>
              <a:t>ư</a:t>
            </a:r>
            <a:r>
              <a:rPr lang="en-US" sz="3600" smtClean="0"/>
              <a:t>ờng</a:t>
            </a:r>
            <a:endParaRPr lang="en-US" sz="36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78025"/>
            <a:ext cx="8229600" cy="411797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Các bạn </a:t>
            </a:r>
            <a:r>
              <a:rPr lang="vi-VN" smtClean="0"/>
              <a:t>đ</a:t>
            </a:r>
            <a:r>
              <a:rPr lang="en-US" smtClean="0"/>
              <a:t>ang hoạt </a:t>
            </a:r>
            <a:r>
              <a:rPr lang="vi-VN" smtClean="0"/>
              <a:t>đ</a:t>
            </a:r>
            <a:r>
              <a:rPr lang="en-US" smtClean="0"/>
              <a:t>ộng </a:t>
            </a:r>
            <a:r>
              <a:rPr lang="en-US" smtClean="0">
                <a:latin typeface="Times New Roman" pitchFamily="18" charset="0"/>
              </a:rPr>
              <a:t>c</a:t>
            </a:r>
            <a:r>
              <a:rPr lang="en-US" smtClean="0"/>
              <a:t>á nhân.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0245" name="Picture 5" descr="IMG02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259</TotalTime>
  <Words>348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Mountain Top</vt:lpstr>
      <vt:lpstr>Slide 1</vt:lpstr>
      <vt:lpstr> Tự nhiên và xã hội</vt:lpstr>
      <vt:lpstr> Tự nhiên và xã hội Một số hoạt động ở trường</vt:lpstr>
      <vt:lpstr>Slide 4</vt:lpstr>
      <vt:lpstr> Tự nhiên và xã hội Một số hoạt động ở trường</vt:lpstr>
      <vt:lpstr> Tự nhiên và xã hội Một số hoạt động ở trường</vt:lpstr>
      <vt:lpstr> Tự nhiên và xã hội Một số hoạt động ở trường</vt:lpstr>
      <vt:lpstr> Tự nhiên và xã hội Một số hoạt động ở trường</vt:lpstr>
      <vt:lpstr> Tự nhiên và xã hội Một số hoạt động ở trường</vt:lpstr>
      <vt:lpstr> Tự nhiên và xã hội Một số hoạt động ở trường</vt:lpstr>
      <vt:lpstr> Tự nhiên và xã hội Một số hoạt động ở trường</vt:lpstr>
      <vt:lpstr> Tự nhiên và xã hội Một số hoạt động ở trường</vt:lpstr>
      <vt:lpstr> Tự nhiên và xã hội Một số hoạt động ở trường</vt:lpstr>
      <vt:lpstr> Tự nhiên và xã hội </vt:lpstr>
      <vt:lpstr> Tự nhiên và xã hội Một số hoạt động ở trường</vt:lpstr>
    </vt:vector>
  </TitlesOfParts>
  <Company>ITQuangNam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Thöù saùu ngaøy 11 thaùng 11 naêm 2011 Töï nhieân vaø xaõ hoäi</dc:title>
  <dc:creator>Root</dc:creator>
  <cp:lastModifiedBy>CSTeam</cp:lastModifiedBy>
  <cp:revision>23</cp:revision>
  <dcterms:created xsi:type="dcterms:W3CDTF">2011-11-09T08:31:56Z</dcterms:created>
  <dcterms:modified xsi:type="dcterms:W3CDTF">2016-06-29T10:34:46Z</dcterms:modified>
</cp:coreProperties>
</file>