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58" r:id="rId3"/>
    <p:sldId id="260" r:id="rId4"/>
    <p:sldId id="261" r:id="rId5"/>
    <p:sldId id="262" r:id="rId6"/>
    <p:sldId id="263" r:id="rId7"/>
    <p:sldId id="290" r:id="rId8"/>
    <p:sldId id="291" r:id="rId9"/>
    <p:sldId id="292" r:id="rId10"/>
    <p:sldId id="293" r:id="rId11"/>
    <p:sldId id="294" r:id="rId12"/>
    <p:sldId id="295" r:id="rId13"/>
    <p:sldId id="269" r:id="rId14"/>
    <p:sldId id="297" r:id="rId15"/>
    <p:sldId id="298" r:id="rId16"/>
    <p:sldId id="303" r:id="rId17"/>
    <p:sldId id="300" r:id="rId18"/>
    <p:sldId id="301" r:id="rId19"/>
    <p:sldId id="302" r:id="rId20"/>
    <p:sldId id="304" r:id="rId21"/>
    <p:sldId id="305" r:id="rId22"/>
    <p:sldId id="306" r:id="rId23"/>
    <p:sldId id="308" r:id="rId24"/>
    <p:sldId id="310" r:id="rId25"/>
    <p:sldId id="307" r:id="rId26"/>
    <p:sldId id="311" r:id="rId27"/>
    <p:sldId id="312" r:id="rId28"/>
    <p:sldId id="313" r:id="rId29"/>
    <p:sldId id="314" r:id="rId30"/>
    <p:sldId id="315" r:id="rId31"/>
    <p:sldId id="316" r:id="rId32"/>
    <p:sldId id="318" r:id="rId33"/>
    <p:sldId id="317" r:id="rId34"/>
    <p:sldId id="319" r:id="rId35"/>
    <p:sldId id="320" r:id="rId36"/>
    <p:sldId id="32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242"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3CB339-7D5D-404D-A990-DBA6D5D6EBDD}" type="datetimeFigureOut">
              <a:rPr lang="en-US" smtClean="0"/>
              <a:t>11/23/2021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266DF7-84C4-4117-994B-14FB09DF49AB}" type="slidenum">
              <a:rPr lang="en-US" smtClean="0"/>
              <a:t>‹#›</a:t>
            </a:fld>
            <a:endParaRPr lang="en-US"/>
          </a:p>
        </p:txBody>
      </p:sp>
    </p:spTree>
    <p:extLst>
      <p:ext uri="{BB962C8B-B14F-4D97-AF65-F5344CB8AC3E}">
        <p14:creationId xmlns:p14="http://schemas.microsoft.com/office/powerpoint/2010/main" val="2094925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08671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08671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266DF7-84C4-4117-994B-14FB09DF49AB}" type="slidenum">
              <a:rPr lang="en-US" smtClean="0"/>
              <a:t>26</a:t>
            </a:fld>
            <a:endParaRPr lang="en-US"/>
          </a:p>
        </p:txBody>
      </p:sp>
    </p:spTree>
    <p:extLst>
      <p:ext uri="{BB962C8B-B14F-4D97-AF65-F5344CB8AC3E}">
        <p14:creationId xmlns:p14="http://schemas.microsoft.com/office/powerpoint/2010/main" val="4035311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A5614DF-D5FA-44FD-8D53-1FA84DE0A0A8}"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C065-D557-4F1C-AEF7-FF052F924E64}" type="slidenum">
              <a:rPr lang="en-US" smtClean="0"/>
              <a:t>‹#›</a:t>
            </a:fld>
            <a:endParaRPr lang="en-US"/>
          </a:p>
        </p:txBody>
      </p:sp>
    </p:spTree>
    <p:extLst>
      <p:ext uri="{BB962C8B-B14F-4D97-AF65-F5344CB8AC3E}">
        <p14:creationId xmlns:p14="http://schemas.microsoft.com/office/powerpoint/2010/main" val="3467090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5614DF-D5FA-44FD-8D53-1FA84DE0A0A8}"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C065-D557-4F1C-AEF7-FF052F924E64}" type="slidenum">
              <a:rPr lang="en-US" smtClean="0"/>
              <a:t>‹#›</a:t>
            </a:fld>
            <a:endParaRPr lang="en-US"/>
          </a:p>
        </p:txBody>
      </p:sp>
    </p:spTree>
    <p:extLst>
      <p:ext uri="{BB962C8B-B14F-4D97-AF65-F5344CB8AC3E}">
        <p14:creationId xmlns:p14="http://schemas.microsoft.com/office/powerpoint/2010/main" val="188874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5614DF-D5FA-44FD-8D53-1FA84DE0A0A8}"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C065-D557-4F1C-AEF7-FF052F924E64}" type="slidenum">
              <a:rPr lang="en-US" smtClean="0"/>
              <a:t>‹#›</a:t>
            </a:fld>
            <a:endParaRPr lang="en-US"/>
          </a:p>
        </p:txBody>
      </p:sp>
    </p:spTree>
    <p:extLst>
      <p:ext uri="{BB962C8B-B14F-4D97-AF65-F5344CB8AC3E}">
        <p14:creationId xmlns:p14="http://schemas.microsoft.com/office/powerpoint/2010/main" val="2562440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9144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 y="4610951"/>
            <a:ext cx="9144011" cy="2247075"/>
          </a:xfrm>
          <a:prstGeom prst="rect">
            <a:avLst/>
          </a:prstGeom>
        </p:spPr>
      </p:pic>
    </p:spTree>
    <p:extLst>
      <p:ext uri="{BB962C8B-B14F-4D97-AF65-F5344CB8AC3E}">
        <p14:creationId xmlns:p14="http://schemas.microsoft.com/office/powerpoint/2010/main" val="3577396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5614DF-D5FA-44FD-8D53-1FA84DE0A0A8}"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C065-D557-4F1C-AEF7-FF052F924E64}" type="slidenum">
              <a:rPr lang="en-US" smtClean="0"/>
              <a:t>‹#›</a:t>
            </a:fld>
            <a:endParaRPr lang="en-US"/>
          </a:p>
        </p:txBody>
      </p:sp>
    </p:spTree>
    <p:extLst>
      <p:ext uri="{BB962C8B-B14F-4D97-AF65-F5344CB8AC3E}">
        <p14:creationId xmlns:p14="http://schemas.microsoft.com/office/powerpoint/2010/main" val="1341147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614DF-D5FA-44FD-8D53-1FA84DE0A0A8}"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61C065-D557-4F1C-AEF7-FF052F924E64}" type="slidenum">
              <a:rPr lang="en-US" smtClean="0"/>
              <a:t>‹#›</a:t>
            </a:fld>
            <a:endParaRPr lang="en-US"/>
          </a:p>
        </p:txBody>
      </p:sp>
    </p:spTree>
    <p:extLst>
      <p:ext uri="{BB962C8B-B14F-4D97-AF65-F5344CB8AC3E}">
        <p14:creationId xmlns:p14="http://schemas.microsoft.com/office/powerpoint/2010/main" val="830507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5614DF-D5FA-44FD-8D53-1FA84DE0A0A8}"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1C065-D557-4F1C-AEF7-FF052F924E64}" type="slidenum">
              <a:rPr lang="en-US" smtClean="0"/>
              <a:t>‹#›</a:t>
            </a:fld>
            <a:endParaRPr lang="en-US"/>
          </a:p>
        </p:txBody>
      </p:sp>
    </p:spTree>
    <p:extLst>
      <p:ext uri="{BB962C8B-B14F-4D97-AF65-F5344CB8AC3E}">
        <p14:creationId xmlns:p14="http://schemas.microsoft.com/office/powerpoint/2010/main" val="188297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5614DF-D5FA-44FD-8D53-1FA84DE0A0A8}" type="datetimeFigureOut">
              <a:rPr lang="en-US" smtClean="0"/>
              <a:t>11/23/2021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61C065-D557-4F1C-AEF7-FF052F924E64}" type="slidenum">
              <a:rPr lang="en-US" smtClean="0"/>
              <a:t>‹#›</a:t>
            </a:fld>
            <a:endParaRPr lang="en-US"/>
          </a:p>
        </p:txBody>
      </p:sp>
    </p:spTree>
    <p:extLst>
      <p:ext uri="{BB962C8B-B14F-4D97-AF65-F5344CB8AC3E}">
        <p14:creationId xmlns:p14="http://schemas.microsoft.com/office/powerpoint/2010/main" val="323701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5614DF-D5FA-44FD-8D53-1FA84DE0A0A8}" type="datetimeFigureOut">
              <a:rPr lang="en-US" smtClean="0"/>
              <a:t>11/23/2021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61C065-D557-4F1C-AEF7-FF052F924E64}" type="slidenum">
              <a:rPr lang="en-US" smtClean="0"/>
              <a:t>‹#›</a:t>
            </a:fld>
            <a:endParaRPr lang="en-US"/>
          </a:p>
        </p:txBody>
      </p:sp>
    </p:spTree>
    <p:extLst>
      <p:ext uri="{BB962C8B-B14F-4D97-AF65-F5344CB8AC3E}">
        <p14:creationId xmlns:p14="http://schemas.microsoft.com/office/powerpoint/2010/main" val="572746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614DF-D5FA-44FD-8D53-1FA84DE0A0A8}" type="datetimeFigureOut">
              <a:rPr lang="en-US" smtClean="0"/>
              <a:t>11/23/2021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61C065-D557-4F1C-AEF7-FF052F924E64}" type="slidenum">
              <a:rPr lang="en-US" smtClean="0"/>
              <a:t>‹#›</a:t>
            </a:fld>
            <a:endParaRPr lang="en-US"/>
          </a:p>
        </p:txBody>
      </p:sp>
    </p:spTree>
    <p:extLst>
      <p:ext uri="{BB962C8B-B14F-4D97-AF65-F5344CB8AC3E}">
        <p14:creationId xmlns:p14="http://schemas.microsoft.com/office/powerpoint/2010/main" val="3243898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5614DF-D5FA-44FD-8D53-1FA84DE0A0A8}"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1C065-D557-4F1C-AEF7-FF052F924E64}" type="slidenum">
              <a:rPr lang="en-US" smtClean="0"/>
              <a:t>‹#›</a:t>
            </a:fld>
            <a:endParaRPr lang="en-US"/>
          </a:p>
        </p:txBody>
      </p:sp>
    </p:spTree>
    <p:extLst>
      <p:ext uri="{BB962C8B-B14F-4D97-AF65-F5344CB8AC3E}">
        <p14:creationId xmlns:p14="http://schemas.microsoft.com/office/powerpoint/2010/main" val="1376941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5614DF-D5FA-44FD-8D53-1FA84DE0A0A8}"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61C065-D557-4F1C-AEF7-FF052F924E64}" type="slidenum">
              <a:rPr lang="en-US" smtClean="0"/>
              <a:t>‹#›</a:t>
            </a:fld>
            <a:endParaRPr lang="en-US"/>
          </a:p>
        </p:txBody>
      </p:sp>
    </p:spTree>
    <p:extLst>
      <p:ext uri="{BB962C8B-B14F-4D97-AF65-F5344CB8AC3E}">
        <p14:creationId xmlns:p14="http://schemas.microsoft.com/office/powerpoint/2010/main" val="1064766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614DF-D5FA-44FD-8D53-1FA84DE0A0A8}" type="datetimeFigureOut">
              <a:rPr lang="en-US" smtClean="0"/>
              <a:t>11/23/2021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1C065-D557-4F1C-AEF7-FF052F924E64}" type="slidenum">
              <a:rPr lang="en-US" smtClean="0"/>
              <a:t>‹#›</a:t>
            </a:fld>
            <a:endParaRPr lang="en-US"/>
          </a:p>
        </p:txBody>
      </p:sp>
    </p:spTree>
    <p:extLst>
      <p:ext uri="{BB962C8B-B14F-4D97-AF65-F5344CB8AC3E}">
        <p14:creationId xmlns:p14="http://schemas.microsoft.com/office/powerpoint/2010/main" val="4144754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
            <a:extLst>
              <a:ext uri="{FF2B5EF4-FFF2-40B4-BE49-F238E27FC236}">
                <a16:creationId xmlns:a16="http://schemas.microsoft.com/office/drawing/2014/main" xmlns="" id="{BD333376-3168-4EB6-B623-DE04C657EEED}"/>
              </a:ext>
            </a:extLst>
          </p:cNvPr>
          <p:cNvGrpSpPr/>
          <p:nvPr/>
        </p:nvGrpSpPr>
        <p:grpSpPr>
          <a:xfrm>
            <a:off x="388712" y="3276989"/>
            <a:ext cx="8717123" cy="3581011"/>
            <a:chOff x="-53293" y="2190760"/>
            <a:chExt cx="9211855" cy="2951064"/>
          </a:xfrm>
        </p:grpSpPr>
        <p:pic>
          <p:nvPicPr>
            <p:cNvPr id="5" name="10">
              <a:extLst>
                <a:ext uri="{FF2B5EF4-FFF2-40B4-BE49-F238E27FC236}">
                  <a16:creationId xmlns:a16="http://schemas.microsoft.com/office/drawing/2014/main" xmlns="" id="{B755A9DE-9830-40BF-AABA-9875FA136590}"/>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6" name="13">
              <a:extLst>
                <a:ext uri="{FF2B5EF4-FFF2-40B4-BE49-F238E27FC236}">
                  <a16:creationId xmlns:a16="http://schemas.microsoft.com/office/drawing/2014/main" xmlns="" id="{6C4BD8BE-0256-4D27-8180-A7E8F6C56988}"/>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9" name="16">
              <a:extLst>
                <a:ext uri="{FF2B5EF4-FFF2-40B4-BE49-F238E27FC236}">
                  <a16:creationId xmlns:a16="http://schemas.microsoft.com/office/drawing/2014/main" xmlns="" id="{1C55FC79-E88A-4078-88E9-9D07C64DF60E}"/>
                </a:ext>
              </a:extLst>
            </p:cNvPr>
            <p:cNvPicPr>
              <a:picLocks noChangeAspect="1"/>
            </p:cNvPicPr>
            <p:nvPr/>
          </p:nvPicPr>
          <p:blipFill>
            <a:blip r:embed="rId2" cstate="screen"/>
            <a:stretch>
              <a:fillRect/>
            </a:stretch>
          </p:blipFill>
          <p:spPr>
            <a:xfrm>
              <a:off x="-53293" y="3185627"/>
              <a:ext cx="4910252" cy="1956197"/>
            </a:xfrm>
            <a:prstGeom prst="rect">
              <a:avLst/>
            </a:prstGeom>
          </p:spPr>
        </p:pic>
      </p:grpSp>
      <p:grpSp>
        <p:nvGrpSpPr>
          <p:cNvPr id="10" name="14">
            <a:extLst>
              <a:ext uri="{FF2B5EF4-FFF2-40B4-BE49-F238E27FC236}">
                <a16:creationId xmlns:a16="http://schemas.microsoft.com/office/drawing/2014/main" xmlns="" id="{2186EBBF-DC48-4AB5-A27A-424B0FCE2637}"/>
              </a:ext>
            </a:extLst>
          </p:cNvPr>
          <p:cNvGrpSpPr/>
          <p:nvPr/>
        </p:nvGrpSpPr>
        <p:grpSpPr>
          <a:xfrm>
            <a:off x="2123729" y="1655171"/>
            <a:ext cx="4824536" cy="1845837"/>
            <a:chOff x="2118480" y="1316166"/>
            <a:chExt cx="1512168" cy="1512168"/>
          </a:xfrm>
        </p:grpSpPr>
        <p:sp>
          <p:nvSpPr>
            <p:cNvPr id="11" name="15">
              <a:extLst>
                <a:ext uri="{FF2B5EF4-FFF2-40B4-BE49-F238E27FC236}">
                  <a16:creationId xmlns:a16="http://schemas.microsoft.com/office/drawing/2014/main" xmlns="" id="{FFCE2733-9D26-4ECD-A649-B3252E89DC75}"/>
                </a:ext>
              </a:extLst>
            </p:cNvPr>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2" name="TextBox 67">
              <a:extLst>
                <a:ext uri="{FF2B5EF4-FFF2-40B4-BE49-F238E27FC236}">
                  <a16:creationId xmlns:a16="http://schemas.microsoft.com/office/drawing/2014/main" xmlns="" id="{CD266F93-4930-44EE-B40F-F068D42EC517}"/>
                </a:ext>
              </a:extLst>
            </p:cNvPr>
            <p:cNvSpPr txBox="1"/>
            <p:nvPr/>
          </p:nvSpPr>
          <p:spPr>
            <a:xfrm>
              <a:off x="2208337" y="1556684"/>
              <a:ext cx="1378326" cy="928513"/>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300" normalizeH="0" baseline="0" noProof="0" dirty="0" err="1">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Tiết</a:t>
              </a:r>
              <a:r>
                <a:rPr kumimoji="0" lang="en-US" altLang="zh-CN" sz="72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 1+ 2 </a:t>
              </a:r>
              <a:endParaRPr kumimoji="0" lang="zh-CN" altLang="en-US" sz="72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grpSp>
      <p:grpSp>
        <p:nvGrpSpPr>
          <p:cNvPr id="14" name="Google Shape;184;p27">
            <a:extLst>
              <a:ext uri="{FF2B5EF4-FFF2-40B4-BE49-F238E27FC236}">
                <a16:creationId xmlns:a16="http://schemas.microsoft.com/office/drawing/2014/main" xmlns="" id="{296284C8-C3CC-4013-AE86-992F55FEE26F}"/>
              </a:ext>
            </a:extLst>
          </p:cNvPr>
          <p:cNvGrpSpPr/>
          <p:nvPr/>
        </p:nvGrpSpPr>
        <p:grpSpPr>
          <a:xfrm>
            <a:off x="270239" y="484039"/>
            <a:ext cx="203147" cy="401596"/>
            <a:chOff x="4508863" y="1528200"/>
            <a:chExt cx="318850" cy="472800"/>
          </a:xfrm>
        </p:grpSpPr>
        <p:sp>
          <p:nvSpPr>
            <p:cNvPr id="15" name="Google Shape;185;p27">
              <a:extLst>
                <a:ext uri="{FF2B5EF4-FFF2-40B4-BE49-F238E27FC236}">
                  <a16:creationId xmlns:a16="http://schemas.microsoft.com/office/drawing/2014/main" xmlns=""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xmlns=""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xmlns=""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xmlns=""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xmlns="" id="{A011E6E7-BBCE-4434-BF9D-52DC0EDDE6D3}"/>
              </a:ext>
            </a:extLst>
          </p:cNvPr>
          <p:cNvGrpSpPr/>
          <p:nvPr/>
        </p:nvGrpSpPr>
        <p:grpSpPr>
          <a:xfrm>
            <a:off x="554380" y="567004"/>
            <a:ext cx="203147" cy="401596"/>
            <a:chOff x="4508863" y="1528200"/>
            <a:chExt cx="318850" cy="472800"/>
          </a:xfrm>
        </p:grpSpPr>
        <p:sp>
          <p:nvSpPr>
            <p:cNvPr id="20" name="Google Shape;190;p27">
              <a:extLst>
                <a:ext uri="{FF2B5EF4-FFF2-40B4-BE49-F238E27FC236}">
                  <a16:creationId xmlns:a16="http://schemas.microsoft.com/office/drawing/2014/main" xmlns=""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xmlns=""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xmlns=""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xmlns=""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xmlns="" id="{92445FE0-071C-42A4-81AF-B083FCF10405}"/>
              </a:ext>
            </a:extLst>
          </p:cNvPr>
          <p:cNvGrpSpPr/>
          <p:nvPr/>
        </p:nvGrpSpPr>
        <p:grpSpPr>
          <a:xfrm>
            <a:off x="844309" y="567004"/>
            <a:ext cx="203147" cy="401596"/>
            <a:chOff x="4508863" y="1528200"/>
            <a:chExt cx="318850" cy="472800"/>
          </a:xfrm>
        </p:grpSpPr>
        <p:sp>
          <p:nvSpPr>
            <p:cNvPr id="25" name="Google Shape;195;p27">
              <a:extLst>
                <a:ext uri="{FF2B5EF4-FFF2-40B4-BE49-F238E27FC236}">
                  <a16:creationId xmlns:a16="http://schemas.microsoft.com/office/drawing/2014/main" xmlns=""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xmlns=""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xmlns=""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xmlns=""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a16="http://schemas.microsoft.com/office/drawing/2014/main" xmlns="" id="{8708DA0F-8A47-4555-9031-09B9960A56DF}"/>
              </a:ext>
            </a:extLst>
          </p:cNvPr>
          <p:cNvGrpSpPr/>
          <p:nvPr/>
        </p:nvGrpSpPr>
        <p:grpSpPr>
          <a:xfrm>
            <a:off x="7917740" y="468686"/>
            <a:ext cx="203147" cy="401596"/>
            <a:chOff x="4508863" y="1528200"/>
            <a:chExt cx="318850" cy="472800"/>
          </a:xfrm>
        </p:grpSpPr>
        <p:sp>
          <p:nvSpPr>
            <p:cNvPr id="30" name="Google Shape;185;p27">
              <a:extLst>
                <a:ext uri="{FF2B5EF4-FFF2-40B4-BE49-F238E27FC236}">
                  <a16:creationId xmlns:a16="http://schemas.microsoft.com/office/drawing/2014/main" xmlns=""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xmlns=""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xmlns=""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xmlns=""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a16="http://schemas.microsoft.com/office/drawing/2014/main" xmlns="" id="{1834B4BF-D115-401E-BC1E-D7EB53733046}"/>
              </a:ext>
            </a:extLst>
          </p:cNvPr>
          <p:cNvGrpSpPr/>
          <p:nvPr/>
        </p:nvGrpSpPr>
        <p:grpSpPr>
          <a:xfrm>
            <a:off x="8201881" y="551651"/>
            <a:ext cx="203147" cy="401596"/>
            <a:chOff x="4508863" y="1528200"/>
            <a:chExt cx="318850" cy="472800"/>
          </a:xfrm>
        </p:grpSpPr>
        <p:sp>
          <p:nvSpPr>
            <p:cNvPr id="35" name="Google Shape;190;p27">
              <a:extLst>
                <a:ext uri="{FF2B5EF4-FFF2-40B4-BE49-F238E27FC236}">
                  <a16:creationId xmlns:a16="http://schemas.microsoft.com/office/drawing/2014/main" xmlns=""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xmlns=""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xmlns=""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xmlns=""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a16="http://schemas.microsoft.com/office/drawing/2014/main" xmlns="" id="{EF574D76-EC8B-487E-9460-C9D589A74963}"/>
              </a:ext>
            </a:extLst>
          </p:cNvPr>
          <p:cNvGrpSpPr/>
          <p:nvPr/>
        </p:nvGrpSpPr>
        <p:grpSpPr>
          <a:xfrm>
            <a:off x="8491810" y="551651"/>
            <a:ext cx="203147" cy="401596"/>
            <a:chOff x="4508863" y="1528200"/>
            <a:chExt cx="318850" cy="472800"/>
          </a:xfrm>
        </p:grpSpPr>
        <p:sp>
          <p:nvSpPr>
            <p:cNvPr id="40" name="Google Shape;195;p27">
              <a:extLst>
                <a:ext uri="{FF2B5EF4-FFF2-40B4-BE49-F238E27FC236}">
                  <a16:creationId xmlns:a16="http://schemas.microsoft.com/office/drawing/2014/main" xmlns=""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xmlns=""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xmlns=""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xmlns=""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4" name="TextBox 43">
            <a:extLst>
              <a:ext uri="{FF2B5EF4-FFF2-40B4-BE49-F238E27FC236}">
                <a16:creationId xmlns:a16="http://schemas.microsoft.com/office/drawing/2014/main" xmlns="" id="{5F50F907-C6BA-4380-9188-2A5EA79C8B5D}"/>
              </a:ext>
            </a:extLst>
          </p:cNvPr>
          <p:cNvSpPr txBox="1"/>
          <p:nvPr/>
        </p:nvSpPr>
        <p:spPr>
          <a:xfrm>
            <a:off x="-301" y="232576"/>
            <a:ext cx="896129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4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28</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KHÁM</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PHÁ ĐÁY BIỂN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TRƯỜNG SA</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92853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18">
            <a:extLst>
              <a:ext uri="{FF2B5EF4-FFF2-40B4-BE49-F238E27FC236}">
                <a16:creationId xmlns:a16="http://schemas.microsoft.com/office/drawing/2014/main" xmlns="" id="{2BC1B98E-1573-4424-90DE-F7A56174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0" y="0"/>
            <a:ext cx="1606463" cy="1941534"/>
          </a:xfrm>
          <a:prstGeom prst="rect">
            <a:avLst/>
          </a:prstGeom>
        </p:spPr>
      </p:pic>
      <p:sp>
        <p:nvSpPr>
          <p:cNvPr id="9" name="Rectangle: Rounded Corners 8">
            <a:extLst>
              <a:ext uri="{FF2B5EF4-FFF2-40B4-BE49-F238E27FC236}">
                <a16:creationId xmlns:a16="http://schemas.microsoft.com/office/drawing/2014/main" xmlns="" id="{21065EC9-B276-4E9A-A357-CBFB0E6BB85B}"/>
              </a:ext>
            </a:extLst>
          </p:cNvPr>
          <p:cNvSpPr/>
          <p:nvPr/>
        </p:nvSpPr>
        <p:spPr>
          <a:xfrm>
            <a:off x="1614669" y="345610"/>
            <a:ext cx="6408712"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vi-VN" sz="3600" kern="0" dirty="0">
                <a:solidFill>
                  <a:srgbClr val="F2F2E9"/>
                </a:solidFill>
                <a:latin typeface="Times New Roman" panose="02020603050405020304" pitchFamily="18" charset="0"/>
                <a:cs typeface="Times New Roman" panose="02020603050405020304" pitchFamily="18" charset="0"/>
              </a:rPr>
              <a:t>TRẢ LỜI CÂU 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7" name="Hexagon 6">
            <a:extLst>
              <a:ext uri="{FF2B5EF4-FFF2-40B4-BE49-F238E27FC236}">
                <a16:creationId xmlns:a16="http://schemas.microsoft.com/office/drawing/2014/main" xmlns="" id="{656B7EDA-4DEE-44AD-9FC2-7177221356BC}"/>
              </a:ext>
            </a:extLst>
          </p:cNvPr>
          <p:cNvSpPr/>
          <p:nvPr/>
        </p:nvSpPr>
        <p:spPr>
          <a:xfrm>
            <a:off x="627099" y="1056606"/>
            <a:ext cx="7889802" cy="151514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xmlns="" id="{49663B6F-FE68-42C6-84A9-CF98FA406047}"/>
              </a:ext>
            </a:extLst>
          </p:cNvPr>
          <p:cNvSpPr txBox="1"/>
          <p:nvPr/>
        </p:nvSpPr>
        <p:spPr>
          <a:xfrm>
            <a:off x="878598" y="1269509"/>
            <a:ext cx="7015328" cy="1200329"/>
          </a:xfrm>
          <a:prstGeom prst="rect">
            <a:avLst/>
          </a:prstGeom>
          <a:noFill/>
        </p:spPr>
        <p:txBody>
          <a:bodyPr wrap="square" rtlCol="0">
            <a:spAutoFit/>
          </a:bodyPr>
          <a:lstStyle/>
          <a:p>
            <a:pPr marL="0" marR="0" lvl="0" indent="0" defTabSz="913256" rtl="0" eaLnBrk="1" fontAlgn="base" latinLnBrk="0" hangingPunct="1">
              <a:lnSpc>
                <a:spcPct val="100000"/>
              </a:lnSpc>
              <a:spcBef>
                <a:spcPct val="0"/>
              </a:spcBef>
              <a:spcAft>
                <a:spcPct val="0"/>
              </a:spcAft>
              <a:buClrTx/>
              <a:buSzTx/>
              <a:buFontTx/>
              <a:buNone/>
              <a:tabLst/>
              <a:defRPr/>
            </a:pPr>
            <a:r>
              <a:rPr kumimoji="0" lang="en-US" altLang="zh-CN" sz="3600" b="0"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2. </a:t>
            </a:r>
            <a:r>
              <a:rPr lang="vi-VN" altLang="zh-CN" sz="3600" dirty="0">
                <a:solidFill>
                  <a:srgbClr val="FF0000"/>
                </a:solidFill>
                <a:latin typeface="Times New Roman" pitchFamily="18" charset="0"/>
                <a:ea typeface="Arial-Rounded" panose="020B0500000000000000" pitchFamily="34" charset="0"/>
                <a:cs typeface="Times New Roman" pitchFamily="18" charset="0"/>
                <a:sym typeface="+mn-lt"/>
              </a:rPr>
              <a:t>Vẻ đẹp của những loài cá được miêu tả như thế nào?</a:t>
            </a:r>
            <a:endParaRPr kumimoji="0" lang="en-US" altLang="zh-CN" sz="3600" b="0"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endParaRPr>
          </a:p>
        </p:txBody>
      </p:sp>
      <p:sp>
        <p:nvSpPr>
          <p:cNvPr id="5" name="TextBox 4"/>
          <p:cNvSpPr txBox="1"/>
          <p:nvPr/>
        </p:nvSpPr>
        <p:spPr>
          <a:xfrm>
            <a:off x="640954" y="5661248"/>
            <a:ext cx="8008924" cy="584775"/>
          </a:xfrm>
          <a:prstGeom prst="rect">
            <a:avLst/>
          </a:prstGeom>
          <a:noFill/>
        </p:spPr>
        <p:txBody>
          <a:bodyPr wrap="none" rtlCol="0">
            <a:spAutoFit/>
          </a:bodyPr>
          <a:lstStyle/>
          <a:p>
            <a:r>
              <a:rPr lang="vi-VN" sz="3200" dirty="0">
                <a:latin typeface="+mj-lt"/>
              </a:rPr>
              <a:t>Đàn cá đủ màu sắc, dày đặc đến hàng trăm con.</a:t>
            </a:r>
            <a:endParaRPr lang="en-US" sz="3200" dirty="0">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093" y="2469838"/>
            <a:ext cx="7192288" cy="3047394"/>
          </a:xfrm>
          <a:prstGeom prst="rect">
            <a:avLst/>
          </a:prstGeom>
        </p:spPr>
      </p:pic>
    </p:spTree>
    <p:extLst>
      <p:ext uri="{BB962C8B-B14F-4D97-AF65-F5344CB8AC3E}">
        <p14:creationId xmlns:p14="http://schemas.microsoft.com/office/powerpoint/2010/main" val="3171987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18">
            <a:extLst>
              <a:ext uri="{FF2B5EF4-FFF2-40B4-BE49-F238E27FC236}">
                <a16:creationId xmlns:a16="http://schemas.microsoft.com/office/drawing/2014/main" xmlns="" id="{2BC1B98E-1573-4424-90DE-F7A56174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0" y="0"/>
            <a:ext cx="1606463" cy="1941534"/>
          </a:xfrm>
          <a:prstGeom prst="rect">
            <a:avLst/>
          </a:prstGeom>
        </p:spPr>
      </p:pic>
      <p:sp>
        <p:nvSpPr>
          <p:cNvPr id="9" name="Rectangle: Rounded Corners 8">
            <a:extLst>
              <a:ext uri="{FF2B5EF4-FFF2-40B4-BE49-F238E27FC236}">
                <a16:creationId xmlns:a16="http://schemas.microsoft.com/office/drawing/2014/main" xmlns="" id="{21065EC9-B276-4E9A-A357-CBFB0E6BB85B}"/>
              </a:ext>
            </a:extLst>
          </p:cNvPr>
          <p:cNvSpPr/>
          <p:nvPr/>
        </p:nvSpPr>
        <p:spPr>
          <a:xfrm>
            <a:off x="1614669" y="345610"/>
            <a:ext cx="6408712"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vi-VN" sz="3600" kern="0" dirty="0">
                <a:solidFill>
                  <a:srgbClr val="F2F2E9"/>
                </a:solidFill>
                <a:latin typeface="Times New Roman" panose="02020603050405020304" pitchFamily="18" charset="0"/>
                <a:cs typeface="Times New Roman" panose="02020603050405020304" pitchFamily="18" charset="0"/>
              </a:rPr>
              <a:t>TRẢ LỜI CÂU 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7" name="Hexagon 6">
            <a:extLst>
              <a:ext uri="{FF2B5EF4-FFF2-40B4-BE49-F238E27FC236}">
                <a16:creationId xmlns:a16="http://schemas.microsoft.com/office/drawing/2014/main" xmlns="" id="{656B7EDA-4DEE-44AD-9FC2-7177221356BC}"/>
              </a:ext>
            </a:extLst>
          </p:cNvPr>
          <p:cNvSpPr/>
          <p:nvPr/>
        </p:nvSpPr>
        <p:spPr>
          <a:xfrm>
            <a:off x="627099" y="1056606"/>
            <a:ext cx="7889802" cy="151514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xmlns="" id="{49663B6F-FE68-42C6-84A9-CF98FA406047}"/>
              </a:ext>
            </a:extLst>
          </p:cNvPr>
          <p:cNvSpPr txBox="1"/>
          <p:nvPr/>
        </p:nvSpPr>
        <p:spPr>
          <a:xfrm>
            <a:off x="878598" y="1269509"/>
            <a:ext cx="7509826" cy="1200329"/>
          </a:xfrm>
          <a:prstGeom prst="rect">
            <a:avLst/>
          </a:prstGeom>
          <a:noFill/>
        </p:spPr>
        <p:txBody>
          <a:bodyPr wrap="square" rtlCol="0">
            <a:spAutoFit/>
          </a:bodyPr>
          <a:lstStyle/>
          <a:p>
            <a:pPr marL="0" marR="0" lvl="0" indent="0" defTabSz="913256" rtl="0" eaLnBrk="1" fontAlgn="base" latinLnBrk="0" hangingPunct="1">
              <a:lnSpc>
                <a:spcPct val="100000"/>
              </a:lnSpc>
              <a:spcBef>
                <a:spcPct val="0"/>
              </a:spcBef>
              <a:spcAft>
                <a:spcPct val="0"/>
              </a:spcAft>
              <a:buClrTx/>
              <a:buSzTx/>
              <a:buFontTx/>
              <a:buNone/>
              <a:tabLst/>
              <a:defRPr/>
            </a:pPr>
            <a:r>
              <a:rPr lang="vi-VN" altLang="zh-CN" sz="3600" dirty="0">
                <a:solidFill>
                  <a:srgbClr val="FF0000"/>
                </a:solidFill>
                <a:latin typeface="Times New Roman" pitchFamily="18" charset="0"/>
                <a:ea typeface="Arial-Rounded" panose="020B0500000000000000" pitchFamily="34" charset="0"/>
                <a:cs typeface="Times New Roman" pitchFamily="18" charset="0"/>
                <a:sym typeface="+mn-lt"/>
              </a:rPr>
              <a:t>3</a:t>
            </a:r>
            <a:r>
              <a:rPr kumimoji="0" lang="en-US" altLang="zh-CN" sz="3600" b="0"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a:t>
            </a:r>
            <a:r>
              <a:rPr lang="vi-VN" altLang="zh-CN" sz="3600" dirty="0">
                <a:solidFill>
                  <a:srgbClr val="FF0000"/>
                </a:solidFill>
                <a:latin typeface="Times New Roman" pitchFamily="18" charset="0"/>
                <a:ea typeface="Arial-Rounded" panose="020B0500000000000000" pitchFamily="34" charset="0"/>
                <a:cs typeface="Times New Roman" pitchFamily="18" charset="0"/>
                <a:sym typeface="+mn-lt"/>
              </a:rPr>
              <a:t>San hô dưới đáy biển được so sánh với những gì?</a:t>
            </a:r>
            <a:endParaRPr kumimoji="0" lang="en-US" altLang="zh-CN" sz="3600" b="0"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endParaRPr>
          </a:p>
        </p:txBody>
      </p:sp>
      <p:sp>
        <p:nvSpPr>
          <p:cNvPr id="5" name="TextBox 4"/>
          <p:cNvSpPr txBox="1"/>
          <p:nvPr/>
        </p:nvSpPr>
        <p:spPr>
          <a:xfrm>
            <a:off x="762233" y="5661248"/>
            <a:ext cx="2225289" cy="584775"/>
          </a:xfrm>
          <a:prstGeom prst="rect">
            <a:avLst/>
          </a:prstGeom>
          <a:noFill/>
        </p:spPr>
        <p:txBody>
          <a:bodyPr wrap="none" rtlCol="0">
            <a:spAutoFit/>
          </a:bodyPr>
          <a:lstStyle/>
          <a:p>
            <a:r>
              <a:rPr lang="vi-VN" sz="3200" dirty="0">
                <a:latin typeface="+mj-lt"/>
              </a:rPr>
              <a:t>San hô biển.</a:t>
            </a:r>
            <a:endParaRPr lang="en-US" sz="3200" dirty="0">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598" y="2469838"/>
            <a:ext cx="7293802" cy="3191410"/>
          </a:xfrm>
          <a:prstGeom prst="rect">
            <a:avLst/>
          </a:prstGeom>
        </p:spPr>
      </p:pic>
    </p:spTree>
    <p:extLst>
      <p:ext uri="{BB962C8B-B14F-4D97-AF65-F5344CB8AC3E}">
        <p14:creationId xmlns:p14="http://schemas.microsoft.com/office/powerpoint/2010/main" val="3171987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18">
            <a:extLst>
              <a:ext uri="{FF2B5EF4-FFF2-40B4-BE49-F238E27FC236}">
                <a16:creationId xmlns:a16="http://schemas.microsoft.com/office/drawing/2014/main" xmlns="" id="{2BC1B98E-1573-4424-90DE-F7A56174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0" y="0"/>
            <a:ext cx="1606463" cy="1941534"/>
          </a:xfrm>
          <a:prstGeom prst="rect">
            <a:avLst/>
          </a:prstGeom>
        </p:spPr>
      </p:pic>
      <p:sp>
        <p:nvSpPr>
          <p:cNvPr id="9" name="Rectangle: Rounded Corners 8">
            <a:extLst>
              <a:ext uri="{FF2B5EF4-FFF2-40B4-BE49-F238E27FC236}">
                <a16:creationId xmlns:a16="http://schemas.microsoft.com/office/drawing/2014/main" xmlns="" id="{21065EC9-B276-4E9A-A357-CBFB0E6BB85B}"/>
              </a:ext>
            </a:extLst>
          </p:cNvPr>
          <p:cNvSpPr/>
          <p:nvPr/>
        </p:nvSpPr>
        <p:spPr>
          <a:xfrm>
            <a:off x="1614669" y="345610"/>
            <a:ext cx="6408712"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vi-VN" sz="3600" kern="0" dirty="0">
                <a:solidFill>
                  <a:srgbClr val="F2F2E9"/>
                </a:solidFill>
                <a:latin typeface="Times New Roman" panose="02020603050405020304" pitchFamily="18" charset="0"/>
                <a:cs typeface="Times New Roman" panose="02020603050405020304" pitchFamily="18" charset="0"/>
              </a:rPr>
              <a:t>TRẢ LỜI CÂU 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7" name="Hexagon 6">
            <a:extLst>
              <a:ext uri="{FF2B5EF4-FFF2-40B4-BE49-F238E27FC236}">
                <a16:creationId xmlns:a16="http://schemas.microsoft.com/office/drawing/2014/main" xmlns="" id="{656B7EDA-4DEE-44AD-9FC2-7177221356BC}"/>
              </a:ext>
            </a:extLst>
          </p:cNvPr>
          <p:cNvSpPr/>
          <p:nvPr/>
        </p:nvSpPr>
        <p:spPr>
          <a:xfrm>
            <a:off x="465442" y="2133753"/>
            <a:ext cx="7889802" cy="151514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xmlns="" id="{49663B6F-FE68-42C6-84A9-CF98FA406047}"/>
              </a:ext>
            </a:extLst>
          </p:cNvPr>
          <p:cNvSpPr txBox="1"/>
          <p:nvPr/>
        </p:nvSpPr>
        <p:spPr>
          <a:xfrm>
            <a:off x="845418" y="2291160"/>
            <a:ext cx="7509826" cy="1200329"/>
          </a:xfrm>
          <a:prstGeom prst="rect">
            <a:avLst/>
          </a:prstGeom>
          <a:noFill/>
        </p:spPr>
        <p:txBody>
          <a:bodyPr wrap="square" rtlCol="0">
            <a:spAutoFit/>
          </a:bodyPr>
          <a:lstStyle/>
          <a:p>
            <a:pPr marL="0" marR="0" lvl="0" indent="0" defTabSz="913256" rtl="0" eaLnBrk="1" fontAlgn="base" latinLnBrk="0" hangingPunct="1">
              <a:lnSpc>
                <a:spcPct val="100000"/>
              </a:lnSpc>
              <a:spcBef>
                <a:spcPct val="0"/>
              </a:spcBef>
              <a:spcAft>
                <a:spcPct val="0"/>
              </a:spcAft>
              <a:buClrTx/>
              <a:buSzTx/>
              <a:buFontTx/>
              <a:buNone/>
              <a:tabLst/>
              <a:defRPr/>
            </a:pPr>
            <a:r>
              <a:rPr lang="vi-VN" altLang="zh-CN" sz="3600" noProof="0" dirty="0">
                <a:solidFill>
                  <a:srgbClr val="FF0000"/>
                </a:solidFill>
                <a:latin typeface="Times New Roman" pitchFamily="18" charset="0"/>
                <a:ea typeface="Arial-Rounded" panose="020B0500000000000000" pitchFamily="34" charset="0"/>
                <a:cs typeface="Times New Roman" pitchFamily="18" charset="0"/>
                <a:sym typeface="+mn-lt"/>
              </a:rPr>
              <a:t>4</a:t>
            </a:r>
            <a:r>
              <a:rPr kumimoji="0" lang="en-US" altLang="zh-CN" sz="3600" b="0"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a:t>
            </a:r>
            <a:r>
              <a:rPr kumimoji="0" lang="vi-VN" altLang="zh-CN" sz="3600" b="0"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Sau</a:t>
            </a:r>
            <a:r>
              <a:rPr kumimoji="0" lang="vi-VN" altLang="zh-CN" sz="3600" b="0" i="0" u="none" strike="noStrike" kern="1200" cap="none" spc="0" normalizeH="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bài đọc, em biết thêm điều gì về biển ở Trường Sa?</a:t>
            </a:r>
            <a:r>
              <a:rPr kumimoji="0" lang="en-US" altLang="zh-CN" sz="3600" b="0"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 </a:t>
            </a:r>
          </a:p>
        </p:txBody>
      </p:sp>
    </p:spTree>
    <p:extLst>
      <p:ext uri="{BB962C8B-B14F-4D97-AF65-F5344CB8AC3E}">
        <p14:creationId xmlns:p14="http://schemas.microsoft.com/office/powerpoint/2010/main" val="1698183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C95D50B3-48D8-489A-A21B-868C4A87EAFF}"/>
              </a:ext>
            </a:extLst>
          </p:cNvPr>
          <p:cNvSpPr/>
          <p:nvPr/>
        </p:nvSpPr>
        <p:spPr>
          <a:xfrm>
            <a:off x="1379388" y="123232"/>
            <a:ext cx="3072153" cy="778917"/>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0" cap="none" spc="0" normalizeH="0" baseline="0" noProof="0" dirty="0">
                <a:ln>
                  <a:noFill/>
                </a:ln>
                <a:solidFill>
                  <a:schemeClr val="bg1"/>
                </a:solidFill>
                <a:effectLst/>
                <a:uLnTx/>
                <a:uFillTx/>
                <a:cs typeface="Times New Roman" panose="02020603050405020304" pitchFamily="18" charset="0"/>
              </a:rPr>
              <a:t>Luyện tập</a:t>
            </a:r>
            <a:endParaRPr kumimoji="0" lang="en-US" sz="4800" b="0" i="0" u="none" strike="noStrike" kern="0" cap="none" spc="0" normalizeH="0" baseline="0" noProof="0" dirty="0">
              <a:ln>
                <a:noFill/>
              </a:ln>
              <a:solidFill>
                <a:schemeClr val="bg1"/>
              </a:solidFill>
              <a:effectLst/>
              <a:uLnTx/>
              <a:uFillTx/>
              <a:cs typeface="Times New Roman" panose="02020603050405020304" pitchFamily="18" charset="0"/>
            </a:endParaRPr>
          </a:p>
        </p:txBody>
      </p:sp>
      <p:sp>
        <p:nvSpPr>
          <p:cNvPr id="8" name="Hexagon 7">
            <a:extLst>
              <a:ext uri="{FF2B5EF4-FFF2-40B4-BE49-F238E27FC236}">
                <a16:creationId xmlns:a16="http://schemas.microsoft.com/office/drawing/2014/main" xmlns="" id="{656B7EDA-4DEE-44AD-9FC2-7177221356BC}"/>
              </a:ext>
            </a:extLst>
          </p:cNvPr>
          <p:cNvSpPr/>
          <p:nvPr/>
        </p:nvSpPr>
        <p:spPr>
          <a:xfrm>
            <a:off x="384907" y="1617119"/>
            <a:ext cx="7889802" cy="1515145"/>
          </a:xfrm>
          <a:prstGeom prst="hexagon">
            <a:avLst/>
          </a:prstGeom>
          <a:solidFill>
            <a:srgbClr val="92D050"/>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3BE49D0B-9D2F-4FDD-A935-A55E32B03199}"/>
              </a:ext>
            </a:extLst>
          </p:cNvPr>
          <p:cNvSpPr txBox="1"/>
          <p:nvPr/>
        </p:nvSpPr>
        <p:spPr>
          <a:xfrm>
            <a:off x="943877" y="1836082"/>
            <a:ext cx="7015328" cy="1200329"/>
          </a:xfrm>
          <a:prstGeom prst="rect">
            <a:avLst/>
          </a:prstGeom>
          <a:noFill/>
        </p:spPr>
        <p:txBody>
          <a:bodyPr wrap="square" rtlCol="0">
            <a:spAutoFit/>
          </a:bodyPr>
          <a:lstStyle/>
          <a:p>
            <a:pPr marL="0" marR="0" lvl="0" indent="0" algn="just" defTabSz="913256" rtl="0" eaLnBrk="1" fontAlgn="base" latinLnBrk="0" hangingPunct="1">
              <a:lnSpc>
                <a:spcPct val="100000"/>
              </a:lnSpc>
              <a:spcBef>
                <a:spcPct val="0"/>
              </a:spcBef>
              <a:spcAft>
                <a:spcPct val="0"/>
              </a:spcAft>
              <a:buClrTx/>
              <a:buSzTx/>
              <a:buFontTx/>
              <a:buNone/>
              <a:tabLst/>
              <a:defRPr/>
            </a:pPr>
            <a:r>
              <a:rPr lang="vi-VN" altLang="zh-CN" sz="3600" b="1" i="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1</a:t>
            </a:r>
            <a:r>
              <a:rPr kumimoji="0" lang="en-US" altLang="zh-CN" sz="3600" b="1" i="1"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vi-VN" altLang="zh-CN" sz="3600" b="1" i="1"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Tìm</a:t>
            </a:r>
            <a:r>
              <a:rPr kumimoji="0" lang="vi-VN" altLang="zh-CN" sz="3600" b="1" i="1"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những từ chỉ đặc điểm trong các từ dưới đây?</a:t>
            </a:r>
            <a:endParaRPr kumimoji="0" lang="zh-CN" altLang="en-US" sz="3600" b="1" i="1"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pic>
        <p:nvPicPr>
          <p:cNvPr id="11" name="18">
            <a:extLst>
              <a:ext uri="{FF2B5EF4-FFF2-40B4-BE49-F238E27FC236}">
                <a16:creationId xmlns:a16="http://schemas.microsoft.com/office/drawing/2014/main" xmlns="" id="{E197C50A-5293-4975-8C45-BE86E80C60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157" y="-37585"/>
            <a:ext cx="1489806" cy="1813130"/>
          </a:xfrm>
          <a:prstGeom prst="rect">
            <a:avLst/>
          </a:prstGeom>
        </p:spPr>
      </p:pic>
      <p:pic>
        <p:nvPicPr>
          <p:cNvPr id="16" name="Picture 2" descr="在走动的火车 852x480 | Pics, Animation, Trave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581872"/>
            <a:ext cx="7304076" cy="2952327"/>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41363" y="3801616"/>
            <a:ext cx="1234765" cy="457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200" dirty="0">
                <a:solidFill>
                  <a:schemeClr val="tx1"/>
                </a:solidFill>
                <a:latin typeface="Times New Roman" pitchFamily="18" charset="0"/>
                <a:cs typeface="Times New Roman" pitchFamily="18" charset="0"/>
              </a:rPr>
              <a:t>đảo</a:t>
            </a:r>
            <a:endParaRPr lang="en-US" sz="3200" dirty="0">
              <a:solidFill>
                <a:schemeClr val="tx1"/>
              </a:solidFill>
              <a:latin typeface="Times New Roman" pitchFamily="18" charset="0"/>
              <a:cs typeface="Times New Roman" pitchFamily="18" charset="0"/>
            </a:endParaRPr>
          </a:p>
        </p:txBody>
      </p:sp>
      <p:sp>
        <p:nvSpPr>
          <p:cNvPr id="18" name="Rounded Rectangle 17"/>
          <p:cNvSpPr/>
          <p:nvPr/>
        </p:nvSpPr>
        <p:spPr>
          <a:xfrm>
            <a:off x="1403649" y="3803468"/>
            <a:ext cx="1234765" cy="457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200" dirty="0">
                <a:solidFill>
                  <a:schemeClr val="tx1"/>
                </a:solidFill>
                <a:latin typeface="Times New Roman" pitchFamily="18" charset="0"/>
                <a:cs typeface="Times New Roman" pitchFamily="18" charset="0"/>
              </a:rPr>
              <a:t>biển</a:t>
            </a:r>
            <a:endParaRPr lang="en-US" sz="3200" dirty="0">
              <a:solidFill>
                <a:schemeClr val="tx1"/>
              </a:solidFill>
              <a:latin typeface="Times New Roman" pitchFamily="18" charset="0"/>
              <a:cs typeface="Times New Roman" pitchFamily="18" charset="0"/>
            </a:endParaRPr>
          </a:p>
        </p:txBody>
      </p:sp>
      <p:sp>
        <p:nvSpPr>
          <p:cNvPr id="19" name="Rounded Rectangle 18"/>
          <p:cNvSpPr/>
          <p:nvPr/>
        </p:nvSpPr>
        <p:spPr>
          <a:xfrm>
            <a:off x="2771800" y="3801616"/>
            <a:ext cx="1417440" cy="457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200" dirty="0">
                <a:solidFill>
                  <a:schemeClr val="tx1"/>
                </a:solidFill>
                <a:latin typeface="Times New Roman" pitchFamily="18" charset="0"/>
                <a:cs typeface="Times New Roman" pitchFamily="18" charset="0"/>
              </a:rPr>
              <a:t>rực rỡ</a:t>
            </a:r>
            <a:endParaRPr lang="en-US" sz="3200" dirty="0">
              <a:solidFill>
                <a:schemeClr val="tx1"/>
              </a:solidFill>
              <a:latin typeface="Times New Roman" pitchFamily="18" charset="0"/>
              <a:cs typeface="Times New Roman" pitchFamily="18" charset="0"/>
            </a:endParaRPr>
          </a:p>
        </p:txBody>
      </p:sp>
      <p:sp>
        <p:nvSpPr>
          <p:cNvPr id="20" name="Rounded Rectangle 19"/>
          <p:cNvSpPr/>
          <p:nvPr/>
        </p:nvSpPr>
        <p:spPr>
          <a:xfrm>
            <a:off x="4329808" y="3801193"/>
            <a:ext cx="1791112" cy="457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200" dirty="0">
                <a:solidFill>
                  <a:schemeClr val="tx1"/>
                </a:solidFill>
                <a:latin typeface="Times New Roman" pitchFamily="18" charset="0"/>
                <a:cs typeface="Times New Roman" pitchFamily="18" charset="0"/>
              </a:rPr>
              <a:t>khổng lồ</a:t>
            </a:r>
            <a:endParaRPr lang="en-US" sz="3200" dirty="0">
              <a:solidFill>
                <a:schemeClr val="tx1"/>
              </a:solidFill>
              <a:latin typeface="Times New Roman" pitchFamily="18" charset="0"/>
              <a:cs typeface="Times New Roman" pitchFamily="18" charset="0"/>
            </a:endParaRPr>
          </a:p>
        </p:txBody>
      </p:sp>
      <p:sp>
        <p:nvSpPr>
          <p:cNvPr id="21" name="Rounded Rectangle 20"/>
          <p:cNvSpPr/>
          <p:nvPr/>
        </p:nvSpPr>
        <p:spPr>
          <a:xfrm>
            <a:off x="6239740" y="3803468"/>
            <a:ext cx="1401670" cy="457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200" dirty="0">
                <a:solidFill>
                  <a:schemeClr val="tx1"/>
                </a:solidFill>
                <a:latin typeface="Times New Roman" pitchFamily="18" charset="0"/>
                <a:cs typeface="Times New Roman" pitchFamily="18" charset="0"/>
              </a:rPr>
              <a:t>san hô</a:t>
            </a:r>
            <a:endParaRPr lang="en-US" sz="3200" dirty="0">
              <a:solidFill>
                <a:schemeClr val="tx1"/>
              </a:solidFill>
              <a:latin typeface="Times New Roman" pitchFamily="18" charset="0"/>
              <a:cs typeface="Times New Roman" pitchFamily="18" charset="0"/>
            </a:endParaRPr>
          </a:p>
        </p:txBody>
      </p:sp>
      <p:sp>
        <p:nvSpPr>
          <p:cNvPr id="22" name="Rounded Rectangle 21"/>
          <p:cNvSpPr/>
          <p:nvPr/>
        </p:nvSpPr>
        <p:spPr>
          <a:xfrm>
            <a:off x="7804890" y="3789397"/>
            <a:ext cx="1234765" cy="457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3200" dirty="0">
                <a:solidFill>
                  <a:schemeClr val="tx1"/>
                </a:solidFill>
                <a:latin typeface="Times New Roman" pitchFamily="18" charset="0"/>
                <a:cs typeface="Times New Roman" pitchFamily="18" charset="0"/>
              </a:rPr>
              <a:t>đẹp</a:t>
            </a:r>
            <a:endParaRPr lang="en-US"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892806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xit" presetSubtype="0" fill="hold" grpId="0" nodeType="clickEffect">
                                  <p:stCondLst>
                                    <p:cond delay="0"/>
                                  </p:stCondLst>
                                  <p:childTnLst>
                                    <p:animEffect transition="out" filter="fade">
                                      <p:cBhvr>
                                        <p:cTn id="14" dur="1000"/>
                                        <p:tgtEl>
                                          <p:spTgt spid="3"/>
                                        </p:tgtEl>
                                      </p:cBhvr>
                                    </p:animEffect>
                                    <p:anim calcmode="lin" valueType="num">
                                      <p:cBhvr>
                                        <p:cTn id="15" dur="1000"/>
                                        <p:tgtEl>
                                          <p:spTgt spid="3"/>
                                        </p:tgtEl>
                                        <p:attrNameLst>
                                          <p:attrName>ppt_x</p:attrName>
                                        </p:attrNameLst>
                                      </p:cBhvr>
                                      <p:tavLst>
                                        <p:tav tm="0">
                                          <p:val>
                                            <p:strVal val="ppt_x"/>
                                          </p:val>
                                        </p:tav>
                                        <p:tav tm="100000">
                                          <p:val>
                                            <p:strVal val="ppt_x"/>
                                          </p:val>
                                        </p:tav>
                                      </p:tavLst>
                                    </p:anim>
                                    <p:anim calcmode="lin" valueType="num">
                                      <p:cBhvr>
                                        <p:cTn id="16" dur="1000"/>
                                        <p:tgtEl>
                                          <p:spTgt spid="3"/>
                                        </p:tgtEl>
                                        <p:attrNameLst>
                                          <p:attrName>ppt_y</p:attrName>
                                        </p:attrNameLst>
                                      </p:cBhvr>
                                      <p:tavLst>
                                        <p:tav tm="0">
                                          <p:val>
                                            <p:strVal val="ppt_y"/>
                                          </p:val>
                                        </p:tav>
                                        <p:tav tm="100000">
                                          <p:val>
                                            <p:strVal val="ppt_y+.1"/>
                                          </p:val>
                                        </p:tav>
                                      </p:tavLst>
                                    </p:anim>
                                    <p:set>
                                      <p:cBhvr>
                                        <p:cTn id="17" dur="1" fill="hold">
                                          <p:stCondLst>
                                            <p:cond delay="9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6" presetClass="exit" presetSubtype="0" fill="hold" grpId="0" nodeType="clickEffect">
                                  <p:stCondLst>
                                    <p:cond delay="0"/>
                                  </p:stCondLst>
                                  <p:childTnLst>
                                    <p:animEffect transition="out" filter="wipe(down)">
                                      <p:cBhvr>
                                        <p:cTn id="21" dur="180" accel="50000">
                                          <p:stCondLst>
                                            <p:cond delay="1820"/>
                                          </p:stCondLst>
                                        </p:cTn>
                                        <p:tgtEl>
                                          <p:spTgt spid="18"/>
                                        </p:tgtEl>
                                      </p:cBhvr>
                                    </p:animEffect>
                                    <p:anim calcmode="lin" valueType="num">
                                      <p:cBhvr>
                                        <p:cTn id="22" dur="1822" tmFilter="0,0; 0.14,0.31; 0.43,0.73; 0.71,0.91; 1.0,1.0">
                                          <p:stCondLst>
                                            <p:cond delay="0"/>
                                          </p:stCondLst>
                                        </p:cTn>
                                        <p:tgtEl>
                                          <p:spTgt spid="18"/>
                                        </p:tgtEl>
                                        <p:attrNameLst>
                                          <p:attrName>ppt_x</p:attrName>
                                        </p:attrNameLst>
                                      </p:cBhvr>
                                      <p:tavLst>
                                        <p:tav tm="0">
                                          <p:val>
                                            <p:strVal val="ppt_x"/>
                                          </p:val>
                                        </p:tav>
                                        <p:tav tm="100000">
                                          <p:val>
                                            <p:strVal val="#ppt_x+0.25"/>
                                          </p:val>
                                        </p:tav>
                                      </p:tavLst>
                                    </p:anim>
                                    <p:anim calcmode="lin" valueType="num">
                                      <p:cBhvr>
                                        <p:cTn id="23" dur="178">
                                          <p:stCondLst>
                                            <p:cond delay="1822"/>
                                          </p:stCondLst>
                                        </p:cTn>
                                        <p:tgtEl>
                                          <p:spTgt spid="18"/>
                                        </p:tgtEl>
                                        <p:attrNameLst>
                                          <p:attrName>ppt_x</p:attrName>
                                        </p:attrNameLst>
                                      </p:cBhvr>
                                      <p:tavLst>
                                        <p:tav tm="0">
                                          <p:val>
                                            <p:strVal val="ppt_x"/>
                                          </p:val>
                                        </p:tav>
                                        <p:tav tm="100000">
                                          <p:val>
                                            <p:strVal val="ppt_x"/>
                                          </p:val>
                                        </p:tav>
                                      </p:tavLst>
                                    </p:anim>
                                    <p:anim calcmode="lin" valueType="num">
                                      <p:cBhvr>
                                        <p:cTn id="24" dur="664" tmFilter="0.0,0.0;0.25,0.07;0.50,0.2;0.75,0.467;1.0,1.0">
                                          <p:stCondLst>
                                            <p:cond delay="0"/>
                                          </p:stCondLst>
                                        </p:cTn>
                                        <p:tgtEl>
                                          <p:spTgt spid="1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5" dur="664" tmFilter="0, 0; 0.125,0.2665; 0.25,0.4; 0.375,0.465; 0.5,0.5;  0.625,0.535; 0.75,0.6; 0.875,0.7335; 1,1">
                                          <p:stCondLst>
                                            <p:cond delay="664"/>
                                          </p:stCondLst>
                                        </p:cTn>
                                        <p:tgtEl>
                                          <p:spTgt spid="1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6" dur="332" tmFilter="0, 0; 0.125,0.2665; 0.25,0.4; 0.375,0.465; 0.5,0.5;  0.625,0.535; 0.75,0.6; 0.875,0.7335; 1,1">
                                          <p:stCondLst>
                                            <p:cond delay="1324"/>
                                          </p:stCondLst>
                                        </p:cTn>
                                        <p:tgtEl>
                                          <p:spTgt spid="1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7" dur="164" tmFilter="0, 0; 0.125,0.2665; 0.25,0.4; 0.375,0.465; 0.5,0.5;  0.625,0.535; 0.75,0.6; 0.875,0.7335; 1,1">
                                          <p:stCondLst>
                                            <p:cond delay="1656"/>
                                          </p:stCondLst>
                                        </p:cTn>
                                        <p:tgtEl>
                                          <p:spTgt spid="1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8" dur="180" accel="50000">
                                          <p:stCondLst>
                                            <p:cond delay="1820"/>
                                          </p:stCondLst>
                                        </p:cTn>
                                        <p:tgtEl>
                                          <p:spTgt spid="18"/>
                                        </p:tgtEl>
                                        <p:attrNameLst>
                                          <p:attrName>ppt_y</p:attrName>
                                        </p:attrNameLst>
                                      </p:cBhvr>
                                      <p:tavLst>
                                        <p:tav tm="0">
                                          <p:val>
                                            <p:strVal val="ppt_y"/>
                                          </p:val>
                                        </p:tav>
                                        <p:tav tm="100000">
                                          <p:val>
                                            <p:strVal val="ppt_y+ppt_h"/>
                                          </p:val>
                                        </p:tav>
                                      </p:tavLst>
                                    </p:anim>
                                    <p:animScale>
                                      <p:cBhvr>
                                        <p:cTn id="29" dur="26">
                                          <p:stCondLst>
                                            <p:cond delay="620"/>
                                          </p:stCondLst>
                                        </p:cTn>
                                        <p:tgtEl>
                                          <p:spTgt spid="18"/>
                                        </p:tgtEl>
                                      </p:cBhvr>
                                      <p:to x="100000" y="60000"/>
                                    </p:animScale>
                                    <p:animScale>
                                      <p:cBhvr>
                                        <p:cTn id="30" dur="166" decel="50000">
                                          <p:stCondLst>
                                            <p:cond delay="646"/>
                                          </p:stCondLst>
                                        </p:cTn>
                                        <p:tgtEl>
                                          <p:spTgt spid="18"/>
                                        </p:tgtEl>
                                      </p:cBhvr>
                                      <p:to x="100000" y="100000"/>
                                    </p:animScale>
                                    <p:animScale>
                                      <p:cBhvr>
                                        <p:cTn id="31" dur="26">
                                          <p:stCondLst>
                                            <p:cond delay="1312"/>
                                          </p:stCondLst>
                                        </p:cTn>
                                        <p:tgtEl>
                                          <p:spTgt spid="18"/>
                                        </p:tgtEl>
                                      </p:cBhvr>
                                      <p:to x="100000" y="80000"/>
                                    </p:animScale>
                                    <p:animScale>
                                      <p:cBhvr>
                                        <p:cTn id="32" dur="166" decel="50000">
                                          <p:stCondLst>
                                            <p:cond delay="1338"/>
                                          </p:stCondLst>
                                        </p:cTn>
                                        <p:tgtEl>
                                          <p:spTgt spid="18"/>
                                        </p:tgtEl>
                                      </p:cBhvr>
                                      <p:to x="100000" y="100000"/>
                                    </p:animScale>
                                    <p:animScale>
                                      <p:cBhvr>
                                        <p:cTn id="33" dur="26">
                                          <p:stCondLst>
                                            <p:cond delay="1642"/>
                                          </p:stCondLst>
                                        </p:cTn>
                                        <p:tgtEl>
                                          <p:spTgt spid="18"/>
                                        </p:tgtEl>
                                      </p:cBhvr>
                                      <p:to x="100000" y="90000"/>
                                    </p:animScale>
                                    <p:animScale>
                                      <p:cBhvr>
                                        <p:cTn id="34" dur="166" decel="50000">
                                          <p:stCondLst>
                                            <p:cond delay="1668"/>
                                          </p:stCondLst>
                                        </p:cTn>
                                        <p:tgtEl>
                                          <p:spTgt spid="18"/>
                                        </p:tgtEl>
                                      </p:cBhvr>
                                      <p:to x="100000" y="100000"/>
                                    </p:animScale>
                                    <p:animScale>
                                      <p:cBhvr>
                                        <p:cTn id="35" dur="26">
                                          <p:stCondLst>
                                            <p:cond delay="1808"/>
                                          </p:stCondLst>
                                        </p:cTn>
                                        <p:tgtEl>
                                          <p:spTgt spid="18"/>
                                        </p:tgtEl>
                                      </p:cBhvr>
                                      <p:to x="100000" y="95000"/>
                                    </p:animScale>
                                    <p:animScale>
                                      <p:cBhvr>
                                        <p:cTn id="36" dur="166" decel="50000">
                                          <p:stCondLst>
                                            <p:cond delay="1834"/>
                                          </p:stCondLst>
                                        </p:cTn>
                                        <p:tgtEl>
                                          <p:spTgt spid="18"/>
                                        </p:tgtEl>
                                      </p:cBhvr>
                                      <p:to x="100000" y="100000"/>
                                    </p:animScale>
                                    <p:set>
                                      <p:cBhvr>
                                        <p:cTn id="37" dur="1" fill="hold">
                                          <p:stCondLst>
                                            <p:cond delay="1999"/>
                                          </p:stCondLst>
                                        </p:cTn>
                                        <p:tgtEl>
                                          <p:spTgt spid="1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grpId="0" nodeType="clickEffect">
                                  <p:stCondLst>
                                    <p:cond delay="0"/>
                                  </p:stCondLst>
                                  <p:childTnLst>
                                    <p:animEffect transition="out" filter="randombar(horizontal)">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3" grpId="0" animBg="1"/>
      <p:bldP spid="18"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
            <a:extLst>
              <a:ext uri="{FF2B5EF4-FFF2-40B4-BE49-F238E27FC236}">
                <a16:creationId xmlns:a16="http://schemas.microsoft.com/office/drawing/2014/main" xmlns="" id="{BD333376-3168-4EB6-B623-DE04C657EEED}"/>
              </a:ext>
            </a:extLst>
          </p:cNvPr>
          <p:cNvGrpSpPr/>
          <p:nvPr/>
        </p:nvGrpSpPr>
        <p:grpSpPr>
          <a:xfrm>
            <a:off x="388712" y="3276989"/>
            <a:ext cx="8717123" cy="3581011"/>
            <a:chOff x="-53293" y="2190760"/>
            <a:chExt cx="9211855" cy="2951064"/>
          </a:xfrm>
        </p:grpSpPr>
        <p:pic>
          <p:nvPicPr>
            <p:cNvPr id="5" name="10">
              <a:extLst>
                <a:ext uri="{FF2B5EF4-FFF2-40B4-BE49-F238E27FC236}">
                  <a16:creationId xmlns:a16="http://schemas.microsoft.com/office/drawing/2014/main" xmlns="" id="{B755A9DE-9830-40BF-AABA-9875FA136590}"/>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6" name="13">
              <a:extLst>
                <a:ext uri="{FF2B5EF4-FFF2-40B4-BE49-F238E27FC236}">
                  <a16:creationId xmlns:a16="http://schemas.microsoft.com/office/drawing/2014/main" xmlns="" id="{6C4BD8BE-0256-4D27-8180-A7E8F6C56988}"/>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9" name="16">
              <a:extLst>
                <a:ext uri="{FF2B5EF4-FFF2-40B4-BE49-F238E27FC236}">
                  <a16:creationId xmlns:a16="http://schemas.microsoft.com/office/drawing/2014/main" xmlns="" id="{1C55FC79-E88A-4078-88E9-9D07C64DF60E}"/>
                </a:ext>
              </a:extLst>
            </p:cNvPr>
            <p:cNvPicPr>
              <a:picLocks noChangeAspect="1"/>
            </p:cNvPicPr>
            <p:nvPr/>
          </p:nvPicPr>
          <p:blipFill>
            <a:blip r:embed="rId2" cstate="screen"/>
            <a:stretch>
              <a:fillRect/>
            </a:stretch>
          </p:blipFill>
          <p:spPr>
            <a:xfrm>
              <a:off x="-53293" y="3185627"/>
              <a:ext cx="4910252" cy="1956197"/>
            </a:xfrm>
            <a:prstGeom prst="rect">
              <a:avLst/>
            </a:prstGeom>
          </p:spPr>
        </p:pic>
      </p:grpSp>
      <p:sp>
        <p:nvSpPr>
          <p:cNvPr id="12" name="TextBox 67">
            <a:extLst>
              <a:ext uri="{FF2B5EF4-FFF2-40B4-BE49-F238E27FC236}">
                <a16:creationId xmlns:a16="http://schemas.microsoft.com/office/drawing/2014/main" xmlns="" id="{CD266F93-4930-44EE-B40F-F068D42EC517}"/>
              </a:ext>
            </a:extLst>
          </p:cNvPr>
          <p:cNvSpPr txBox="1"/>
          <p:nvPr/>
        </p:nvSpPr>
        <p:spPr>
          <a:xfrm>
            <a:off x="2999250" y="1966099"/>
            <a:ext cx="4175795" cy="1200329"/>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300" normalizeH="0" baseline="0" noProof="0" dirty="0" err="1">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Tiết</a:t>
            </a:r>
            <a:r>
              <a:rPr kumimoji="0" lang="en-US" altLang="zh-CN" sz="72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 1+ 2 </a:t>
            </a:r>
            <a:endParaRPr kumimoji="0" lang="zh-CN" altLang="en-US" sz="72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grpSp>
        <p:nvGrpSpPr>
          <p:cNvPr id="14" name="Google Shape;184;p27">
            <a:extLst>
              <a:ext uri="{FF2B5EF4-FFF2-40B4-BE49-F238E27FC236}">
                <a16:creationId xmlns:a16="http://schemas.microsoft.com/office/drawing/2014/main" xmlns="" id="{296284C8-C3CC-4013-AE86-992F55FEE26F}"/>
              </a:ext>
            </a:extLst>
          </p:cNvPr>
          <p:cNvGrpSpPr/>
          <p:nvPr/>
        </p:nvGrpSpPr>
        <p:grpSpPr>
          <a:xfrm>
            <a:off x="270239" y="484039"/>
            <a:ext cx="203147" cy="401596"/>
            <a:chOff x="4508863" y="1528200"/>
            <a:chExt cx="318850" cy="472800"/>
          </a:xfrm>
        </p:grpSpPr>
        <p:sp>
          <p:nvSpPr>
            <p:cNvPr id="15" name="Google Shape;185;p27">
              <a:extLst>
                <a:ext uri="{FF2B5EF4-FFF2-40B4-BE49-F238E27FC236}">
                  <a16:creationId xmlns:a16="http://schemas.microsoft.com/office/drawing/2014/main" xmlns=""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xmlns=""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xmlns=""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xmlns=""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xmlns="" id="{A011E6E7-BBCE-4434-BF9D-52DC0EDDE6D3}"/>
              </a:ext>
            </a:extLst>
          </p:cNvPr>
          <p:cNvGrpSpPr/>
          <p:nvPr/>
        </p:nvGrpSpPr>
        <p:grpSpPr>
          <a:xfrm>
            <a:off x="554380" y="567004"/>
            <a:ext cx="203147" cy="401596"/>
            <a:chOff x="4508863" y="1528200"/>
            <a:chExt cx="318850" cy="472800"/>
          </a:xfrm>
        </p:grpSpPr>
        <p:sp>
          <p:nvSpPr>
            <p:cNvPr id="20" name="Google Shape;190;p27">
              <a:extLst>
                <a:ext uri="{FF2B5EF4-FFF2-40B4-BE49-F238E27FC236}">
                  <a16:creationId xmlns:a16="http://schemas.microsoft.com/office/drawing/2014/main" xmlns=""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xmlns=""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xmlns=""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xmlns=""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xmlns="" id="{92445FE0-071C-42A4-81AF-B083FCF10405}"/>
              </a:ext>
            </a:extLst>
          </p:cNvPr>
          <p:cNvGrpSpPr/>
          <p:nvPr/>
        </p:nvGrpSpPr>
        <p:grpSpPr>
          <a:xfrm>
            <a:off x="844309" y="567004"/>
            <a:ext cx="203147" cy="401596"/>
            <a:chOff x="4508863" y="1528200"/>
            <a:chExt cx="318850" cy="472800"/>
          </a:xfrm>
        </p:grpSpPr>
        <p:sp>
          <p:nvSpPr>
            <p:cNvPr id="25" name="Google Shape;195;p27">
              <a:extLst>
                <a:ext uri="{FF2B5EF4-FFF2-40B4-BE49-F238E27FC236}">
                  <a16:creationId xmlns:a16="http://schemas.microsoft.com/office/drawing/2014/main" xmlns=""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xmlns=""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xmlns=""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xmlns=""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a16="http://schemas.microsoft.com/office/drawing/2014/main" xmlns="" id="{8708DA0F-8A47-4555-9031-09B9960A56DF}"/>
              </a:ext>
            </a:extLst>
          </p:cNvPr>
          <p:cNvGrpSpPr/>
          <p:nvPr/>
        </p:nvGrpSpPr>
        <p:grpSpPr>
          <a:xfrm>
            <a:off x="7917740" y="468686"/>
            <a:ext cx="203147" cy="401596"/>
            <a:chOff x="4508863" y="1528200"/>
            <a:chExt cx="318850" cy="472800"/>
          </a:xfrm>
        </p:grpSpPr>
        <p:sp>
          <p:nvSpPr>
            <p:cNvPr id="30" name="Google Shape;185;p27">
              <a:extLst>
                <a:ext uri="{FF2B5EF4-FFF2-40B4-BE49-F238E27FC236}">
                  <a16:creationId xmlns:a16="http://schemas.microsoft.com/office/drawing/2014/main" xmlns=""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xmlns=""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xmlns=""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xmlns=""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a16="http://schemas.microsoft.com/office/drawing/2014/main" xmlns="" id="{1834B4BF-D115-401E-BC1E-D7EB53733046}"/>
              </a:ext>
            </a:extLst>
          </p:cNvPr>
          <p:cNvGrpSpPr/>
          <p:nvPr/>
        </p:nvGrpSpPr>
        <p:grpSpPr>
          <a:xfrm>
            <a:off x="8201881" y="551651"/>
            <a:ext cx="203147" cy="401596"/>
            <a:chOff x="4508863" y="1528200"/>
            <a:chExt cx="318850" cy="472800"/>
          </a:xfrm>
        </p:grpSpPr>
        <p:sp>
          <p:nvSpPr>
            <p:cNvPr id="35" name="Google Shape;190;p27">
              <a:extLst>
                <a:ext uri="{FF2B5EF4-FFF2-40B4-BE49-F238E27FC236}">
                  <a16:creationId xmlns:a16="http://schemas.microsoft.com/office/drawing/2014/main" xmlns=""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xmlns=""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xmlns=""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xmlns=""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a16="http://schemas.microsoft.com/office/drawing/2014/main" xmlns="" id="{EF574D76-EC8B-487E-9460-C9D589A74963}"/>
              </a:ext>
            </a:extLst>
          </p:cNvPr>
          <p:cNvGrpSpPr/>
          <p:nvPr/>
        </p:nvGrpSpPr>
        <p:grpSpPr>
          <a:xfrm>
            <a:off x="8491810" y="551651"/>
            <a:ext cx="203147" cy="401596"/>
            <a:chOff x="4508863" y="1528200"/>
            <a:chExt cx="318850" cy="472800"/>
          </a:xfrm>
        </p:grpSpPr>
        <p:sp>
          <p:nvSpPr>
            <p:cNvPr id="40" name="Google Shape;195;p27">
              <a:extLst>
                <a:ext uri="{FF2B5EF4-FFF2-40B4-BE49-F238E27FC236}">
                  <a16:creationId xmlns:a16="http://schemas.microsoft.com/office/drawing/2014/main" xmlns=""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xmlns=""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xmlns=""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xmlns=""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5" name="Rectangle: Rounded Corners 5">
            <a:extLst>
              <a:ext uri="{FF2B5EF4-FFF2-40B4-BE49-F238E27FC236}">
                <a16:creationId xmlns:a16="http://schemas.microsoft.com/office/drawing/2014/main" xmlns="" id="{C95D50B3-48D8-489A-A21B-868C4A87EAFF}"/>
              </a:ext>
            </a:extLst>
          </p:cNvPr>
          <p:cNvSpPr/>
          <p:nvPr/>
        </p:nvSpPr>
        <p:spPr>
          <a:xfrm>
            <a:off x="1379388" y="123232"/>
            <a:ext cx="3072153" cy="778917"/>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0" cap="none" spc="0" normalizeH="0" baseline="0" noProof="0" dirty="0">
                <a:ln>
                  <a:noFill/>
                </a:ln>
                <a:solidFill>
                  <a:schemeClr val="bg1"/>
                </a:solidFill>
                <a:effectLst/>
                <a:uLnTx/>
                <a:uFillTx/>
                <a:cs typeface="Times New Roman" panose="02020603050405020304" pitchFamily="18" charset="0"/>
              </a:rPr>
              <a:t>Luyện tập</a:t>
            </a:r>
            <a:endParaRPr kumimoji="0" lang="en-US" sz="4800" b="0" i="0" u="none" strike="noStrike" kern="0" cap="none" spc="0" normalizeH="0" baseline="0" noProof="0" dirty="0">
              <a:ln>
                <a:noFill/>
              </a:ln>
              <a:solidFill>
                <a:schemeClr val="bg1"/>
              </a:solidFill>
              <a:effectLst/>
              <a:uLnTx/>
              <a:uFillTx/>
              <a:cs typeface="Times New Roman" panose="02020603050405020304" pitchFamily="18" charset="0"/>
            </a:endParaRPr>
          </a:p>
        </p:txBody>
      </p:sp>
      <p:sp>
        <p:nvSpPr>
          <p:cNvPr id="46" name="Hexagon 45">
            <a:extLst>
              <a:ext uri="{FF2B5EF4-FFF2-40B4-BE49-F238E27FC236}">
                <a16:creationId xmlns:a16="http://schemas.microsoft.com/office/drawing/2014/main" xmlns="" id="{656B7EDA-4DEE-44AD-9FC2-7177221356BC}"/>
              </a:ext>
            </a:extLst>
          </p:cNvPr>
          <p:cNvSpPr/>
          <p:nvPr/>
        </p:nvSpPr>
        <p:spPr>
          <a:xfrm>
            <a:off x="384907" y="1617119"/>
            <a:ext cx="7889802" cy="1515145"/>
          </a:xfrm>
          <a:prstGeom prst="hexagon">
            <a:avLst/>
          </a:prstGeom>
          <a:solidFill>
            <a:srgbClr val="92D050"/>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xmlns="" id="{3BE49D0B-9D2F-4FDD-A935-A55E32B03199}"/>
              </a:ext>
            </a:extLst>
          </p:cNvPr>
          <p:cNvSpPr txBox="1"/>
          <p:nvPr/>
        </p:nvSpPr>
        <p:spPr>
          <a:xfrm>
            <a:off x="943877" y="2051525"/>
            <a:ext cx="7015328" cy="646331"/>
          </a:xfrm>
          <a:prstGeom prst="rect">
            <a:avLst/>
          </a:prstGeom>
          <a:noFill/>
        </p:spPr>
        <p:txBody>
          <a:bodyPr wrap="square" rtlCol="0">
            <a:spAutoFit/>
          </a:bodyPr>
          <a:lstStyle/>
          <a:p>
            <a:pPr marL="0" marR="0" lvl="0" indent="0" algn="just" defTabSz="913256" rtl="0" eaLnBrk="1" fontAlgn="base" latinLnBrk="0" hangingPunct="1">
              <a:lnSpc>
                <a:spcPct val="100000"/>
              </a:lnSpc>
              <a:spcBef>
                <a:spcPct val="0"/>
              </a:spcBef>
              <a:spcAft>
                <a:spcPct val="0"/>
              </a:spcAft>
              <a:buClrTx/>
              <a:buSzTx/>
              <a:buFontTx/>
              <a:buNone/>
              <a:tabLst/>
              <a:defRPr/>
            </a:pPr>
            <a:r>
              <a:rPr lang="vi-VN" altLang="zh-CN" sz="3600" b="1" noProof="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2</a:t>
            </a:r>
            <a:r>
              <a:rPr kumimoji="0" lang="en-US" altLang="zh-CN" sz="3600" b="1"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lang="vi-VN" altLang="zh-CN"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Đặt một câu với từ vừa tìm được.</a:t>
            </a:r>
            <a:endParaRPr kumimoji="0" lang="zh-CN" altLang="en-US" sz="3600" b="1"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pic>
        <p:nvPicPr>
          <p:cNvPr id="48" name="18">
            <a:extLst>
              <a:ext uri="{FF2B5EF4-FFF2-40B4-BE49-F238E27FC236}">
                <a16:creationId xmlns:a16="http://schemas.microsoft.com/office/drawing/2014/main" xmlns="" id="{E197C50A-5293-4975-8C45-BE86E80C60F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157" y="-37585"/>
            <a:ext cx="1489806" cy="1813130"/>
          </a:xfrm>
          <a:prstGeom prst="rect">
            <a:avLst/>
          </a:prstGeom>
        </p:spPr>
      </p:pic>
    </p:spTree>
    <p:extLst>
      <p:ext uri="{BB962C8B-B14F-4D97-AF65-F5344CB8AC3E}">
        <p14:creationId xmlns:p14="http://schemas.microsoft.com/office/powerpoint/2010/main" val="3112322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circle(in)">
                                      <p:cBhvr>
                                        <p:cTn id="7" dur="2000"/>
                                        <p:tgtEl>
                                          <p:spTgt spid="4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circle(in)">
                                      <p:cBhvr>
                                        <p:cTn id="10"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在走动的火车 852x480 | Pics, Animation, Trave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29164" y="3186338"/>
            <a:ext cx="5863916" cy="4404819"/>
          </a:xfrm>
          <a:prstGeom prst="rect">
            <a:avLst/>
          </a:prstGeom>
          <a:noFill/>
          <a:extLst>
            <a:ext uri="{909E8E84-426E-40DD-AFC4-6F175D3DCCD1}">
              <a14:hiddenFill xmlns:a14="http://schemas.microsoft.com/office/drawing/2010/main">
                <a:solidFill>
                  <a:srgbClr val="FFFFFF"/>
                </a:solidFill>
              </a14:hiddenFill>
            </a:ext>
          </a:extLst>
        </p:spPr>
      </p:pic>
      <p:sp>
        <p:nvSpPr>
          <p:cNvPr id="4" name="椭圆 3"/>
          <p:cNvSpPr/>
          <p:nvPr/>
        </p:nvSpPr>
        <p:spPr>
          <a:xfrm>
            <a:off x="2997981" y="3953841"/>
            <a:ext cx="128703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180560" y="4091426"/>
            <a:ext cx="1183843"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7016340" y="2879776"/>
            <a:ext cx="908705"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611560" y="491819"/>
            <a:ext cx="8136903"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4"/>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6779637" y="3259315"/>
            <a:ext cx="929518"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a:fillRect/>
          </a:stretch>
        </p:blipFill>
        <p:spPr>
          <a:xfrm>
            <a:off x="6440733" y="810849"/>
            <a:ext cx="1319997" cy="734428"/>
          </a:xfrm>
          <a:prstGeom prst="rect">
            <a:avLst/>
          </a:prstGeom>
        </p:spPr>
      </p:pic>
      <p:sp>
        <p:nvSpPr>
          <p:cNvPr id="22" name="椭圆 21"/>
          <p:cNvSpPr/>
          <p:nvPr/>
        </p:nvSpPr>
        <p:spPr>
          <a:xfrm>
            <a:off x="912463" y="598108"/>
            <a:ext cx="665736"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245331" y="1216687"/>
            <a:ext cx="403607"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765916" y="3006461"/>
            <a:ext cx="7943352"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vi-VN" sz="6600" b="1" i="0" u="none" strike="noStrike" kern="1200" cap="none" spc="0" normalizeH="0" baseline="0" noProof="0" dirty="0">
                <a:ln>
                  <a:noFill/>
                </a:ln>
                <a:solidFill>
                  <a:srgbClr val="FF0000"/>
                </a:solidFill>
                <a:effectLst/>
                <a:uLnTx/>
                <a:uFillTx/>
                <a:latin typeface="Times New Roman" pitchFamily="18" charset="0"/>
                <a:ea typeface="Arial-Rounded" panose="020B0604020202020204" pitchFamily="34" charset="0"/>
                <a:cs typeface="Times New Roman" pitchFamily="18" charset="0"/>
              </a:rPr>
              <a:t>CỦNG</a:t>
            </a:r>
            <a:r>
              <a:rPr kumimoji="0" lang="vi-VN" sz="6600" b="1" i="0" u="none" strike="noStrike" kern="1200" cap="none" spc="0" normalizeH="0" noProof="0" dirty="0">
                <a:ln>
                  <a:noFill/>
                </a:ln>
                <a:solidFill>
                  <a:srgbClr val="FF0000"/>
                </a:solidFill>
                <a:effectLst/>
                <a:uLnTx/>
                <a:uFillTx/>
                <a:latin typeface="Times New Roman" pitchFamily="18" charset="0"/>
                <a:ea typeface="Arial-Rounded" panose="020B0604020202020204" pitchFamily="34" charset="0"/>
                <a:cs typeface="Times New Roman" pitchFamily="18" charset="0"/>
              </a:rPr>
              <a:t> CỐ BÀI HỌC</a:t>
            </a:r>
            <a:endParaRPr kumimoji="0" lang="en-US" sz="6600" b="1" i="0" u="none" strike="noStrike" kern="1200" cap="none" spc="0" normalizeH="0" baseline="0" noProof="0" dirty="0">
              <a:ln>
                <a:noFill/>
              </a:ln>
              <a:solidFill>
                <a:srgbClr val="FF0000"/>
              </a:solidFill>
              <a:effectLst/>
              <a:uLnTx/>
              <a:uFillTx/>
              <a:latin typeface="Times New Roman" pitchFamily="18" charset="0"/>
              <a:ea typeface="Arial-Rounded" panose="020B0604020202020204" pitchFamily="34" charset="0"/>
              <a:cs typeface="Times New Roman" pitchFamily="18" charset="0"/>
            </a:endParaRPr>
          </a:p>
        </p:txBody>
      </p:sp>
    </p:spTree>
    <p:extLst>
      <p:ext uri="{BB962C8B-B14F-4D97-AF65-F5344CB8AC3E}">
        <p14:creationId xmlns:p14="http://schemas.microsoft.com/office/powerpoint/2010/main" val="2339955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
            <a:extLst>
              <a:ext uri="{FF2B5EF4-FFF2-40B4-BE49-F238E27FC236}">
                <a16:creationId xmlns:a16="http://schemas.microsoft.com/office/drawing/2014/main" xmlns="" id="{BD333376-3168-4EB6-B623-DE04C657EEED}"/>
              </a:ext>
            </a:extLst>
          </p:cNvPr>
          <p:cNvGrpSpPr/>
          <p:nvPr/>
        </p:nvGrpSpPr>
        <p:grpSpPr>
          <a:xfrm>
            <a:off x="388712" y="3276989"/>
            <a:ext cx="8717123" cy="3581011"/>
            <a:chOff x="-53293" y="2190760"/>
            <a:chExt cx="9211855" cy="2951064"/>
          </a:xfrm>
        </p:grpSpPr>
        <p:pic>
          <p:nvPicPr>
            <p:cNvPr id="5" name="10">
              <a:extLst>
                <a:ext uri="{FF2B5EF4-FFF2-40B4-BE49-F238E27FC236}">
                  <a16:creationId xmlns:a16="http://schemas.microsoft.com/office/drawing/2014/main" xmlns="" id="{B755A9DE-9830-40BF-AABA-9875FA136590}"/>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6" name="13">
              <a:extLst>
                <a:ext uri="{FF2B5EF4-FFF2-40B4-BE49-F238E27FC236}">
                  <a16:creationId xmlns:a16="http://schemas.microsoft.com/office/drawing/2014/main" xmlns="" id="{6C4BD8BE-0256-4D27-8180-A7E8F6C56988}"/>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9" name="16">
              <a:extLst>
                <a:ext uri="{FF2B5EF4-FFF2-40B4-BE49-F238E27FC236}">
                  <a16:creationId xmlns:a16="http://schemas.microsoft.com/office/drawing/2014/main" xmlns="" id="{1C55FC79-E88A-4078-88E9-9D07C64DF60E}"/>
                </a:ext>
              </a:extLst>
            </p:cNvPr>
            <p:cNvPicPr>
              <a:picLocks noChangeAspect="1"/>
            </p:cNvPicPr>
            <p:nvPr/>
          </p:nvPicPr>
          <p:blipFill>
            <a:blip r:embed="rId2" cstate="screen"/>
            <a:stretch>
              <a:fillRect/>
            </a:stretch>
          </p:blipFill>
          <p:spPr>
            <a:xfrm>
              <a:off x="-53293" y="3185627"/>
              <a:ext cx="4910252" cy="1956197"/>
            </a:xfrm>
            <a:prstGeom prst="rect">
              <a:avLst/>
            </a:prstGeom>
          </p:spPr>
        </p:pic>
      </p:grpSp>
      <p:grpSp>
        <p:nvGrpSpPr>
          <p:cNvPr id="10" name="14">
            <a:extLst>
              <a:ext uri="{FF2B5EF4-FFF2-40B4-BE49-F238E27FC236}">
                <a16:creationId xmlns:a16="http://schemas.microsoft.com/office/drawing/2014/main" xmlns="" id="{2186EBBF-DC48-4AB5-A27A-424B0FCE2637}"/>
              </a:ext>
            </a:extLst>
          </p:cNvPr>
          <p:cNvGrpSpPr/>
          <p:nvPr/>
        </p:nvGrpSpPr>
        <p:grpSpPr>
          <a:xfrm>
            <a:off x="2123729" y="1655171"/>
            <a:ext cx="4824536" cy="1845837"/>
            <a:chOff x="2118480" y="1316166"/>
            <a:chExt cx="1512168" cy="1512168"/>
          </a:xfrm>
        </p:grpSpPr>
        <p:sp>
          <p:nvSpPr>
            <p:cNvPr id="11" name="15">
              <a:extLst>
                <a:ext uri="{FF2B5EF4-FFF2-40B4-BE49-F238E27FC236}">
                  <a16:creationId xmlns:a16="http://schemas.microsoft.com/office/drawing/2014/main" xmlns="" id="{FFCE2733-9D26-4ECD-A649-B3252E89DC75}"/>
                </a:ext>
              </a:extLst>
            </p:cNvPr>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2" name="TextBox 67">
              <a:extLst>
                <a:ext uri="{FF2B5EF4-FFF2-40B4-BE49-F238E27FC236}">
                  <a16:creationId xmlns:a16="http://schemas.microsoft.com/office/drawing/2014/main" xmlns="" id="{CD266F93-4930-44EE-B40F-F068D42EC517}"/>
                </a:ext>
              </a:extLst>
            </p:cNvPr>
            <p:cNvSpPr txBox="1"/>
            <p:nvPr/>
          </p:nvSpPr>
          <p:spPr>
            <a:xfrm>
              <a:off x="2208337" y="1556684"/>
              <a:ext cx="1378326" cy="983347"/>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300" normalizeH="0" baseline="0" noProof="0" dirty="0" err="1">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Tiết</a:t>
              </a:r>
              <a:r>
                <a:rPr kumimoji="0" lang="en-US" altLang="zh-CN" sz="72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 3 </a:t>
              </a:r>
              <a:endParaRPr kumimoji="0" lang="zh-CN" altLang="en-US" sz="72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grpSp>
      <p:grpSp>
        <p:nvGrpSpPr>
          <p:cNvPr id="14" name="Google Shape;184;p27">
            <a:extLst>
              <a:ext uri="{FF2B5EF4-FFF2-40B4-BE49-F238E27FC236}">
                <a16:creationId xmlns:a16="http://schemas.microsoft.com/office/drawing/2014/main" xmlns="" id="{296284C8-C3CC-4013-AE86-992F55FEE26F}"/>
              </a:ext>
            </a:extLst>
          </p:cNvPr>
          <p:cNvGrpSpPr/>
          <p:nvPr/>
        </p:nvGrpSpPr>
        <p:grpSpPr>
          <a:xfrm>
            <a:off x="270239" y="484039"/>
            <a:ext cx="203147" cy="401596"/>
            <a:chOff x="4508863" y="1528200"/>
            <a:chExt cx="318850" cy="472800"/>
          </a:xfrm>
        </p:grpSpPr>
        <p:sp>
          <p:nvSpPr>
            <p:cNvPr id="15" name="Google Shape;185;p27">
              <a:extLst>
                <a:ext uri="{FF2B5EF4-FFF2-40B4-BE49-F238E27FC236}">
                  <a16:creationId xmlns:a16="http://schemas.microsoft.com/office/drawing/2014/main" xmlns=""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xmlns=""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xmlns=""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xmlns=""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xmlns="" id="{A011E6E7-BBCE-4434-BF9D-52DC0EDDE6D3}"/>
              </a:ext>
            </a:extLst>
          </p:cNvPr>
          <p:cNvGrpSpPr/>
          <p:nvPr/>
        </p:nvGrpSpPr>
        <p:grpSpPr>
          <a:xfrm>
            <a:off x="554380" y="567004"/>
            <a:ext cx="203147" cy="401596"/>
            <a:chOff x="4508863" y="1528200"/>
            <a:chExt cx="318850" cy="472800"/>
          </a:xfrm>
        </p:grpSpPr>
        <p:sp>
          <p:nvSpPr>
            <p:cNvPr id="20" name="Google Shape;190;p27">
              <a:extLst>
                <a:ext uri="{FF2B5EF4-FFF2-40B4-BE49-F238E27FC236}">
                  <a16:creationId xmlns:a16="http://schemas.microsoft.com/office/drawing/2014/main" xmlns=""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xmlns=""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xmlns=""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xmlns=""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xmlns="" id="{92445FE0-071C-42A4-81AF-B083FCF10405}"/>
              </a:ext>
            </a:extLst>
          </p:cNvPr>
          <p:cNvGrpSpPr/>
          <p:nvPr/>
        </p:nvGrpSpPr>
        <p:grpSpPr>
          <a:xfrm>
            <a:off x="844309" y="567004"/>
            <a:ext cx="203147" cy="401596"/>
            <a:chOff x="4508863" y="1528200"/>
            <a:chExt cx="318850" cy="472800"/>
          </a:xfrm>
        </p:grpSpPr>
        <p:sp>
          <p:nvSpPr>
            <p:cNvPr id="25" name="Google Shape;195;p27">
              <a:extLst>
                <a:ext uri="{FF2B5EF4-FFF2-40B4-BE49-F238E27FC236}">
                  <a16:creationId xmlns:a16="http://schemas.microsoft.com/office/drawing/2014/main" xmlns=""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xmlns=""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xmlns=""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xmlns=""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a16="http://schemas.microsoft.com/office/drawing/2014/main" xmlns="" id="{8708DA0F-8A47-4555-9031-09B9960A56DF}"/>
              </a:ext>
            </a:extLst>
          </p:cNvPr>
          <p:cNvGrpSpPr/>
          <p:nvPr/>
        </p:nvGrpSpPr>
        <p:grpSpPr>
          <a:xfrm>
            <a:off x="7917740" y="468686"/>
            <a:ext cx="203147" cy="401596"/>
            <a:chOff x="4508863" y="1528200"/>
            <a:chExt cx="318850" cy="472800"/>
          </a:xfrm>
        </p:grpSpPr>
        <p:sp>
          <p:nvSpPr>
            <p:cNvPr id="30" name="Google Shape;185;p27">
              <a:extLst>
                <a:ext uri="{FF2B5EF4-FFF2-40B4-BE49-F238E27FC236}">
                  <a16:creationId xmlns:a16="http://schemas.microsoft.com/office/drawing/2014/main" xmlns=""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xmlns=""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xmlns=""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xmlns=""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a16="http://schemas.microsoft.com/office/drawing/2014/main" xmlns="" id="{1834B4BF-D115-401E-BC1E-D7EB53733046}"/>
              </a:ext>
            </a:extLst>
          </p:cNvPr>
          <p:cNvGrpSpPr/>
          <p:nvPr/>
        </p:nvGrpSpPr>
        <p:grpSpPr>
          <a:xfrm>
            <a:off x="8201881" y="551651"/>
            <a:ext cx="203147" cy="401596"/>
            <a:chOff x="4508863" y="1528200"/>
            <a:chExt cx="318850" cy="472800"/>
          </a:xfrm>
        </p:grpSpPr>
        <p:sp>
          <p:nvSpPr>
            <p:cNvPr id="35" name="Google Shape;190;p27">
              <a:extLst>
                <a:ext uri="{FF2B5EF4-FFF2-40B4-BE49-F238E27FC236}">
                  <a16:creationId xmlns:a16="http://schemas.microsoft.com/office/drawing/2014/main" xmlns=""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xmlns=""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xmlns=""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xmlns=""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a16="http://schemas.microsoft.com/office/drawing/2014/main" xmlns="" id="{EF574D76-EC8B-487E-9460-C9D589A74963}"/>
              </a:ext>
            </a:extLst>
          </p:cNvPr>
          <p:cNvGrpSpPr/>
          <p:nvPr/>
        </p:nvGrpSpPr>
        <p:grpSpPr>
          <a:xfrm>
            <a:off x="8491810" y="551651"/>
            <a:ext cx="203147" cy="401596"/>
            <a:chOff x="4508863" y="1528200"/>
            <a:chExt cx="318850" cy="472800"/>
          </a:xfrm>
        </p:grpSpPr>
        <p:sp>
          <p:nvSpPr>
            <p:cNvPr id="40" name="Google Shape;195;p27">
              <a:extLst>
                <a:ext uri="{FF2B5EF4-FFF2-40B4-BE49-F238E27FC236}">
                  <a16:creationId xmlns:a16="http://schemas.microsoft.com/office/drawing/2014/main" xmlns=""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xmlns=""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xmlns=""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xmlns=""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4" name="TextBox 43">
            <a:extLst>
              <a:ext uri="{FF2B5EF4-FFF2-40B4-BE49-F238E27FC236}">
                <a16:creationId xmlns:a16="http://schemas.microsoft.com/office/drawing/2014/main" xmlns="" id="{5F50F907-C6BA-4380-9188-2A5EA79C8B5D}"/>
              </a:ext>
            </a:extLst>
          </p:cNvPr>
          <p:cNvSpPr txBox="1"/>
          <p:nvPr/>
        </p:nvSpPr>
        <p:spPr>
          <a:xfrm>
            <a:off x="-301" y="232576"/>
            <a:ext cx="896129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4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28</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KHÁM</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PHÁ ĐÁY BIỂN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TRƯỜNG SA</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18709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F58DFBD-8F9B-4BDF-9573-262585968152}"/>
              </a:ext>
            </a:extLst>
          </p:cNvPr>
          <p:cNvSpPr txBox="1"/>
          <p:nvPr/>
        </p:nvSpPr>
        <p:spPr>
          <a:xfrm>
            <a:off x="467544" y="1374592"/>
            <a:ext cx="8136904" cy="5047536"/>
          </a:xfrm>
          <a:prstGeom prst="rect">
            <a:avLst/>
          </a:prstGeom>
          <a:noFill/>
        </p:spPr>
        <p:txBody>
          <a:bodyPr wrap="square">
            <a:spAutoFit/>
          </a:bodyPr>
          <a:lstStyle/>
          <a:p>
            <a:pPr algn="ctr">
              <a:lnSpc>
                <a:spcPct val="150000"/>
              </a:lnSpc>
            </a:pPr>
            <a:r>
              <a:rPr lang="en-US" sz="2800" b="1" u="sng" dirty="0">
                <a:latin typeface="Times New Roman" panose="02020603050405020304" pitchFamily="18" charset="0"/>
                <a:cs typeface="Times New Roman" panose="02020603050405020304" pitchFamily="18" charset="0"/>
              </a:rPr>
              <a:t>Nghe – </a:t>
            </a:r>
            <a:r>
              <a:rPr lang="en-US" sz="2800" b="1" u="sng" dirty="0" err="1">
                <a:latin typeface="Times New Roman" panose="02020603050405020304" pitchFamily="18" charset="0"/>
                <a:cs typeface="Times New Roman" panose="02020603050405020304" pitchFamily="18" charset="0"/>
              </a:rPr>
              <a:t>viết</a:t>
            </a:r>
            <a:r>
              <a:rPr lang="en-US" sz="2800" b="1" u="sng"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Khám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đáy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biển</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Trường</a:t>
            </a:r>
            <a:r>
              <a:rPr lang="en-US" sz="2800" b="1" dirty="0">
                <a:solidFill>
                  <a:srgbClr val="FF0000"/>
                </a:solidFill>
                <a:latin typeface="Times New Roman" panose="02020603050405020304" pitchFamily="18" charset="0"/>
                <a:cs typeface="Times New Roman" panose="02020603050405020304" pitchFamily="18" charset="0"/>
              </a:rPr>
              <a:t> Sa</a:t>
            </a:r>
          </a:p>
          <a:p>
            <a:pPr algn="just">
              <a:lnSpc>
                <a:spcPct val="150000"/>
              </a:lnSpc>
            </a:pPr>
            <a:r>
              <a:rPr lang="en-US" sz="2800" b="1" dirty="0">
                <a:solidFill>
                  <a:srgbClr val="0000FF"/>
                </a:solidFill>
                <a:latin typeface="HP001 4 hàng" panose="020B0603050302020204" pitchFamily="34" charset="0"/>
              </a:rPr>
              <a:t>    </a:t>
            </a:r>
            <a:r>
              <a:rPr lang="en-US" sz="2800" b="1" dirty="0" err="1">
                <a:solidFill>
                  <a:srgbClr val="0000FF"/>
                </a:solidFill>
                <a:latin typeface="Times New Roman" panose="02020603050405020304" pitchFamily="18" charset="0"/>
                <a:cs typeface="Times New Roman" panose="02020603050405020304" pitchFamily="18" charset="0"/>
              </a:rPr>
              <a:t>Biển</a:t>
            </a:r>
            <a:r>
              <a:rPr lang="en-US" sz="2800" b="1" dirty="0">
                <a:solidFill>
                  <a:srgbClr val="0000FF"/>
                </a:solidFill>
                <a:latin typeface="Times New Roman" panose="02020603050405020304" pitchFamily="18" charset="0"/>
                <a:cs typeface="Times New Roman" panose="02020603050405020304" pitchFamily="18" charset="0"/>
              </a:rPr>
              <a:t> ở </a:t>
            </a:r>
            <a:r>
              <a:rPr lang="en-US" sz="2800" b="1" dirty="0" err="1">
                <a:solidFill>
                  <a:srgbClr val="0000FF"/>
                </a:solidFill>
                <a:latin typeface="Times New Roman" panose="02020603050405020304" pitchFamily="18" charset="0"/>
                <a:cs typeface="Times New Roman" panose="02020603050405020304" pitchFamily="18" charset="0"/>
              </a:rPr>
              <a:t>Trường</a:t>
            </a:r>
            <a:r>
              <a:rPr lang="en-US" sz="2800" b="1" dirty="0">
                <a:solidFill>
                  <a:srgbClr val="0000FF"/>
                </a:solidFill>
                <a:latin typeface="Times New Roman" panose="02020603050405020304" pitchFamily="18" charset="0"/>
                <a:cs typeface="Times New Roman" panose="02020603050405020304" pitchFamily="18" charset="0"/>
              </a:rPr>
              <a:t> Sa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những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loài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đẹp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rực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rỡ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mắt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Từng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đàn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đủ</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màu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sắc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dày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đặc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đến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hàng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trăm</a:t>
            </a:r>
            <a:r>
              <a:rPr lang="en-US" sz="2800" b="1" dirty="0">
                <a:solidFill>
                  <a:srgbClr val="0000FF"/>
                </a:solidFill>
                <a:latin typeface="Times New Roman" panose="02020603050405020304" pitchFamily="18" charset="0"/>
                <a:cs typeface="Times New Roman" panose="02020603050405020304" pitchFamily="18" charset="0"/>
              </a:rPr>
              <a:t> con </a:t>
            </a:r>
            <a:r>
              <a:rPr lang="en-US" sz="2800" b="1" dirty="0" err="1">
                <a:solidFill>
                  <a:srgbClr val="0000FF"/>
                </a:solidFill>
                <a:latin typeface="Times New Roman" panose="02020603050405020304" pitchFamily="18" charset="0"/>
                <a:cs typeface="Times New Roman" panose="02020603050405020304" pitchFamily="18" charset="0"/>
              </a:rPr>
              <a:t>tạo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nên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một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tấm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thảm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 di </a:t>
            </a:r>
            <a:r>
              <a:rPr lang="en-US" sz="2800" b="1" dirty="0" err="1">
                <a:solidFill>
                  <a:srgbClr val="0000FF"/>
                </a:solidFill>
                <a:latin typeface="Times New Roman" panose="02020603050405020304" pitchFamily="18" charset="0"/>
                <a:cs typeface="Times New Roman" panose="02020603050405020304" pitchFamily="18" charset="0"/>
              </a:rPr>
              <a:t>động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Những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vỉa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hô</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chạy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dài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từ</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chân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mỗi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đảo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xuống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sâu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dần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dưới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đáy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biển</a:t>
            </a:r>
            <a:r>
              <a:rPr lang="en-US" sz="2800" b="1" dirty="0">
                <a:solidFill>
                  <a:srgbClr val="0000FF"/>
                </a:solidFill>
                <a:latin typeface="Times New Roman" panose="02020603050405020304" pitchFamily="18" charset="0"/>
                <a:cs typeface="Times New Roman" panose="02020603050405020304" pitchFamily="18" charset="0"/>
              </a:rPr>
              <a:t>.</a:t>
            </a:r>
          </a:p>
          <a:p>
            <a:pPr algn="just">
              <a:lnSpc>
                <a:spcPct val="150000"/>
              </a:lnSpc>
            </a:pPr>
            <a:endParaRPr lang="en-US" sz="2800" b="1" dirty="0">
              <a:solidFill>
                <a:schemeClr val="bg2">
                  <a:lumMod val="25000"/>
                </a:schemeClr>
              </a:solidFill>
              <a:latin typeface="HP001 4 hàng" panose="020B0603050302020204" pitchFamily="34" charset="0"/>
            </a:endParaRPr>
          </a:p>
          <a:p>
            <a:endParaRPr lang="en-US" sz="2800" dirty="0"/>
          </a:p>
        </p:txBody>
      </p:sp>
    </p:spTree>
    <p:extLst>
      <p:ext uri="{BB962C8B-B14F-4D97-AF65-F5344CB8AC3E}">
        <p14:creationId xmlns:p14="http://schemas.microsoft.com/office/powerpoint/2010/main" val="621857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B7E2E49-0B57-4E56-9DBD-16D722ABC716}"/>
              </a:ext>
            </a:extLst>
          </p:cNvPr>
          <p:cNvSpPr txBox="1"/>
          <p:nvPr/>
        </p:nvSpPr>
        <p:spPr>
          <a:xfrm>
            <a:off x="611560" y="1196752"/>
            <a:ext cx="7848872" cy="4247317"/>
          </a:xfrm>
          <a:prstGeom prst="rect">
            <a:avLst/>
          </a:prstGeom>
          <a:noFill/>
        </p:spPr>
        <p:txBody>
          <a:bodyPr wrap="square">
            <a:spAutoFit/>
          </a:bodyPr>
          <a:lstStyle/>
          <a:p>
            <a:pPr algn="ctr">
              <a:lnSpc>
                <a:spcPct val="150000"/>
              </a:lnSpc>
            </a:pPr>
            <a:r>
              <a:rPr lang="en-US" sz="2800" b="1" u="sng" dirty="0">
                <a:latin typeface="Times New Roman" panose="02020603050405020304" pitchFamily="18" charset="0"/>
                <a:cs typeface="Times New Roman" panose="02020603050405020304" pitchFamily="18" charset="0"/>
              </a:rPr>
              <a:t>Nghe – </a:t>
            </a:r>
            <a:r>
              <a:rPr lang="en-US" sz="2800" b="1" u="sng" dirty="0" err="1">
                <a:latin typeface="Times New Roman" panose="02020603050405020304" pitchFamily="18" charset="0"/>
                <a:cs typeface="Times New Roman" panose="02020603050405020304" pitchFamily="18" charset="0"/>
              </a:rPr>
              <a:t>viết</a:t>
            </a:r>
            <a:r>
              <a:rPr lang="en-US" sz="2800" b="1" u="sng"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Khám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đáy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biển</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Trường</a:t>
            </a:r>
            <a:r>
              <a:rPr lang="en-US" sz="2800" b="1" dirty="0">
                <a:solidFill>
                  <a:srgbClr val="FF0000"/>
                </a:solidFill>
                <a:latin typeface="Times New Roman" panose="02020603050405020304" pitchFamily="18" charset="0"/>
                <a:cs typeface="Times New Roman" panose="02020603050405020304" pitchFamily="18" charset="0"/>
              </a:rPr>
              <a:t> Sa</a:t>
            </a:r>
          </a:p>
          <a:p>
            <a:pPr algn="just">
              <a:lnSpc>
                <a:spcPct val="150000"/>
              </a:lnSpc>
            </a:pPr>
            <a:r>
              <a:rPr lang="en-US" sz="2800" b="1" dirty="0">
                <a:solidFill>
                  <a:srgbClr val="0070C0"/>
                </a:solidFill>
                <a:latin typeface="HP001 4 hàng" panose="020B0603050302020204" pitchFamily="34" charset="0"/>
              </a:rPr>
              <a:t>    </a:t>
            </a:r>
            <a:r>
              <a:rPr lang="en-US" sz="2800" b="1" dirty="0" err="1">
                <a:solidFill>
                  <a:srgbClr val="FF0000"/>
                </a:solidFill>
                <a:latin typeface="Times New Roman" panose="02020603050405020304" pitchFamily="18" charset="0"/>
                <a:cs typeface="Times New Roman" panose="02020603050405020304" pitchFamily="18" charset="0"/>
              </a:rPr>
              <a:t>B</a:t>
            </a:r>
            <a:r>
              <a:rPr lang="en-US" sz="2800" b="1" dirty="0" err="1">
                <a:solidFill>
                  <a:srgbClr val="0000FF"/>
                </a:solidFill>
                <a:latin typeface="Times New Roman" panose="02020603050405020304" pitchFamily="18" charset="0"/>
                <a:cs typeface="Times New Roman" panose="02020603050405020304" pitchFamily="18" charset="0"/>
              </a:rPr>
              <a:t>iển</a:t>
            </a:r>
            <a:r>
              <a:rPr lang="en-US" sz="2800" b="1" dirty="0">
                <a:solidFill>
                  <a:srgbClr val="0000FF"/>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T</a:t>
            </a:r>
            <a:r>
              <a:rPr lang="en-US" sz="2800" b="1" dirty="0" err="1">
                <a:solidFill>
                  <a:srgbClr val="0000FF"/>
                </a:solidFill>
                <a:latin typeface="Times New Roman" panose="02020603050405020304" pitchFamily="18" charset="0"/>
                <a:cs typeface="Times New Roman" panose="02020603050405020304" pitchFamily="18" charset="0"/>
              </a:rPr>
              <a:t>rường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S</a:t>
            </a:r>
            <a:r>
              <a:rPr lang="en-US" sz="2800" b="1" dirty="0">
                <a:solidFill>
                  <a:srgbClr val="0000FF"/>
                </a:solidFill>
                <a:latin typeface="Times New Roman" panose="02020603050405020304" pitchFamily="18" charset="0"/>
                <a:cs typeface="Times New Roman" panose="02020603050405020304" pitchFamily="18" charset="0"/>
              </a:rPr>
              <a:t>a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những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loài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đẹp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rực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rỡ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mắt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a:t>
            </a:r>
            <a:r>
              <a:rPr lang="en-US" sz="2800" b="1" dirty="0" err="1">
                <a:solidFill>
                  <a:srgbClr val="0000FF"/>
                </a:solidFill>
                <a:latin typeface="Times New Roman" panose="02020603050405020304" pitchFamily="18" charset="0"/>
                <a:cs typeface="Times New Roman" panose="02020603050405020304" pitchFamily="18" charset="0"/>
              </a:rPr>
              <a:t>ừng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đàn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đủ</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màu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sắc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dày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đặc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đến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hàng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trăm</a:t>
            </a:r>
            <a:r>
              <a:rPr lang="en-US" sz="2800" b="1" dirty="0">
                <a:solidFill>
                  <a:srgbClr val="0000FF"/>
                </a:solidFill>
                <a:latin typeface="Times New Roman" panose="02020603050405020304" pitchFamily="18" charset="0"/>
                <a:cs typeface="Times New Roman" panose="02020603050405020304" pitchFamily="18" charset="0"/>
              </a:rPr>
              <a:t> con </a:t>
            </a:r>
            <a:r>
              <a:rPr lang="en-US" sz="2800" b="1" dirty="0" err="1">
                <a:solidFill>
                  <a:srgbClr val="0000FF"/>
                </a:solidFill>
                <a:latin typeface="Times New Roman" panose="02020603050405020304" pitchFamily="18" charset="0"/>
                <a:cs typeface="Times New Roman" panose="02020603050405020304" pitchFamily="18" charset="0"/>
              </a:rPr>
              <a:t>tạo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nên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một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tấm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thảm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 di </a:t>
            </a:r>
            <a:r>
              <a:rPr lang="en-US" sz="2800" b="1" dirty="0" err="1">
                <a:solidFill>
                  <a:srgbClr val="0000FF"/>
                </a:solidFill>
                <a:latin typeface="Times New Roman" panose="02020603050405020304" pitchFamily="18" charset="0"/>
                <a:cs typeface="Times New Roman" panose="02020603050405020304" pitchFamily="18" charset="0"/>
              </a:rPr>
              <a:t>động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a:t>
            </a:r>
            <a:r>
              <a:rPr lang="en-US" sz="2800" b="1" dirty="0" err="1">
                <a:solidFill>
                  <a:srgbClr val="0000FF"/>
                </a:solidFill>
                <a:latin typeface="Times New Roman" panose="02020603050405020304" pitchFamily="18" charset="0"/>
                <a:cs typeface="Times New Roman" panose="02020603050405020304" pitchFamily="18" charset="0"/>
              </a:rPr>
              <a:t>hững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vỉa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hô</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chạy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dài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từ</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chân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mỗi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đảo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xuống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sâu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dần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dưới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đáy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biển</a:t>
            </a:r>
            <a:r>
              <a:rPr lang="en-US" sz="2800" b="1" dirty="0">
                <a:solidFill>
                  <a:srgbClr val="0000FF"/>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787954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1BADE442-949D-4253-817B-622884C385C0}"/>
              </a:ext>
            </a:extLst>
          </p:cNvPr>
          <p:cNvSpPr/>
          <p:nvPr/>
        </p:nvSpPr>
        <p:spPr>
          <a:xfrm>
            <a:off x="2555408" y="597876"/>
            <a:ext cx="4937873" cy="950274"/>
          </a:xfrm>
          <a:prstGeom prst="round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Luyện</a:t>
            </a:r>
            <a:r>
              <a:rPr kumimoji="0" lang="en-US" sz="44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en-US" sz="4400" b="1" i="0" u="none" strike="noStrike" kern="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viết</a:t>
            </a:r>
            <a:r>
              <a:rPr kumimoji="0" lang="en-US" sz="44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en-US" sz="4400" b="1" i="0" u="none" strike="noStrike" kern="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từ</a:t>
            </a:r>
            <a:r>
              <a:rPr kumimoji="0" lang="en-US" sz="44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en-US" sz="4400" b="1" i="0" u="none" strike="noStrike" kern="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khó</a:t>
            </a:r>
            <a:endParaRPr kumimoji="0" lang="en-US" sz="44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3E186EC2-4184-410B-92F6-C920D38F752F}"/>
              </a:ext>
            </a:extLst>
          </p:cNvPr>
          <p:cNvSpPr/>
          <p:nvPr/>
        </p:nvSpPr>
        <p:spPr>
          <a:xfrm>
            <a:off x="3717937" y="2045421"/>
            <a:ext cx="1867819" cy="769441"/>
          </a:xfrm>
          <a:prstGeom prst="rect">
            <a:avLst/>
          </a:prstGeom>
        </p:spPr>
        <p:txBody>
          <a:bodyPr wrap="none">
            <a:spAutoFit/>
          </a:bodyPr>
          <a:lstStyle/>
          <a:p>
            <a:r>
              <a:rPr lang="en-US" sz="4400" b="1" dirty="0" err="1">
                <a:latin typeface="Times New Roman" panose="02020603050405020304" pitchFamily="18" charset="0"/>
                <a:ea typeface="Times New Roman" panose="02020603050405020304" pitchFamily="18" charset="0"/>
              </a:rPr>
              <a:t>rực</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rỡ</a:t>
            </a:r>
            <a:r>
              <a:rPr lang="en-US" sz="4400" b="1" dirty="0">
                <a:latin typeface="Times New Roman" panose="02020603050405020304" pitchFamily="18" charset="0"/>
                <a:ea typeface="Times New Roman" panose="02020603050405020304" pitchFamily="18" charset="0"/>
              </a:rPr>
              <a:t> </a:t>
            </a:r>
            <a:endParaRPr lang="en-US" sz="4400" dirty="0"/>
          </a:p>
        </p:txBody>
      </p:sp>
      <p:sp>
        <p:nvSpPr>
          <p:cNvPr id="4" name="Rectangle 3">
            <a:extLst>
              <a:ext uri="{FF2B5EF4-FFF2-40B4-BE49-F238E27FC236}">
                <a16:creationId xmlns:a16="http://schemas.microsoft.com/office/drawing/2014/main" xmlns="" id="{4B2E0ED9-A335-468D-BE82-29FFC89BC036}"/>
              </a:ext>
            </a:extLst>
          </p:cNvPr>
          <p:cNvSpPr/>
          <p:nvPr/>
        </p:nvSpPr>
        <p:spPr>
          <a:xfrm>
            <a:off x="3706105" y="3493415"/>
            <a:ext cx="2191626" cy="769441"/>
          </a:xfrm>
          <a:prstGeom prst="rect">
            <a:avLst/>
          </a:prstGeom>
        </p:spPr>
        <p:txBody>
          <a:bodyPr wrap="none">
            <a:spAutoFit/>
          </a:bodyPr>
          <a:lstStyle/>
          <a:p>
            <a:r>
              <a:rPr lang="en-US" sz="4400" b="1" dirty="0" err="1">
                <a:latin typeface="Times New Roman" panose="02020603050405020304" pitchFamily="18" charset="0"/>
                <a:ea typeface="Times New Roman" panose="02020603050405020304" pitchFamily="18" charset="0"/>
              </a:rPr>
              <a:t>dày</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đặc</a:t>
            </a:r>
            <a:r>
              <a:rPr lang="en-US" sz="4400" b="1" dirty="0">
                <a:latin typeface="Times New Roman" panose="02020603050405020304" pitchFamily="18" charset="0"/>
                <a:ea typeface="Times New Roman" panose="02020603050405020304" pitchFamily="18" charset="0"/>
              </a:rPr>
              <a:t> </a:t>
            </a:r>
            <a:endParaRPr lang="en-US" sz="4400" dirty="0"/>
          </a:p>
        </p:txBody>
      </p:sp>
      <p:sp>
        <p:nvSpPr>
          <p:cNvPr id="5" name="Rectangle 4">
            <a:extLst>
              <a:ext uri="{FF2B5EF4-FFF2-40B4-BE49-F238E27FC236}">
                <a16:creationId xmlns:a16="http://schemas.microsoft.com/office/drawing/2014/main" xmlns="" id="{042D0F4D-78CB-446E-A8FB-828238B8D831}"/>
              </a:ext>
            </a:extLst>
          </p:cNvPr>
          <p:cNvSpPr/>
          <p:nvPr/>
        </p:nvSpPr>
        <p:spPr>
          <a:xfrm>
            <a:off x="3699032" y="4209998"/>
            <a:ext cx="2659702" cy="769441"/>
          </a:xfrm>
          <a:prstGeom prst="rect">
            <a:avLst/>
          </a:prstGeom>
        </p:spPr>
        <p:txBody>
          <a:bodyPr wrap="none">
            <a:spAutoFit/>
          </a:bodyPr>
          <a:lstStyle/>
          <a:p>
            <a:r>
              <a:rPr lang="en-US" sz="4400" b="1" dirty="0" err="1">
                <a:latin typeface="Times New Roman" panose="02020603050405020304" pitchFamily="18" charset="0"/>
                <a:ea typeface="Times New Roman" panose="02020603050405020304" pitchFamily="18" charset="0"/>
              </a:rPr>
              <a:t>tấm</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thảm</a:t>
            </a:r>
            <a:r>
              <a:rPr lang="en-US" sz="4400" b="1" dirty="0">
                <a:latin typeface="Times New Roman" panose="02020603050405020304" pitchFamily="18" charset="0"/>
                <a:ea typeface="Times New Roman" panose="02020603050405020304" pitchFamily="18" charset="0"/>
              </a:rPr>
              <a:t> </a:t>
            </a:r>
            <a:endParaRPr lang="en-US" sz="4400" dirty="0"/>
          </a:p>
        </p:txBody>
      </p:sp>
      <p:sp>
        <p:nvSpPr>
          <p:cNvPr id="6" name="Rectangle 5">
            <a:extLst>
              <a:ext uri="{FF2B5EF4-FFF2-40B4-BE49-F238E27FC236}">
                <a16:creationId xmlns:a16="http://schemas.microsoft.com/office/drawing/2014/main" xmlns="" id="{5CA93A89-AE4A-482F-A5AA-9814F6DBB579}"/>
              </a:ext>
            </a:extLst>
          </p:cNvPr>
          <p:cNvSpPr/>
          <p:nvPr/>
        </p:nvSpPr>
        <p:spPr>
          <a:xfrm>
            <a:off x="3696480" y="4960659"/>
            <a:ext cx="2600392" cy="769441"/>
          </a:xfrm>
          <a:prstGeom prst="rect">
            <a:avLst/>
          </a:prstGeom>
        </p:spPr>
        <p:txBody>
          <a:bodyPr wrap="none">
            <a:spAutoFit/>
          </a:bodyPr>
          <a:lstStyle/>
          <a:p>
            <a:r>
              <a:rPr lang="en-US" sz="4400" b="1" dirty="0" err="1">
                <a:latin typeface="Times New Roman" panose="02020603050405020304" pitchFamily="18" charset="0"/>
                <a:ea typeface="Times New Roman" panose="02020603050405020304" pitchFamily="18" charset="0"/>
              </a:rPr>
              <a:t>vỉa</a:t>
            </a:r>
            <a:r>
              <a:rPr lang="en-US" sz="4400" b="1" dirty="0">
                <a:latin typeface="Times New Roman" panose="02020603050405020304" pitchFamily="18" charset="0"/>
                <a:ea typeface="Times New Roman" panose="02020603050405020304" pitchFamily="18" charset="0"/>
              </a:rPr>
              <a:t> san </a:t>
            </a:r>
            <a:r>
              <a:rPr lang="en-US" sz="4400" b="1" dirty="0" err="1">
                <a:latin typeface="Times New Roman" panose="02020603050405020304" pitchFamily="18" charset="0"/>
                <a:ea typeface="Times New Roman" panose="02020603050405020304" pitchFamily="18" charset="0"/>
              </a:rPr>
              <a:t>hô</a:t>
            </a:r>
            <a:endParaRPr lang="en-US" sz="4400" dirty="0"/>
          </a:p>
        </p:txBody>
      </p:sp>
      <p:sp>
        <p:nvSpPr>
          <p:cNvPr id="7" name="Rectangle 6">
            <a:extLst>
              <a:ext uri="{FF2B5EF4-FFF2-40B4-BE49-F238E27FC236}">
                <a16:creationId xmlns:a16="http://schemas.microsoft.com/office/drawing/2014/main" xmlns="" id="{956706CD-98A8-4262-ABB2-E3478CAB1AD6}"/>
              </a:ext>
            </a:extLst>
          </p:cNvPr>
          <p:cNvSpPr/>
          <p:nvPr/>
        </p:nvSpPr>
        <p:spPr>
          <a:xfrm>
            <a:off x="3694494" y="2034903"/>
            <a:ext cx="1867819" cy="769441"/>
          </a:xfrm>
          <a:prstGeom prst="rect">
            <a:avLst/>
          </a:prstGeom>
        </p:spPr>
        <p:txBody>
          <a:bodyPr wrap="none">
            <a:spAutoFit/>
          </a:bodyPr>
          <a:lstStyle/>
          <a:p>
            <a:r>
              <a:rPr lang="en-US" sz="4400" b="1" dirty="0" err="1">
                <a:latin typeface="Times New Roman" panose="02020603050405020304" pitchFamily="18" charset="0"/>
                <a:ea typeface="Times New Roman" panose="02020603050405020304" pitchFamily="18" charset="0"/>
              </a:rPr>
              <a:t>r</a:t>
            </a:r>
            <a:r>
              <a:rPr lang="en-US" sz="4400" b="1" dirty="0" err="1">
                <a:solidFill>
                  <a:srgbClr val="FF0000"/>
                </a:solidFill>
                <a:latin typeface="Times New Roman" panose="02020603050405020304" pitchFamily="18" charset="0"/>
                <a:ea typeface="Times New Roman" panose="02020603050405020304" pitchFamily="18" charset="0"/>
              </a:rPr>
              <a:t>ực</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r</a:t>
            </a:r>
            <a:r>
              <a:rPr lang="en-US" sz="4400" b="1" dirty="0" err="1">
                <a:solidFill>
                  <a:srgbClr val="FF0000"/>
                </a:solidFill>
                <a:latin typeface="Times New Roman" panose="02020603050405020304" pitchFamily="18" charset="0"/>
                <a:ea typeface="Times New Roman" panose="02020603050405020304" pitchFamily="18" charset="0"/>
              </a:rPr>
              <a:t>ỡ</a:t>
            </a:r>
            <a:r>
              <a:rPr lang="en-US" sz="4400" b="1" dirty="0">
                <a:latin typeface="Times New Roman" panose="02020603050405020304" pitchFamily="18" charset="0"/>
                <a:ea typeface="Times New Roman" panose="02020603050405020304" pitchFamily="18" charset="0"/>
              </a:rPr>
              <a:t> </a:t>
            </a:r>
            <a:endParaRPr lang="en-US" sz="4400" dirty="0"/>
          </a:p>
        </p:txBody>
      </p:sp>
      <p:sp>
        <p:nvSpPr>
          <p:cNvPr id="8" name="Rectangle 7">
            <a:extLst>
              <a:ext uri="{FF2B5EF4-FFF2-40B4-BE49-F238E27FC236}">
                <a16:creationId xmlns:a16="http://schemas.microsoft.com/office/drawing/2014/main" xmlns="" id="{853FE375-2C1B-414B-AABD-32A0B6ABA3DF}"/>
              </a:ext>
            </a:extLst>
          </p:cNvPr>
          <p:cNvSpPr/>
          <p:nvPr/>
        </p:nvSpPr>
        <p:spPr>
          <a:xfrm>
            <a:off x="3717937" y="2742754"/>
            <a:ext cx="2848857" cy="769441"/>
          </a:xfrm>
          <a:prstGeom prst="rect">
            <a:avLst/>
          </a:prstGeom>
        </p:spPr>
        <p:txBody>
          <a:bodyPr wrap="none">
            <a:spAutoFit/>
          </a:bodyPr>
          <a:lstStyle/>
          <a:p>
            <a:r>
              <a:rPr lang="en-US" sz="4400" b="1" dirty="0" err="1">
                <a:latin typeface="Times New Roman" panose="02020603050405020304" pitchFamily="18" charset="0"/>
                <a:ea typeface="Times New Roman" panose="02020603050405020304" pitchFamily="18" charset="0"/>
              </a:rPr>
              <a:t>hàng</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trăm</a:t>
            </a:r>
            <a:r>
              <a:rPr lang="en-US" sz="4400" b="1" dirty="0">
                <a:latin typeface="Times New Roman" panose="02020603050405020304" pitchFamily="18" charset="0"/>
                <a:ea typeface="Times New Roman" panose="02020603050405020304" pitchFamily="18" charset="0"/>
              </a:rPr>
              <a:t> </a:t>
            </a:r>
            <a:endParaRPr lang="en-US" sz="4400" dirty="0"/>
          </a:p>
        </p:txBody>
      </p:sp>
      <p:sp>
        <p:nvSpPr>
          <p:cNvPr id="9" name="Rectangle 8">
            <a:extLst>
              <a:ext uri="{FF2B5EF4-FFF2-40B4-BE49-F238E27FC236}">
                <a16:creationId xmlns:a16="http://schemas.microsoft.com/office/drawing/2014/main" xmlns="" id="{0DE59076-DCA8-4333-A42C-2B7DDF562FE2}"/>
              </a:ext>
            </a:extLst>
          </p:cNvPr>
          <p:cNvSpPr/>
          <p:nvPr/>
        </p:nvSpPr>
        <p:spPr>
          <a:xfrm>
            <a:off x="3706104" y="3509412"/>
            <a:ext cx="2191626" cy="769441"/>
          </a:xfrm>
          <a:prstGeom prst="rect">
            <a:avLst/>
          </a:prstGeom>
        </p:spPr>
        <p:txBody>
          <a:bodyPr wrap="none">
            <a:spAutoFit/>
          </a:bodyPr>
          <a:lstStyle/>
          <a:p>
            <a:r>
              <a:rPr lang="en-US" sz="4400" b="1" dirty="0" err="1">
                <a:latin typeface="Times New Roman" panose="02020603050405020304" pitchFamily="18" charset="0"/>
                <a:ea typeface="Times New Roman" panose="02020603050405020304" pitchFamily="18" charset="0"/>
              </a:rPr>
              <a:t>dày</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đ</a:t>
            </a:r>
            <a:r>
              <a:rPr lang="en-US" sz="4400" b="1" dirty="0" err="1">
                <a:solidFill>
                  <a:srgbClr val="FF0000"/>
                </a:solidFill>
                <a:latin typeface="Times New Roman" panose="02020603050405020304" pitchFamily="18" charset="0"/>
                <a:ea typeface="Times New Roman" panose="02020603050405020304" pitchFamily="18" charset="0"/>
              </a:rPr>
              <a:t>ặc</a:t>
            </a:r>
            <a:r>
              <a:rPr lang="en-US" sz="4400" b="1" dirty="0">
                <a:latin typeface="Times New Roman" panose="02020603050405020304" pitchFamily="18" charset="0"/>
                <a:ea typeface="Times New Roman" panose="02020603050405020304" pitchFamily="18" charset="0"/>
              </a:rPr>
              <a:t> </a:t>
            </a:r>
            <a:endParaRPr lang="en-US" sz="4400" dirty="0"/>
          </a:p>
        </p:txBody>
      </p:sp>
      <p:sp>
        <p:nvSpPr>
          <p:cNvPr id="10" name="Rectangle 9">
            <a:extLst>
              <a:ext uri="{FF2B5EF4-FFF2-40B4-BE49-F238E27FC236}">
                <a16:creationId xmlns:a16="http://schemas.microsoft.com/office/drawing/2014/main" xmlns="" id="{85409036-6726-4488-9617-395AFD3997EF}"/>
              </a:ext>
            </a:extLst>
          </p:cNvPr>
          <p:cNvSpPr/>
          <p:nvPr/>
        </p:nvSpPr>
        <p:spPr>
          <a:xfrm>
            <a:off x="3694494" y="4202799"/>
            <a:ext cx="2659702" cy="769441"/>
          </a:xfrm>
          <a:prstGeom prst="rect">
            <a:avLst/>
          </a:prstGeom>
        </p:spPr>
        <p:txBody>
          <a:bodyPr wrap="none">
            <a:spAutoFit/>
          </a:bodyPr>
          <a:lstStyle/>
          <a:p>
            <a:r>
              <a:rPr lang="en-US" sz="4400" b="1" dirty="0" err="1">
                <a:latin typeface="Times New Roman" panose="02020603050405020304" pitchFamily="18" charset="0"/>
                <a:ea typeface="Times New Roman" panose="02020603050405020304" pitchFamily="18" charset="0"/>
              </a:rPr>
              <a:t>t</a:t>
            </a:r>
            <a:r>
              <a:rPr lang="en-US" sz="4400" b="1" dirty="0" err="1">
                <a:solidFill>
                  <a:srgbClr val="FF0000"/>
                </a:solidFill>
                <a:latin typeface="Times New Roman" panose="02020603050405020304" pitchFamily="18" charset="0"/>
                <a:ea typeface="Times New Roman" panose="02020603050405020304" pitchFamily="18" charset="0"/>
              </a:rPr>
              <a:t>ấm</a:t>
            </a:r>
            <a:r>
              <a:rPr lang="en-US" sz="4400" b="1" dirty="0">
                <a:latin typeface="Times New Roman" panose="02020603050405020304" pitchFamily="18" charset="0"/>
                <a:ea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rPr>
              <a:t>thảm</a:t>
            </a:r>
            <a:r>
              <a:rPr lang="en-US" sz="4400" b="1" dirty="0">
                <a:latin typeface="Times New Roman" panose="02020603050405020304" pitchFamily="18" charset="0"/>
                <a:ea typeface="Times New Roman" panose="02020603050405020304" pitchFamily="18" charset="0"/>
              </a:rPr>
              <a:t> </a:t>
            </a:r>
            <a:endParaRPr lang="en-US" sz="4400" dirty="0"/>
          </a:p>
        </p:txBody>
      </p:sp>
      <p:sp>
        <p:nvSpPr>
          <p:cNvPr id="11" name="Rectangle 10">
            <a:extLst>
              <a:ext uri="{FF2B5EF4-FFF2-40B4-BE49-F238E27FC236}">
                <a16:creationId xmlns:a16="http://schemas.microsoft.com/office/drawing/2014/main" xmlns="" id="{E342362B-0470-4651-969B-A243C3EDD173}"/>
              </a:ext>
            </a:extLst>
          </p:cNvPr>
          <p:cNvSpPr/>
          <p:nvPr/>
        </p:nvSpPr>
        <p:spPr>
          <a:xfrm>
            <a:off x="3694500" y="4958402"/>
            <a:ext cx="2731262" cy="769441"/>
          </a:xfrm>
          <a:prstGeom prst="rect">
            <a:avLst/>
          </a:prstGeom>
        </p:spPr>
        <p:txBody>
          <a:bodyPr wrap="square">
            <a:spAutoFit/>
          </a:bodyPr>
          <a:lstStyle/>
          <a:p>
            <a:r>
              <a:rPr lang="en-US" sz="4400" b="1" dirty="0" err="1">
                <a:latin typeface="Times New Roman" panose="02020603050405020304" pitchFamily="18" charset="0"/>
                <a:ea typeface="Times New Roman" panose="02020603050405020304" pitchFamily="18" charset="0"/>
              </a:rPr>
              <a:t>v</a:t>
            </a:r>
            <a:r>
              <a:rPr lang="en-US" sz="4400" b="1" dirty="0" err="1">
                <a:solidFill>
                  <a:srgbClr val="FF0000"/>
                </a:solidFill>
                <a:latin typeface="Times New Roman" panose="02020603050405020304" pitchFamily="18" charset="0"/>
                <a:ea typeface="Times New Roman" panose="02020603050405020304" pitchFamily="18" charset="0"/>
              </a:rPr>
              <a:t>ỉa</a:t>
            </a:r>
            <a:r>
              <a:rPr lang="en-US" sz="4400" b="1" dirty="0">
                <a:latin typeface="Times New Roman" panose="02020603050405020304" pitchFamily="18" charset="0"/>
                <a:ea typeface="Times New Roman" panose="02020603050405020304" pitchFamily="18" charset="0"/>
              </a:rPr>
              <a:t> </a:t>
            </a:r>
            <a:r>
              <a:rPr lang="en-US" sz="4400" b="1" dirty="0">
                <a:solidFill>
                  <a:srgbClr val="FF0000"/>
                </a:solidFill>
                <a:latin typeface="Times New Roman" panose="02020603050405020304" pitchFamily="18" charset="0"/>
                <a:ea typeface="Times New Roman" panose="02020603050405020304" pitchFamily="18" charset="0"/>
              </a:rPr>
              <a:t>s</a:t>
            </a:r>
            <a:r>
              <a:rPr lang="en-US" sz="4400" b="1" dirty="0">
                <a:latin typeface="Times New Roman" panose="02020603050405020304" pitchFamily="18" charset="0"/>
                <a:ea typeface="Times New Roman" panose="02020603050405020304" pitchFamily="18" charset="0"/>
              </a:rPr>
              <a:t>an </a:t>
            </a:r>
            <a:r>
              <a:rPr lang="en-US" sz="4400" b="1" dirty="0" err="1">
                <a:latin typeface="Times New Roman" panose="02020603050405020304" pitchFamily="18" charset="0"/>
                <a:ea typeface="Times New Roman" panose="02020603050405020304" pitchFamily="18" charset="0"/>
              </a:rPr>
              <a:t>hô</a:t>
            </a:r>
            <a:endParaRPr lang="en-US" sz="4400" dirty="0"/>
          </a:p>
        </p:txBody>
      </p:sp>
      <p:sp>
        <p:nvSpPr>
          <p:cNvPr id="12" name="Rectangle 11">
            <a:extLst>
              <a:ext uri="{FF2B5EF4-FFF2-40B4-BE49-F238E27FC236}">
                <a16:creationId xmlns:a16="http://schemas.microsoft.com/office/drawing/2014/main" xmlns="" id="{89B23CCC-D9B7-4910-82DC-F68B213B8F5E}"/>
              </a:ext>
            </a:extLst>
          </p:cNvPr>
          <p:cNvSpPr/>
          <p:nvPr/>
        </p:nvSpPr>
        <p:spPr>
          <a:xfrm>
            <a:off x="3717937" y="2751934"/>
            <a:ext cx="2848857" cy="769441"/>
          </a:xfrm>
          <a:prstGeom prst="rect">
            <a:avLst/>
          </a:prstGeom>
        </p:spPr>
        <p:txBody>
          <a:bodyPr wrap="none">
            <a:spAutoFit/>
          </a:bodyPr>
          <a:lstStyle/>
          <a:p>
            <a:r>
              <a:rPr lang="en-US" sz="4400" b="1" dirty="0" err="1">
                <a:latin typeface="Times New Roman" panose="02020603050405020304" pitchFamily="18" charset="0"/>
                <a:ea typeface="Times New Roman" panose="02020603050405020304" pitchFamily="18" charset="0"/>
              </a:rPr>
              <a:t>h</a:t>
            </a:r>
            <a:r>
              <a:rPr lang="en-US" sz="4400" b="1" dirty="0" err="1">
                <a:solidFill>
                  <a:srgbClr val="FF0000"/>
                </a:solidFill>
                <a:latin typeface="Times New Roman" panose="02020603050405020304" pitchFamily="18" charset="0"/>
                <a:ea typeface="Times New Roman" panose="02020603050405020304" pitchFamily="18" charset="0"/>
              </a:rPr>
              <a:t>àng</a:t>
            </a:r>
            <a:r>
              <a:rPr lang="en-US" sz="4400" b="1" dirty="0">
                <a:latin typeface="Times New Roman" panose="02020603050405020304" pitchFamily="18" charset="0"/>
                <a:ea typeface="Times New Roman" panose="02020603050405020304" pitchFamily="18" charset="0"/>
              </a:rPr>
              <a:t> </a:t>
            </a:r>
            <a:r>
              <a:rPr lang="en-US" sz="4400" b="1" dirty="0" err="1">
                <a:solidFill>
                  <a:srgbClr val="FF0000"/>
                </a:solidFill>
                <a:latin typeface="Times New Roman" panose="02020603050405020304" pitchFamily="18" charset="0"/>
                <a:ea typeface="Times New Roman" panose="02020603050405020304" pitchFamily="18" charset="0"/>
              </a:rPr>
              <a:t>tr</a:t>
            </a:r>
            <a:r>
              <a:rPr lang="en-US" sz="4400" b="1" dirty="0" err="1">
                <a:latin typeface="Times New Roman" panose="02020603050405020304" pitchFamily="18" charset="0"/>
                <a:ea typeface="Times New Roman" panose="02020603050405020304" pitchFamily="18" charset="0"/>
              </a:rPr>
              <a:t>ăm</a:t>
            </a:r>
            <a:r>
              <a:rPr lang="en-US" sz="4400" b="1" dirty="0">
                <a:latin typeface="Times New Roman" panose="02020603050405020304" pitchFamily="18" charset="0"/>
                <a:ea typeface="Times New Roman" panose="02020603050405020304" pitchFamily="18" charset="0"/>
              </a:rPr>
              <a:t> </a:t>
            </a:r>
            <a:endParaRPr lang="en-US" sz="4400" dirty="0"/>
          </a:p>
        </p:txBody>
      </p:sp>
    </p:spTree>
    <p:extLst>
      <p:ext uri="{BB962C8B-B14F-4D97-AF65-F5344CB8AC3E}">
        <p14:creationId xmlns:p14="http://schemas.microsoft.com/office/powerpoint/2010/main" val="1232121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在走动的火车 852x480 | Pics, Animation, Trave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29164" y="3186338"/>
            <a:ext cx="5863916" cy="4404819"/>
          </a:xfrm>
          <a:prstGeom prst="rect">
            <a:avLst/>
          </a:prstGeom>
          <a:noFill/>
          <a:extLst>
            <a:ext uri="{909E8E84-426E-40DD-AFC4-6F175D3DCCD1}">
              <a14:hiddenFill xmlns:a14="http://schemas.microsoft.com/office/drawing/2010/main">
                <a:solidFill>
                  <a:srgbClr val="FFFFFF"/>
                </a:solidFill>
              </a14:hiddenFill>
            </a:ext>
          </a:extLst>
        </p:spPr>
      </p:pic>
      <p:sp>
        <p:nvSpPr>
          <p:cNvPr id="4" name="椭圆 3"/>
          <p:cNvSpPr/>
          <p:nvPr/>
        </p:nvSpPr>
        <p:spPr>
          <a:xfrm>
            <a:off x="2997981" y="3953841"/>
            <a:ext cx="128703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180560" y="4091426"/>
            <a:ext cx="1183843"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7016340" y="2879776"/>
            <a:ext cx="908705"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611560" y="491819"/>
            <a:ext cx="8136903"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4"/>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6779637" y="3259315"/>
            <a:ext cx="929518"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a:fillRect/>
          </a:stretch>
        </p:blipFill>
        <p:spPr>
          <a:xfrm>
            <a:off x="6440733" y="810849"/>
            <a:ext cx="1319997" cy="734428"/>
          </a:xfrm>
          <a:prstGeom prst="rect">
            <a:avLst/>
          </a:prstGeom>
        </p:spPr>
      </p:pic>
      <p:sp>
        <p:nvSpPr>
          <p:cNvPr id="22" name="椭圆 21"/>
          <p:cNvSpPr/>
          <p:nvPr/>
        </p:nvSpPr>
        <p:spPr>
          <a:xfrm>
            <a:off x="912463" y="598108"/>
            <a:ext cx="665736"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245331" y="1216687"/>
            <a:ext cx="403607"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2532418" y="3006461"/>
            <a:ext cx="4410333"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Khởi</a:t>
            </a:r>
            <a:r>
              <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động</a:t>
            </a:r>
            <a:endPar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Tree>
    <p:extLst>
      <p:ext uri="{BB962C8B-B14F-4D97-AF65-F5344CB8AC3E}">
        <p14:creationId xmlns:p14="http://schemas.microsoft.com/office/powerpoint/2010/main" val="944281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51E0F07-31DA-435E-9C27-7B08FBDC662B}"/>
              </a:ext>
            </a:extLst>
          </p:cNvPr>
          <p:cNvSpPr txBox="1"/>
          <p:nvPr/>
        </p:nvSpPr>
        <p:spPr>
          <a:xfrm>
            <a:off x="467544" y="1374592"/>
            <a:ext cx="7920880" cy="4893647"/>
          </a:xfrm>
          <a:prstGeom prst="rect">
            <a:avLst/>
          </a:prstGeom>
          <a:noFill/>
        </p:spPr>
        <p:txBody>
          <a:bodyPr wrap="square">
            <a:spAutoFit/>
          </a:bodyPr>
          <a:lstStyle/>
          <a:p>
            <a:pPr algn="ctr">
              <a:lnSpc>
                <a:spcPct val="150000"/>
              </a:lnSpc>
            </a:pPr>
            <a:r>
              <a:rPr lang="en-US" sz="2800" b="1" u="sng" dirty="0">
                <a:latin typeface="Times New Roman" panose="02020603050405020304" pitchFamily="18" charset="0"/>
                <a:cs typeface="Times New Roman" panose="02020603050405020304" pitchFamily="18" charset="0"/>
              </a:rPr>
              <a:t>Nghe – </a:t>
            </a:r>
            <a:r>
              <a:rPr lang="en-US" sz="2800" b="1" u="sng" dirty="0" err="1">
                <a:latin typeface="Times New Roman" panose="02020603050405020304" pitchFamily="18" charset="0"/>
                <a:cs typeface="Times New Roman" panose="02020603050405020304" pitchFamily="18" charset="0"/>
              </a:rPr>
              <a:t>viết</a:t>
            </a:r>
            <a:r>
              <a:rPr lang="en-US" sz="2800" b="1" u="sng"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Khám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đáy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biển</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Trường</a:t>
            </a:r>
            <a:r>
              <a:rPr lang="en-US" sz="2800" b="1" dirty="0">
                <a:solidFill>
                  <a:srgbClr val="FF0000"/>
                </a:solidFill>
                <a:latin typeface="Times New Roman" panose="02020603050405020304" pitchFamily="18" charset="0"/>
                <a:cs typeface="Times New Roman" panose="02020603050405020304" pitchFamily="18" charset="0"/>
              </a:rPr>
              <a:t> Sa</a:t>
            </a:r>
          </a:p>
          <a:p>
            <a:pPr algn="just">
              <a:lnSpc>
                <a:spcPct val="150000"/>
              </a:lnSpc>
            </a:pPr>
            <a:r>
              <a:rPr lang="en-US" sz="2800" b="1" dirty="0">
                <a:solidFill>
                  <a:srgbClr val="0000FF"/>
                </a:solidFill>
                <a:latin typeface="HP001 4 hàng" panose="020B0603050302020204" pitchFamily="34" charset="0"/>
              </a:rPr>
              <a:t>    </a:t>
            </a:r>
            <a:r>
              <a:rPr lang="en-US" sz="2800" b="1" dirty="0" err="1">
                <a:solidFill>
                  <a:srgbClr val="0000FF"/>
                </a:solidFill>
                <a:latin typeface="Times New Roman" panose="02020603050405020304" pitchFamily="18" charset="0"/>
                <a:cs typeface="Times New Roman" panose="02020603050405020304" pitchFamily="18" charset="0"/>
              </a:rPr>
              <a:t>Biển</a:t>
            </a:r>
            <a:r>
              <a:rPr lang="en-US" sz="2800" b="1" dirty="0">
                <a:solidFill>
                  <a:srgbClr val="0000FF"/>
                </a:solidFill>
                <a:latin typeface="Times New Roman" panose="02020603050405020304" pitchFamily="18" charset="0"/>
                <a:cs typeface="Times New Roman" panose="02020603050405020304" pitchFamily="18" charset="0"/>
              </a:rPr>
              <a:t> ở </a:t>
            </a:r>
            <a:r>
              <a:rPr lang="en-US" sz="2800" b="1" dirty="0" err="1">
                <a:solidFill>
                  <a:srgbClr val="0000FF"/>
                </a:solidFill>
                <a:latin typeface="Times New Roman" panose="02020603050405020304" pitchFamily="18" charset="0"/>
                <a:cs typeface="Times New Roman" panose="02020603050405020304" pitchFamily="18" charset="0"/>
              </a:rPr>
              <a:t>Trường</a:t>
            </a:r>
            <a:r>
              <a:rPr lang="en-US" sz="2800" b="1" dirty="0">
                <a:solidFill>
                  <a:srgbClr val="0000FF"/>
                </a:solidFill>
                <a:latin typeface="Times New Roman" panose="02020603050405020304" pitchFamily="18" charset="0"/>
                <a:cs typeface="Times New Roman" panose="02020603050405020304" pitchFamily="18" charset="0"/>
              </a:rPr>
              <a:t> Sa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những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loài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đẹp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rực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rỡ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mắt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Từng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đàn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đủ</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màu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sắc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dày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đặc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đến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hàng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trăm</a:t>
            </a:r>
            <a:r>
              <a:rPr lang="en-US" sz="2800" b="1" dirty="0">
                <a:solidFill>
                  <a:srgbClr val="0000FF"/>
                </a:solidFill>
                <a:latin typeface="Times New Roman" panose="02020603050405020304" pitchFamily="18" charset="0"/>
                <a:cs typeface="Times New Roman" panose="02020603050405020304" pitchFamily="18" charset="0"/>
              </a:rPr>
              <a:t> con </a:t>
            </a:r>
            <a:r>
              <a:rPr lang="en-US" sz="2800" b="1" dirty="0" err="1">
                <a:solidFill>
                  <a:srgbClr val="0000FF"/>
                </a:solidFill>
                <a:latin typeface="Times New Roman" panose="02020603050405020304" pitchFamily="18" charset="0"/>
                <a:cs typeface="Times New Roman" panose="02020603050405020304" pitchFamily="18" charset="0"/>
              </a:rPr>
              <a:t>tạo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nên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một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tấm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thảm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 di </a:t>
            </a:r>
            <a:r>
              <a:rPr lang="en-US" sz="2800" b="1" dirty="0" err="1">
                <a:solidFill>
                  <a:srgbClr val="0000FF"/>
                </a:solidFill>
                <a:latin typeface="Times New Roman" panose="02020603050405020304" pitchFamily="18" charset="0"/>
                <a:cs typeface="Times New Roman" panose="02020603050405020304" pitchFamily="18" charset="0"/>
              </a:rPr>
              <a:t>động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Những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vỉa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hô</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chạy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dài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từ</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chân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mỗi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đảo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xuống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sâu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dần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dưới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đáy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biển</a:t>
            </a:r>
            <a:r>
              <a:rPr lang="en-US" sz="2800" b="1" dirty="0">
                <a:solidFill>
                  <a:srgbClr val="0000FF"/>
                </a:solidFill>
                <a:latin typeface="Times New Roman" panose="02020603050405020304" pitchFamily="18" charset="0"/>
                <a:cs typeface="Times New Roman" panose="02020603050405020304" pitchFamily="18" charset="0"/>
              </a:rPr>
              <a:t>.</a:t>
            </a:r>
          </a:p>
          <a:p>
            <a:pPr algn="just">
              <a:lnSpc>
                <a:spcPct val="150000"/>
              </a:lnSpc>
            </a:pPr>
            <a:endParaRPr lang="en-US" sz="2800" b="1" dirty="0">
              <a:solidFill>
                <a:schemeClr val="bg2">
                  <a:lumMod val="25000"/>
                </a:schemeClr>
              </a:solidFill>
              <a:latin typeface="HP001 4 hàng" panose="020B0603050302020204" pitchFamily="34" charset="0"/>
            </a:endParaRPr>
          </a:p>
          <a:p>
            <a:endParaRPr lang="en-US" sz="1800" dirty="0"/>
          </a:p>
        </p:txBody>
      </p:sp>
    </p:spTree>
    <p:extLst>
      <p:ext uri="{BB962C8B-B14F-4D97-AF65-F5344CB8AC3E}">
        <p14:creationId xmlns:p14="http://schemas.microsoft.com/office/powerpoint/2010/main" val="4042738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B14E0B55-C3B3-4BF6-8ECB-E1F4925E1247}"/>
              </a:ext>
            </a:extLst>
          </p:cNvPr>
          <p:cNvSpPr/>
          <p:nvPr/>
        </p:nvSpPr>
        <p:spPr>
          <a:xfrm>
            <a:off x="3491880" y="404664"/>
            <a:ext cx="2467626" cy="871156"/>
          </a:xfrm>
          <a:prstGeom prst="round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schemeClr val="bg1"/>
                </a:solidFill>
                <a:effectLst/>
                <a:uLnTx/>
                <a:uFillTx/>
                <a:latin typeface="Times New Roman" panose="02020603050405020304" pitchFamily="18" charset="0"/>
                <a:cs typeface="Times New Roman" panose="02020603050405020304" pitchFamily="18" charset="0"/>
              </a:rPr>
              <a:t>Bài</a:t>
            </a:r>
            <a:r>
              <a:rPr kumimoji="0" lang="en-US" sz="4400" b="1" i="0" u="none" strike="noStrike" kern="0" cap="none" spc="0" normalizeH="0" noProof="0" dirty="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en-US" sz="4400" b="1" i="0" u="none" strike="noStrike" kern="0" cap="none" spc="0" normalizeH="0" noProof="0" dirty="0" err="1">
                <a:ln>
                  <a:noFill/>
                </a:ln>
                <a:solidFill>
                  <a:schemeClr val="bg1"/>
                </a:solidFill>
                <a:effectLst/>
                <a:uLnTx/>
                <a:uFillTx/>
                <a:latin typeface="Times New Roman" panose="02020603050405020304" pitchFamily="18" charset="0"/>
                <a:cs typeface="Times New Roman" panose="02020603050405020304" pitchFamily="18" charset="0"/>
              </a:rPr>
              <a:t>tập</a:t>
            </a:r>
            <a:endParaRPr kumimoji="0" lang="en-US" sz="4400" b="1"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3D62DE0D-CC13-4F39-8E97-9285A0BE9593}"/>
              </a:ext>
            </a:extLst>
          </p:cNvPr>
          <p:cNvSpPr/>
          <p:nvPr/>
        </p:nvSpPr>
        <p:spPr>
          <a:xfrm>
            <a:off x="488860" y="1484784"/>
            <a:ext cx="8646919" cy="769441"/>
          </a:xfrm>
          <a:prstGeom prst="rect">
            <a:avLst/>
          </a:prstGeom>
        </p:spPr>
        <p:txBody>
          <a:bodyPr wrap="none">
            <a:spAutoFit/>
          </a:bodyPr>
          <a:lstStyle/>
          <a:p>
            <a:r>
              <a:rPr lang="vi-VN" sz="4400" dirty="0">
                <a:solidFill>
                  <a:srgbClr val="0000FF"/>
                </a:solidFill>
                <a:latin typeface="+mj-lt"/>
              </a:rPr>
              <a:t>2. Chọn </a:t>
            </a:r>
            <a:r>
              <a:rPr lang="vi-VN" sz="4400" i="1" dirty="0">
                <a:solidFill>
                  <a:srgbClr val="FF0000"/>
                </a:solidFill>
                <a:latin typeface="+mj-lt"/>
              </a:rPr>
              <a:t>it </a:t>
            </a:r>
            <a:r>
              <a:rPr lang="vi-VN" sz="4400" dirty="0">
                <a:solidFill>
                  <a:srgbClr val="0000FF"/>
                </a:solidFill>
                <a:latin typeface="+mj-lt"/>
              </a:rPr>
              <a:t>hoặc </a:t>
            </a:r>
            <a:r>
              <a:rPr lang="vi-VN" sz="4400" i="1" dirty="0">
                <a:solidFill>
                  <a:srgbClr val="FF0000"/>
                </a:solidFill>
                <a:latin typeface="+mj-lt"/>
              </a:rPr>
              <a:t>uyt</a:t>
            </a:r>
            <a:r>
              <a:rPr lang="vi-VN" sz="4400" dirty="0">
                <a:solidFill>
                  <a:srgbClr val="0000FF"/>
                </a:solidFill>
                <a:latin typeface="+mj-lt"/>
              </a:rPr>
              <a:t> thay cho ô vuông.</a:t>
            </a:r>
          </a:p>
        </p:txBody>
      </p:sp>
      <p:sp>
        <p:nvSpPr>
          <p:cNvPr id="7" name="TextBox 6">
            <a:extLst>
              <a:ext uri="{FF2B5EF4-FFF2-40B4-BE49-F238E27FC236}">
                <a16:creationId xmlns:a16="http://schemas.microsoft.com/office/drawing/2014/main" xmlns="" id="{C9D8595C-6F57-404C-A649-2A81DE5C0123}"/>
              </a:ext>
            </a:extLst>
          </p:cNvPr>
          <p:cNvSpPr txBox="1"/>
          <p:nvPr/>
        </p:nvSpPr>
        <p:spPr>
          <a:xfrm>
            <a:off x="827584" y="2690336"/>
            <a:ext cx="7560840" cy="2862322"/>
          </a:xfrm>
          <a:prstGeom prst="rect">
            <a:avLst/>
          </a:prstGeom>
          <a:noFill/>
        </p:spPr>
        <p:txBody>
          <a:bodyPr wrap="square">
            <a:spAutoFit/>
          </a:bodyPr>
          <a:lstStyle/>
          <a:p>
            <a:r>
              <a:rPr lang="en-US" sz="1800" dirty="0">
                <a:latin typeface="+mj-lt"/>
              </a:rPr>
              <a:t>     </a:t>
            </a:r>
            <a:r>
              <a:rPr lang="vi-VN" sz="3600" dirty="0">
                <a:latin typeface="+mj-lt"/>
              </a:rPr>
              <a:t>a. Chú mực ống cứ thấy kẻ lạ là phun mực đen k</a:t>
            </a:r>
            <a:r>
              <a:rPr lang="vi-VN" sz="3600" dirty="0">
                <a:solidFill>
                  <a:srgbClr val="FF0000"/>
                </a:solidFill>
                <a:latin typeface="+mj-lt"/>
              </a:rPr>
              <a:t>ịt</a:t>
            </a:r>
            <a:r>
              <a:rPr lang="vi-VN" sz="3600" dirty="0">
                <a:latin typeface="+mj-lt"/>
              </a:rPr>
              <a:t> </a:t>
            </a:r>
            <a:r>
              <a:rPr lang="en-US" sz="3600" dirty="0">
                <a:latin typeface="+mj-lt"/>
              </a:rPr>
              <a:t> </a:t>
            </a:r>
            <a:r>
              <a:rPr lang="vi-VN" sz="3600" dirty="0">
                <a:latin typeface="+mj-lt"/>
              </a:rPr>
              <a:t>cả một vùng nước xanh.</a:t>
            </a:r>
          </a:p>
          <a:p>
            <a:r>
              <a:rPr lang="en-US" sz="3600" dirty="0">
                <a:latin typeface="+mj-lt"/>
              </a:rPr>
              <a:t>     </a:t>
            </a:r>
            <a:r>
              <a:rPr lang="vi-VN" sz="3600" dirty="0">
                <a:latin typeface="+mj-lt"/>
              </a:rPr>
              <a:t>b. Tàu ngầm trông như chiếc xe b</a:t>
            </a:r>
            <a:r>
              <a:rPr lang="vi-VN" sz="3600" dirty="0">
                <a:solidFill>
                  <a:srgbClr val="FF0000"/>
                </a:solidFill>
                <a:latin typeface="+mj-lt"/>
              </a:rPr>
              <a:t>uýt</a:t>
            </a:r>
            <a:r>
              <a:rPr lang="vi-VN" sz="3600" dirty="0">
                <a:latin typeface="+mj-lt"/>
              </a:rPr>
              <a:t> chạy dưới đáy đại dương.</a:t>
            </a:r>
          </a:p>
          <a:p>
            <a:r>
              <a:rPr lang="en-US" sz="3600" dirty="0">
                <a:latin typeface="+mj-lt"/>
              </a:rPr>
              <a:t>     </a:t>
            </a:r>
            <a:r>
              <a:rPr lang="vi-VN" sz="3600" dirty="0">
                <a:latin typeface="+mj-lt"/>
              </a:rPr>
              <a:t>c. Cậu bé vừa đi vừa h</a:t>
            </a:r>
            <a:r>
              <a:rPr lang="vi-VN" sz="3600" dirty="0">
                <a:solidFill>
                  <a:srgbClr val="FF0000"/>
                </a:solidFill>
                <a:latin typeface="+mj-lt"/>
              </a:rPr>
              <a:t>uýt </a:t>
            </a:r>
            <a:r>
              <a:rPr lang="en-US" sz="3600" dirty="0">
                <a:solidFill>
                  <a:srgbClr val="FF0000"/>
                </a:solidFill>
                <a:latin typeface="+mj-lt"/>
              </a:rPr>
              <a:t> </a:t>
            </a:r>
            <a:r>
              <a:rPr lang="vi-VN" sz="3600" dirty="0">
                <a:latin typeface="+mj-lt"/>
              </a:rPr>
              <a:t>sáo.</a:t>
            </a:r>
            <a:endParaRPr lang="en-US" sz="3600" dirty="0"/>
          </a:p>
        </p:txBody>
      </p:sp>
      <p:sp>
        <p:nvSpPr>
          <p:cNvPr id="8" name="Rectangle 7">
            <a:extLst>
              <a:ext uri="{FF2B5EF4-FFF2-40B4-BE49-F238E27FC236}">
                <a16:creationId xmlns:a16="http://schemas.microsoft.com/office/drawing/2014/main" xmlns="" id="{2CC55517-E53C-4737-855E-FB0D986169CB}"/>
              </a:ext>
            </a:extLst>
          </p:cNvPr>
          <p:cNvSpPr/>
          <p:nvPr/>
        </p:nvSpPr>
        <p:spPr>
          <a:xfrm>
            <a:off x="2915816" y="3356992"/>
            <a:ext cx="216024" cy="413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0ECED160-0191-4EDD-A52C-506FB77D8199}"/>
              </a:ext>
            </a:extLst>
          </p:cNvPr>
          <p:cNvSpPr/>
          <p:nvPr/>
        </p:nvSpPr>
        <p:spPr>
          <a:xfrm>
            <a:off x="7596336" y="4005064"/>
            <a:ext cx="591621" cy="413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48A8E25-3072-42DC-A35B-D8D6987980B8}"/>
              </a:ext>
            </a:extLst>
          </p:cNvPr>
          <p:cNvSpPr/>
          <p:nvPr/>
        </p:nvSpPr>
        <p:spPr>
          <a:xfrm>
            <a:off x="5593746" y="4959330"/>
            <a:ext cx="731520" cy="413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716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DFE3C88-0633-4F90-9FDF-BECA83D8A3C0}"/>
              </a:ext>
            </a:extLst>
          </p:cNvPr>
          <p:cNvSpPr txBox="1"/>
          <p:nvPr/>
        </p:nvSpPr>
        <p:spPr>
          <a:xfrm>
            <a:off x="395536" y="905232"/>
            <a:ext cx="8568952" cy="3108543"/>
          </a:xfrm>
          <a:prstGeom prst="rect">
            <a:avLst/>
          </a:prstGeom>
          <a:noFill/>
        </p:spPr>
        <p:txBody>
          <a:bodyPr wrap="square">
            <a:spAutoFit/>
          </a:bodyPr>
          <a:lstStyle/>
          <a:p>
            <a:pPr>
              <a:lnSpc>
                <a:spcPct val="150000"/>
              </a:lnSpc>
            </a:pPr>
            <a:r>
              <a:rPr lang="vi-VN" sz="2800" dirty="0">
                <a:solidFill>
                  <a:srgbClr val="0000FF"/>
                </a:solidFill>
                <a:latin typeface="+mj-lt"/>
              </a:rPr>
              <a:t>3. Chọn a hoặc b.</a:t>
            </a:r>
          </a:p>
          <a:p>
            <a:pPr>
              <a:lnSpc>
                <a:spcPct val="150000"/>
              </a:lnSpc>
            </a:pPr>
            <a:r>
              <a:rPr lang="en-US" sz="2800" dirty="0">
                <a:latin typeface="+mj-lt"/>
              </a:rPr>
              <a:t> </a:t>
            </a:r>
            <a:r>
              <a:rPr lang="vi-VN" sz="2800" dirty="0">
                <a:latin typeface="+mj-lt"/>
              </a:rPr>
              <a:t>a. Tìm tiếng chứa </a:t>
            </a:r>
            <a:r>
              <a:rPr lang="vi-VN" sz="2800" i="1" dirty="0">
                <a:solidFill>
                  <a:srgbClr val="FF0000"/>
                </a:solidFill>
                <a:latin typeface="+mj-lt"/>
              </a:rPr>
              <a:t>iêu</a:t>
            </a:r>
            <a:r>
              <a:rPr lang="vi-VN" sz="2800" dirty="0">
                <a:latin typeface="+mj-lt"/>
              </a:rPr>
              <a:t> hoặc </a:t>
            </a:r>
            <a:r>
              <a:rPr lang="vi-VN" sz="2800" i="1" dirty="0">
                <a:solidFill>
                  <a:srgbClr val="FF0000"/>
                </a:solidFill>
                <a:latin typeface="+mj-lt"/>
              </a:rPr>
              <a:t>ươu</a:t>
            </a:r>
            <a:r>
              <a:rPr lang="vi-VN" sz="2800" dirty="0">
                <a:solidFill>
                  <a:srgbClr val="FF0000"/>
                </a:solidFill>
                <a:latin typeface="+mj-lt"/>
              </a:rPr>
              <a:t> </a:t>
            </a:r>
            <a:r>
              <a:rPr lang="vi-VN" sz="2800" dirty="0">
                <a:latin typeface="+mj-lt"/>
              </a:rPr>
              <a:t>thay cho ô vuông.</a:t>
            </a:r>
          </a:p>
          <a:p>
            <a:pPr>
              <a:lnSpc>
                <a:spcPct val="150000"/>
              </a:lnSpc>
            </a:pPr>
            <a:r>
              <a:rPr lang="en-US" sz="2800" dirty="0">
                <a:latin typeface="+mj-lt"/>
              </a:rPr>
              <a:t>       </a:t>
            </a:r>
            <a:r>
              <a:rPr lang="vi-VN" sz="2800" dirty="0">
                <a:latin typeface="+mj-lt"/>
              </a:rPr>
              <a:t>- Ốc       </a:t>
            </a:r>
            <a:r>
              <a:rPr lang="en-US" sz="2800" dirty="0">
                <a:latin typeface="+mj-lt"/>
              </a:rPr>
              <a:t>     </a:t>
            </a:r>
            <a:r>
              <a:rPr lang="vi-VN" sz="2800" dirty="0">
                <a:latin typeface="+mj-lt"/>
              </a:rPr>
              <a:t>sống trong ruộng lúa.</a:t>
            </a:r>
          </a:p>
          <a:p>
            <a:pPr>
              <a:lnSpc>
                <a:spcPct val="150000"/>
              </a:lnSpc>
            </a:pPr>
            <a:r>
              <a:rPr lang="en-US" sz="2800" dirty="0">
                <a:latin typeface="+mj-lt"/>
              </a:rPr>
              <a:t>       </a:t>
            </a:r>
            <a:r>
              <a:rPr lang="vi-VN" sz="2800" dirty="0">
                <a:latin typeface="+mj-lt"/>
              </a:rPr>
              <a:t>- Hội thi thả</a:t>
            </a:r>
            <a:r>
              <a:rPr lang="en-US" sz="2800" dirty="0">
                <a:latin typeface="+mj-lt"/>
              </a:rPr>
              <a:t>  </a:t>
            </a:r>
            <a:r>
              <a:rPr lang="en-US" sz="2800" dirty="0" err="1">
                <a:solidFill>
                  <a:srgbClr val="FF0000"/>
                </a:solidFill>
                <a:latin typeface="Times New Roman" panose="02020603050405020304" pitchFamily="18" charset="0"/>
                <a:cs typeface="Times New Roman" panose="02020603050405020304" pitchFamily="18" charset="0"/>
              </a:rPr>
              <a:t>diều</a:t>
            </a:r>
            <a:r>
              <a:rPr lang="vi-VN" sz="2800" dirty="0">
                <a:latin typeface="+mj-lt"/>
              </a:rPr>
              <a:t> được tổ chức trên bãi biển.</a:t>
            </a:r>
          </a:p>
          <a:p>
            <a:endParaRPr lang="vi-VN" sz="2800" dirty="0">
              <a:latin typeface="+mj-lt"/>
            </a:endParaRPr>
          </a:p>
        </p:txBody>
      </p:sp>
      <p:sp>
        <p:nvSpPr>
          <p:cNvPr id="4" name="TextBox 3">
            <a:extLst>
              <a:ext uri="{FF2B5EF4-FFF2-40B4-BE49-F238E27FC236}">
                <a16:creationId xmlns:a16="http://schemas.microsoft.com/office/drawing/2014/main" xmlns="" id="{9EFAA856-5854-44F4-B14A-D3A7AF4E0D8B}"/>
              </a:ext>
            </a:extLst>
          </p:cNvPr>
          <p:cNvSpPr txBox="1"/>
          <p:nvPr/>
        </p:nvSpPr>
        <p:spPr>
          <a:xfrm>
            <a:off x="1691680" y="2348880"/>
            <a:ext cx="1080120"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bươu</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4568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CBAF0684-A246-4764-80C1-4C2AB6B3F8E3}"/>
              </a:ext>
            </a:extLst>
          </p:cNvPr>
          <p:cNvSpPr txBox="1"/>
          <p:nvPr/>
        </p:nvSpPr>
        <p:spPr>
          <a:xfrm>
            <a:off x="467544" y="692696"/>
            <a:ext cx="8136904" cy="646331"/>
          </a:xfrm>
          <a:prstGeom prst="rect">
            <a:avLst/>
          </a:prstGeom>
          <a:noFill/>
        </p:spPr>
        <p:txBody>
          <a:bodyPr wrap="square">
            <a:spAutoFit/>
          </a:bodyPr>
          <a:lstStyle/>
          <a:p>
            <a:r>
              <a:rPr lang="vi-VN" sz="1800" dirty="0">
                <a:latin typeface="Times New Roman" panose="02020603050405020304" pitchFamily="18" charset="0"/>
                <a:cs typeface="Times New Roman" panose="02020603050405020304" pitchFamily="18" charset="0"/>
              </a:rPr>
              <a:t/>
            </a:r>
            <a:br>
              <a:rPr lang="vi-VN" sz="1800" dirty="0">
                <a:latin typeface="Times New Roman" panose="02020603050405020304" pitchFamily="18" charset="0"/>
                <a:cs typeface="Times New Roman" panose="02020603050405020304" pitchFamily="18" charset="0"/>
              </a:rPr>
            </a:br>
            <a:endParaRPr lang="en-US" dirty="0"/>
          </a:p>
        </p:txBody>
      </p:sp>
      <p:sp>
        <p:nvSpPr>
          <p:cNvPr id="12" name="Title 1">
            <a:extLst>
              <a:ext uri="{FF2B5EF4-FFF2-40B4-BE49-F238E27FC236}">
                <a16:creationId xmlns:a16="http://schemas.microsoft.com/office/drawing/2014/main" xmlns="" id="{D24AFCE9-1CDF-4B16-B876-E7426CF3A1D7}"/>
              </a:ext>
            </a:extLst>
          </p:cNvPr>
          <p:cNvSpPr txBox="1">
            <a:spLocks/>
          </p:cNvSpPr>
          <p:nvPr/>
        </p:nvSpPr>
        <p:spPr>
          <a:xfrm>
            <a:off x="251520" y="534153"/>
            <a:ext cx="8712968" cy="193744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4000" dirty="0">
                <a:solidFill>
                  <a:srgbClr val="0000FF"/>
                </a:solidFill>
              </a:rPr>
              <a:t>3. Chọn a hoặc b.</a:t>
            </a:r>
            <a:r>
              <a:rPr lang="en-US" sz="4000" dirty="0">
                <a:solidFill>
                  <a:srgbClr val="0000FF"/>
                </a:solidFill>
              </a:rPr>
              <a:t/>
            </a:r>
            <a:br>
              <a:rPr lang="en-US" sz="4000" dirty="0">
                <a:solidFill>
                  <a:srgbClr val="0000FF"/>
                </a:solidFill>
              </a:rPr>
            </a:br>
            <a:r>
              <a:rPr lang="en-US" sz="4000" dirty="0">
                <a:solidFill>
                  <a:srgbClr val="0000FF"/>
                </a:solidFill>
              </a:rPr>
              <a:t> </a:t>
            </a:r>
            <a:r>
              <a:rPr lang="en-US" sz="4000" dirty="0">
                <a:latin typeface="Times New Roman" panose="02020603050405020304" pitchFamily="18" charset="0"/>
                <a:cs typeface="Times New Roman" panose="02020603050405020304" pitchFamily="18" charset="0"/>
              </a:rPr>
              <a:t>b</a:t>
            </a:r>
            <a:r>
              <a:rPr lang="vi-VN" sz="4000" dirty="0">
                <a:latin typeface="Times New Roman" panose="02020603050405020304" pitchFamily="18" charset="0"/>
                <a:cs typeface="Times New Roman" panose="02020603050405020304" pitchFamily="18" charset="0"/>
              </a:rPr>
              <a:t>. Tìm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tiếng chứa </a:t>
            </a:r>
            <a:r>
              <a:rPr lang="vi-VN" sz="4000" i="1" dirty="0">
                <a:solidFill>
                  <a:srgbClr val="FF0000"/>
                </a:solidFill>
                <a:latin typeface="Times New Roman" panose="02020603050405020304" pitchFamily="18" charset="0"/>
                <a:cs typeface="Times New Roman" panose="02020603050405020304" pitchFamily="18" charset="0"/>
              </a:rPr>
              <a:t>i</a:t>
            </a:r>
            <a:r>
              <a:rPr lang="en-US" sz="4000" i="1" dirty="0">
                <a:solidFill>
                  <a:srgbClr val="FF0000"/>
                </a:solidFill>
                <a:latin typeface="Times New Roman" panose="02020603050405020304" pitchFamily="18" charset="0"/>
                <a:cs typeface="Times New Roman" panose="02020603050405020304" pitchFamily="18" charset="0"/>
              </a:rPr>
              <a:t>n</a:t>
            </a:r>
            <a:r>
              <a:rPr lang="vi-VN" sz="4000" dirty="0">
                <a:latin typeface="Times New Roman" panose="02020603050405020304" pitchFamily="18" charset="0"/>
                <a:cs typeface="Times New Roman" panose="02020603050405020304" pitchFamily="18" charset="0"/>
              </a:rPr>
              <a:t> hoặc </a:t>
            </a:r>
            <a:r>
              <a:rPr lang="en-US" sz="4000" i="1" dirty="0" err="1">
                <a:solidFill>
                  <a:srgbClr val="FF0000"/>
                </a:solidFill>
                <a:latin typeface="Times New Roman" panose="02020603050405020304" pitchFamily="18" charset="0"/>
                <a:cs typeface="Times New Roman" panose="02020603050405020304" pitchFamily="18" charset="0"/>
              </a:rPr>
              <a:t>inh</a:t>
            </a:r>
            <a:r>
              <a:rPr lang="vi-VN" sz="4000" dirty="0">
                <a:solidFill>
                  <a:srgbClr val="FF0000"/>
                </a:solidFill>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phù</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hợp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tranh</a:t>
            </a:r>
            <a:r>
              <a:rPr lang="vi-VN" sz="4000" dirty="0">
                <a:latin typeface="Times New Roman" panose="02020603050405020304" pitchFamily="18" charset="0"/>
                <a:cs typeface="Times New Roman" panose="02020603050405020304" pitchFamily="18" charset="0"/>
              </a:rPr>
              <a:t>.</a:t>
            </a:r>
            <a:br>
              <a:rPr lang="vi-VN"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pic>
        <p:nvPicPr>
          <p:cNvPr id="13" name="Content Placeholder 7">
            <a:extLst>
              <a:ext uri="{FF2B5EF4-FFF2-40B4-BE49-F238E27FC236}">
                <a16:creationId xmlns:a16="http://schemas.microsoft.com/office/drawing/2014/main" xmlns="" id="{D1D5A890-6B57-4DF1-90CE-F1EAAE4EBE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8440"/>
            <a:ext cx="9036496" cy="3558450"/>
          </a:xfrm>
          <a:prstGeom prst="rect">
            <a:avLst/>
          </a:prstGeom>
        </p:spPr>
      </p:pic>
      <p:sp>
        <p:nvSpPr>
          <p:cNvPr id="14" name="TextBox 13">
            <a:extLst>
              <a:ext uri="{FF2B5EF4-FFF2-40B4-BE49-F238E27FC236}">
                <a16:creationId xmlns:a16="http://schemas.microsoft.com/office/drawing/2014/main" xmlns="" id="{16FDDC7B-0FCF-4B4C-969E-473CAE3CC884}"/>
              </a:ext>
            </a:extLst>
          </p:cNvPr>
          <p:cNvSpPr txBox="1"/>
          <p:nvPr/>
        </p:nvSpPr>
        <p:spPr>
          <a:xfrm>
            <a:off x="914401" y="5600560"/>
            <a:ext cx="1729211" cy="646331"/>
          </a:xfrm>
          <a:prstGeom prst="rect">
            <a:avLst/>
          </a:prstGeom>
          <a:noFill/>
          <a:ln w="28575">
            <a:solidFill>
              <a:srgbClr val="9900CC"/>
            </a:solidFill>
          </a:ln>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cái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kính</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5C583C2A-78AC-4253-BCE5-F3328BD29379}"/>
              </a:ext>
            </a:extLst>
          </p:cNvPr>
          <p:cNvSpPr txBox="1"/>
          <p:nvPr/>
        </p:nvSpPr>
        <p:spPr>
          <a:xfrm>
            <a:off x="2952727" y="5618465"/>
            <a:ext cx="1655277" cy="646331"/>
          </a:xfrm>
          <a:prstGeom prst="rect">
            <a:avLst/>
          </a:prstGeom>
          <a:noFill/>
          <a:ln w="28575">
            <a:solidFill>
              <a:srgbClr val="9900CC"/>
            </a:solidFill>
          </a:ln>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đèn</a:t>
            </a:r>
            <a:r>
              <a:rPr lang="en-US" sz="3600" dirty="0">
                <a:solidFill>
                  <a:srgbClr val="FF0000"/>
                </a:solidFill>
                <a:latin typeface="Times New Roman" panose="02020603050405020304" pitchFamily="18" charset="0"/>
                <a:cs typeface="Times New Roman" panose="02020603050405020304" pitchFamily="18" charset="0"/>
              </a:rPr>
              <a:t> pin</a:t>
            </a:r>
          </a:p>
        </p:txBody>
      </p:sp>
      <p:sp>
        <p:nvSpPr>
          <p:cNvPr id="16" name="TextBox 15">
            <a:extLst>
              <a:ext uri="{FF2B5EF4-FFF2-40B4-BE49-F238E27FC236}">
                <a16:creationId xmlns:a16="http://schemas.microsoft.com/office/drawing/2014/main" xmlns="" id="{DD59BE40-2B59-449A-9547-CD21E3B1EF25}"/>
              </a:ext>
            </a:extLst>
          </p:cNvPr>
          <p:cNvSpPr txBox="1"/>
          <p:nvPr/>
        </p:nvSpPr>
        <p:spPr>
          <a:xfrm>
            <a:off x="5056929" y="5600558"/>
            <a:ext cx="1566249" cy="646331"/>
          </a:xfrm>
          <a:prstGeom prst="rect">
            <a:avLst/>
          </a:prstGeom>
          <a:noFill/>
          <a:ln w="28575">
            <a:solidFill>
              <a:srgbClr val="9900CC"/>
            </a:solidFill>
          </a:ln>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số</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chín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28163B0C-F146-4055-A1B8-813408499C2E}"/>
              </a:ext>
            </a:extLst>
          </p:cNvPr>
          <p:cNvSpPr txBox="1"/>
          <p:nvPr/>
        </p:nvSpPr>
        <p:spPr>
          <a:xfrm>
            <a:off x="7072103" y="5518973"/>
            <a:ext cx="1812203" cy="646331"/>
          </a:xfrm>
          <a:prstGeom prst="rect">
            <a:avLst/>
          </a:prstGeom>
          <a:noFill/>
          <a:ln w="28575">
            <a:solidFill>
              <a:srgbClr val="9900CC"/>
            </a:solidFill>
          </a:ln>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máy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tính</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44575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
            <a:extLst>
              <a:ext uri="{FF2B5EF4-FFF2-40B4-BE49-F238E27FC236}">
                <a16:creationId xmlns:a16="http://schemas.microsoft.com/office/drawing/2014/main" xmlns="" id="{BD333376-3168-4EB6-B623-DE04C657EEED}"/>
              </a:ext>
            </a:extLst>
          </p:cNvPr>
          <p:cNvGrpSpPr/>
          <p:nvPr/>
        </p:nvGrpSpPr>
        <p:grpSpPr>
          <a:xfrm>
            <a:off x="388712" y="3276989"/>
            <a:ext cx="8717123" cy="3581011"/>
            <a:chOff x="-53293" y="2190760"/>
            <a:chExt cx="9211855" cy="2951064"/>
          </a:xfrm>
        </p:grpSpPr>
        <p:pic>
          <p:nvPicPr>
            <p:cNvPr id="5" name="10">
              <a:extLst>
                <a:ext uri="{FF2B5EF4-FFF2-40B4-BE49-F238E27FC236}">
                  <a16:creationId xmlns:a16="http://schemas.microsoft.com/office/drawing/2014/main" xmlns="" id="{B755A9DE-9830-40BF-AABA-9875FA136590}"/>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6" name="13">
              <a:extLst>
                <a:ext uri="{FF2B5EF4-FFF2-40B4-BE49-F238E27FC236}">
                  <a16:creationId xmlns:a16="http://schemas.microsoft.com/office/drawing/2014/main" xmlns="" id="{6C4BD8BE-0256-4D27-8180-A7E8F6C56988}"/>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9" name="16">
              <a:extLst>
                <a:ext uri="{FF2B5EF4-FFF2-40B4-BE49-F238E27FC236}">
                  <a16:creationId xmlns:a16="http://schemas.microsoft.com/office/drawing/2014/main" xmlns="" id="{1C55FC79-E88A-4078-88E9-9D07C64DF60E}"/>
                </a:ext>
              </a:extLst>
            </p:cNvPr>
            <p:cNvPicPr>
              <a:picLocks noChangeAspect="1"/>
            </p:cNvPicPr>
            <p:nvPr/>
          </p:nvPicPr>
          <p:blipFill>
            <a:blip r:embed="rId2" cstate="screen"/>
            <a:stretch>
              <a:fillRect/>
            </a:stretch>
          </p:blipFill>
          <p:spPr>
            <a:xfrm>
              <a:off x="-53293" y="3185627"/>
              <a:ext cx="4910252" cy="1956197"/>
            </a:xfrm>
            <a:prstGeom prst="rect">
              <a:avLst/>
            </a:prstGeom>
          </p:spPr>
        </p:pic>
      </p:grpSp>
      <p:grpSp>
        <p:nvGrpSpPr>
          <p:cNvPr id="10" name="14">
            <a:extLst>
              <a:ext uri="{FF2B5EF4-FFF2-40B4-BE49-F238E27FC236}">
                <a16:creationId xmlns:a16="http://schemas.microsoft.com/office/drawing/2014/main" xmlns="" id="{2186EBBF-DC48-4AB5-A27A-424B0FCE2637}"/>
              </a:ext>
            </a:extLst>
          </p:cNvPr>
          <p:cNvGrpSpPr/>
          <p:nvPr/>
        </p:nvGrpSpPr>
        <p:grpSpPr>
          <a:xfrm>
            <a:off x="2068077" y="2097201"/>
            <a:ext cx="4824536" cy="1845837"/>
            <a:chOff x="2118480" y="1316166"/>
            <a:chExt cx="1512168" cy="1512168"/>
          </a:xfrm>
        </p:grpSpPr>
        <p:sp>
          <p:nvSpPr>
            <p:cNvPr id="11" name="15">
              <a:extLst>
                <a:ext uri="{FF2B5EF4-FFF2-40B4-BE49-F238E27FC236}">
                  <a16:creationId xmlns:a16="http://schemas.microsoft.com/office/drawing/2014/main" xmlns="" id="{FFCE2733-9D26-4ECD-A649-B3252E89DC75}"/>
                </a:ext>
              </a:extLst>
            </p:cNvPr>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2" name="TextBox 67">
              <a:extLst>
                <a:ext uri="{FF2B5EF4-FFF2-40B4-BE49-F238E27FC236}">
                  <a16:creationId xmlns:a16="http://schemas.microsoft.com/office/drawing/2014/main" xmlns="" id="{CD266F93-4930-44EE-B40F-F068D42EC517}"/>
                </a:ext>
              </a:extLst>
            </p:cNvPr>
            <p:cNvSpPr txBox="1"/>
            <p:nvPr/>
          </p:nvSpPr>
          <p:spPr>
            <a:xfrm>
              <a:off x="2208337" y="1556684"/>
              <a:ext cx="1378326" cy="983347"/>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300" normalizeH="0" baseline="0" noProof="0" dirty="0" err="1">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Tiết</a:t>
              </a:r>
              <a:r>
                <a:rPr kumimoji="0" lang="en-US" altLang="zh-CN" sz="72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 4 </a:t>
              </a:r>
              <a:endParaRPr kumimoji="0" lang="zh-CN" altLang="en-US" sz="72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grpSp>
      <p:grpSp>
        <p:nvGrpSpPr>
          <p:cNvPr id="14" name="Google Shape;184;p27">
            <a:extLst>
              <a:ext uri="{FF2B5EF4-FFF2-40B4-BE49-F238E27FC236}">
                <a16:creationId xmlns:a16="http://schemas.microsoft.com/office/drawing/2014/main" xmlns="" id="{296284C8-C3CC-4013-AE86-992F55FEE26F}"/>
              </a:ext>
            </a:extLst>
          </p:cNvPr>
          <p:cNvGrpSpPr/>
          <p:nvPr/>
        </p:nvGrpSpPr>
        <p:grpSpPr>
          <a:xfrm>
            <a:off x="270239" y="484039"/>
            <a:ext cx="203147" cy="401596"/>
            <a:chOff x="4508863" y="1528200"/>
            <a:chExt cx="318850" cy="472800"/>
          </a:xfrm>
        </p:grpSpPr>
        <p:sp>
          <p:nvSpPr>
            <p:cNvPr id="15" name="Google Shape;185;p27">
              <a:extLst>
                <a:ext uri="{FF2B5EF4-FFF2-40B4-BE49-F238E27FC236}">
                  <a16:creationId xmlns:a16="http://schemas.microsoft.com/office/drawing/2014/main" xmlns=""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xmlns=""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xmlns=""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xmlns=""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xmlns="" id="{A011E6E7-BBCE-4434-BF9D-52DC0EDDE6D3}"/>
              </a:ext>
            </a:extLst>
          </p:cNvPr>
          <p:cNvGrpSpPr/>
          <p:nvPr/>
        </p:nvGrpSpPr>
        <p:grpSpPr>
          <a:xfrm>
            <a:off x="554380" y="567004"/>
            <a:ext cx="203147" cy="401596"/>
            <a:chOff x="4508863" y="1528200"/>
            <a:chExt cx="318850" cy="472800"/>
          </a:xfrm>
        </p:grpSpPr>
        <p:sp>
          <p:nvSpPr>
            <p:cNvPr id="20" name="Google Shape;190;p27">
              <a:extLst>
                <a:ext uri="{FF2B5EF4-FFF2-40B4-BE49-F238E27FC236}">
                  <a16:creationId xmlns:a16="http://schemas.microsoft.com/office/drawing/2014/main" xmlns=""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xmlns=""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xmlns=""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xmlns=""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xmlns="" id="{92445FE0-071C-42A4-81AF-B083FCF10405}"/>
              </a:ext>
            </a:extLst>
          </p:cNvPr>
          <p:cNvGrpSpPr/>
          <p:nvPr/>
        </p:nvGrpSpPr>
        <p:grpSpPr>
          <a:xfrm>
            <a:off x="844309" y="567004"/>
            <a:ext cx="203147" cy="401596"/>
            <a:chOff x="4508863" y="1528200"/>
            <a:chExt cx="318850" cy="472800"/>
          </a:xfrm>
        </p:grpSpPr>
        <p:sp>
          <p:nvSpPr>
            <p:cNvPr id="25" name="Google Shape;195;p27">
              <a:extLst>
                <a:ext uri="{FF2B5EF4-FFF2-40B4-BE49-F238E27FC236}">
                  <a16:creationId xmlns:a16="http://schemas.microsoft.com/office/drawing/2014/main" xmlns=""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xmlns=""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xmlns=""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xmlns=""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a16="http://schemas.microsoft.com/office/drawing/2014/main" xmlns="" id="{8708DA0F-8A47-4555-9031-09B9960A56DF}"/>
              </a:ext>
            </a:extLst>
          </p:cNvPr>
          <p:cNvGrpSpPr/>
          <p:nvPr/>
        </p:nvGrpSpPr>
        <p:grpSpPr>
          <a:xfrm>
            <a:off x="7917740" y="468686"/>
            <a:ext cx="203147" cy="401596"/>
            <a:chOff x="4508863" y="1528200"/>
            <a:chExt cx="318850" cy="472800"/>
          </a:xfrm>
        </p:grpSpPr>
        <p:sp>
          <p:nvSpPr>
            <p:cNvPr id="30" name="Google Shape;185;p27">
              <a:extLst>
                <a:ext uri="{FF2B5EF4-FFF2-40B4-BE49-F238E27FC236}">
                  <a16:creationId xmlns:a16="http://schemas.microsoft.com/office/drawing/2014/main" xmlns=""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xmlns=""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xmlns=""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xmlns=""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a16="http://schemas.microsoft.com/office/drawing/2014/main" xmlns="" id="{1834B4BF-D115-401E-BC1E-D7EB53733046}"/>
              </a:ext>
            </a:extLst>
          </p:cNvPr>
          <p:cNvGrpSpPr/>
          <p:nvPr/>
        </p:nvGrpSpPr>
        <p:grpSpPr>
          <a:xfrm>
            <a:off x="8201881" y="551651"/>
            <a:ext cx="203147" cy="401596"/>
            <a:chOff x="4508863" y="1528200"/>
            <a:chExt cx="318850" cy="472800"/>
          </a:xfrm>
        </p:grpSpPr>
        <p:sp>
          <p:nvSpPr>
            <p:cNvPr id="35" name="Google Shape;190;p27">
              <a:extLst>
                <a:ext uri="{FF2B5EF4-FFF2-40B4-BE49-F238E27FC236}">
                  <a16:creationId xmlns:a16="http://schemas.microsoft.com/office/drawing/2014/main" xmlns=""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xmlns=""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xmlns=""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xmlns=""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a16="http://schemas.microsoft.com/office/drawing/2014/main" xmlns="" id="{EF574D76-EC8B-487E-9460-C9D589A74963}"/>
              </a:ext>
            </a:extLst>
          </p:cNvPr>
          <p:cNvGrpSpPr/>
          <p:nvPr/>
        </p:nvGrpSpPr>
        <p:grpSpPr>
          <a:xfrm>
            <a:off x="8491810" y="551651"/>
            <a:ext cx="203147" cy="401596"/>
            <a:chOff x="4508863" y="1528200"/>
            <a:chExt cx="318850" cy="472800"/>
          </a:xfrm>
        </p:grpSpPr>
        <p:sp>
          <p:nvSpPr>
            <p:cNvPr id="40" name="Google Shape;195;p27">
              <a:extLst>
                <a:ext uri="{FF2B5EF4-FFF2-40B4-BE49-F238E27FC236}">
                  <a16:creationId xmlns:a16="http://schemas.microsoft.com/office/drawing/2014/main" xmlns=""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xmlns=""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xmlns=""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xmlns=""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4" name="TextBox 43">
            <a:extLst>
              <a:ext uri="{FF2B5EF4-FFF2-40B4-BE49-F238E27FC236}">
                <a16:creationId xmlns:a16="http://schemas.microsoft.com/office/drawing/2014/main" xmlns="" id="{5F50F907-C6BA-4380-9188-2A5EA79C8B5D}"/>
              </a:ext>
            </a:extLst>
          </p:cNvPr>
          <p:cNvSpPr txBox="1"/>
          <p:nvPr/>
        </p:nvSpPr>
        <p:spPr>
          <a:xfrm>
            <a:off x="-301" y="232576"/>
            <a:ext cx="896129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4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28</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KHÁM</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PHÁ ĐÁY BIỂN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TRƯỜNG SA</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36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96F9945-BBA3-4AA4-B9D2-A947A03A7F5E}"/>
              </a:ext>
            </a:extLst>
          </p:cNvPr>
          <p:cNvSpPr txBox="1"/>
          <p:nvPr/>
        </p:nvSpPr>
        <p:spPr>
          <a:xfrm>
            <a:off x="190122" y="0"/>
            <a:ext cx="10103667"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1. </a:t>
            </a:r>
            <a:r>
              <a:rPr lang="en-US" sz="3600" dirty="0" err="1">
                <a:latin typeface="Times New Roman" panose="02020603050405020304" pitchFamily="18" charset="0"/>
                <a:cs typeface="Times New Roman" panose="02020603050405020304" pitchFamily="18" charset="0"/>
              </a:rPr>
              <a:t>Nói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loài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tranh</a:t>
            </a:r>
            <a:r>
              <a:rPr lang="en-US" dirty="0"/>
              <a:t>.</a:t>
            </a:r>
          </a:p>
        </p:txBody>
      </p:sp>
      <p:pic>
        <p:nvPicPr>
          <p:cNvPr id="3" name="Picture 2">
            <a:extLst>
              <a:ext uri="{FF2B5EF4-FFF2-40B4-BE49-F238E27FC236}">
                <a16:creationId xmlns:a16="http://schemas.microsoft.com/office/drawing/2014/main" xmlns="" id="{8CEAC3A8-C458-48C3-9047-478A5483B9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22" y="646331"/>
            <a:ext cx="8477700" cy="6038119"/>
          </a:xfrm>
          <a:prstGeom prst="rect">
            <a:avLst/>
          </a:prstGeom>
        </p:spPr>
      </p:pic>
      <p:sp>
        <p:nvSpPr>
          <p:cNvPr id="4" name="TextBox 3">
            <a:extLst>
              <a:ext uri="{FF2B5EF4-FFF2-40B4-BE49-F238E27FC236}">
                <a16:creationId xmlns:a16="http://schemas.microsoft.com/office/drawing/2014/main" xmlns="" id="{040DEF47-B907-402B-8A3A-7F6FB398023D}"/>
              </a:ext>
            </a:extLst>
          </p:cNvPr>
          <p:cNvSpPr txBox="1"/>
          <p:nvPr/>
        </p:nvSpPr>
        <p:spPr>
          <a:xfrm>
            <a:off x="190122" y="0"/>
            <a:ext cx="7140463"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1. </a:t>
            </a:r>
            <a:r>
              <a:rPr lang="en-US" sz="3600" dirty="0" err="1">
                <a:latin typeface="Times New Roman" panose="02020603050405020304" pitchFamily="18" charset="0"/>
                <a:cs typeface="Times New Roman" panose="02020603050405020304" pitchFamily="18" charset="0"/>
              </a:rPr>
              <a:t>Nói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loài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tranh</a:t>
            </a:r>
            <a:r>
              <a:rPr lang="en-US" dirty="0"/>
              <a:t>.</a:t>
            </a:r>
          </a:p>
        </p:txBody>
      </p:sp>
      <p:sp>
        <p:nvSpPr>
          <p:cNvPr id="5" name="TextBox 4">
            <a:extLst>
              <a:ext uri="{FF2B5EF4-FFF2-40B4-BE49-F238E27FC236}">
                <a16:creationId xmlns:a16="http://schemas.microsoft.com/office/drawing/2014/main" xmlns="" id="{B35642DF-CC77-4334-96AC-F5DFB9F41359}"/>
              </a:ext>
            </a:extLst>
          </p:cNvPr>
          <p:cNvSpPr txBox="1"/>
          <p:nvPr/>
        </p:nvSpPr>
        <p:spPr>
          <a:xfrm>
            <a:off x="1238814" y="1460365"/>
            <a:ext cx="1370297" cy="1200329"/>
          </a:xfrm>
          <a:prstGeom prst="rect">
            <a:avLst/>
          </a:prstGeom>
          <a:noFill/>
          <a:ln w="28575">
            <a:solidFill>
              <a:schemeClr val="tx1"/>
            </a:solidFill>
          </a:ln>
        </p:spPr>
        <p:txBody>
          <a:bodyPr wrap="square" rtlCol="0">
            <a:spAutoFit/>
          </a:bodyPr>
          <a:lstStyle/>
          <a:p>
            <a:r>
              <a:rPr lang="en-US" sz="3600" b="1" dirty="0" err="1">
                <a:solidFill>
                  <a:srgbClr val="FFFF00"/>
                </a:solidFill>
                <a:latin typeface="Times New Roman" panose="02020603050405020304" pitchFamily="18" charset="0"/>
                <a:cs typeface="Times New Roman" panose="02020603050405020304" pitchFamily="18" charset="0"/>
              </a:rPr>
              <a:t>rùa</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biển</a:t>
            </a:r>
            <a:endParaRPr lang="en-US" sz="3600" b="1" dirty="0">
              <a:solidFill>
                <a:srgbClr val="FFFF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16122ED5-8D3E-49F9-BAC2-779D47E2A714}"/>
              </a:ext>
            </a:extLst>
          </p:cNvPr>
          <p:cNvSpPr txBox="1"/>
          <p:nvPr/>
        </p:nvSpPr>
        <p:spPr>
          <a:xfrm>
            <a:off x="6534891" y="1824776"/>
            <a:ext cx="1025857" cy="1200329"/>
          </a:xfrm>
          <a:prstGeom prst="rect">
            <a:avLst/>
          </a:prstGeom>
          <a:noFill/>
          <a:ln w="28575">
            <a:solidFill>
              <a:schemeClr val="tx1"/>
            </a:solidFill>
          </a:ln>
        </p:spPr>
        <p:txBody>
          <a:bodyPr wrap="square" rtlCol="0">
            <a:spAutoFit/>
          </a:bodyPr>
          <a:lstStyle/>
          <a:p>
            <a:r>
              <a:rPr lang="en-US" sz="3600" b="1" dirty="0" err="1">
                <a:solidFill>
                  <a:srgbClr val="FFFF00"/>
                </a:solidFill>
                <a:latin typeface="Times New Roman" panose="02020603050405020304" pitchFamily="18" charset="0"/>
                <a:cs typeface="Times New Roman" panose="02020603050405020304" pitchFamily="18" charset="0"/>
              </a:rPr>
              <a:t>cá</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heo</a:t>
            </a:r>
            <a:endParaRPr lang="en-US" sz="3600" b="1" dirty="0">
              <a:solidFill>
                <a:srgbClr val="FFFF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531407B6-4619-4E2A-A2DA-9B599ADA2A82}"/>
              </a:ext>
            </a:extLst>
          </p:cNvPr>
          <p:cNvSpPr txBox="1"/>
          <p:nvPr/>
        </p:nvSpPr>
        <p:spPr>
          <a:xfrm>
            <a:off x="7459801" y="3832896"/>
            <a:ext cx="924552" cy="1200329"/>
          </a:xfrm>
          <a:prstGeom prst="rect">
            <a:avLst/>
          </a:prstGeom>
          <a:noFill/>
          <a:ln w="28575">
            <a:solidFill>
              <a:schemeClr val="tx1"/>
            </a:solidFill>
          </a:ln>
        </p:spPr>
        <p:txBody>
          <a:bodyPr wrap="square" rtlCol="0">
            <a:spAutoFit/>
          </a:bodyPr>
          <a:lstStyle/>
          <a:p>
            <a:r>
              <a:rPr lang="en-US" sz="3600" b="1" dirty="0" err="1">
                <a:solidFill>
                  <a:srgbClr val="FFFF00"/>
                </a:solidFill>
                <a:latin typeface="Times New Roman" panose="02020603050405020304" pitchFamily="18" charset="0"/>
                <a:cs typeface="Times New Roman" panose="02020603050405020304" pitchFamily="18" charset="0"/>
              </a:rPr>
              <a:t>cá</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hề</a:t>
            </a:r>
            <a:endParaRPr lang="en-US" sz="3600" b="1" dirty="0">
              <a:solidFill>
                <a:srgbClr val="FFFF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6DDC815E-E64E-4B37-BF76-9FC1271FD907}"/>
              </a:ext>
            </a:extLst>
          </p:cNvPr>
          <p:cNvSpPr txBox="1"/>
          <p:nvPr/>
        </p:nvSpPr>
        <p:spPr>
          <a:xfrm>
            <a:off x="4122151" y="3609270"/>
            <a:ext cx="1517991" cy="1200329"/>
          </a:xfrm>
          <a:prstGeom prst="rect">
            <a:avLst/>
          </a:prstGeom>
          <a:noFill/>
          <a:ln w="28575">
            <a:solidFill>
              <a:schemeClr val="tx1"/>
            </a:solidFill>
          </a:ln>
        </p:spPr>
        <p:txBody>
          <a:bodyPr wrap="square" rtlCol="0">
            <a:spAutoFit/>
          </a:bodyPr>
          <a:lstStyle/>
          <a:p>
            <a:r>
              <a:rPr lang="en-US" sz="3600" b="1" dirty="0" err="1">
                <a:solidFill>
                  <a:srgbClr val="FFFF00"/>
                </a:solidFill>
                <a:latin typeface="Times New Roman" panose="02020603050405020304" pitchFamily="18" charset="0"/>
                <a:cs typeface="Times New Roman" panose="02020603050405020304" pitchFamily="18" charset="0"/>
              </a:rPr>
              <a:t>bạch</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tuộc</a:t>
            </a:r>
            <a:endParaRPr lang="en-US" sz="3600" b="1" dirty="0">
              <a:solidFill>
                <a:srgbClr val="FFFF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8B32B337-CF5F-40A3-A5C4-D35033AA9559}"/>
              </a:ext>
            </a:extLst>
          </p:cNvPr>
          <p:cNvSpPr txBox="1"/>
          <p:nvPr/>
        </p:nvSpPr>
        <p:spPr>
          <a:xfrm>
            <a:off x="1457575" y="3640498"/>
            <a:ext cx="1154889" cy="1200329"/>
          </a:xfrm>
          <a:prstGeom prst="rect">
            <a:avLst/>
          </a:prstGeom>
          <a:noFill/>
          <a:ln w="28575">
            <a:solidFill>
              <a:schemeClr val="tx1"/>
            </a:solidFill>
          </a:ln>
        </p:spPr>
        <p:txBody>
          <a:bodyPr wrap="square" rtlCol="0">
            <a:spAutoFit/>
          </a:bodyPr>
          <a:lstStyle/>
          <a:p>
            <a:r>
              <a:rPr lang="en-US" sz="3600" b="1" dirty="0">
                <a:solidFill>
                  <a:srgbClr val="FFFF00"/>
                </a:solidFill>
                <a:latin typeface="Times New Roman" panose="02020603050405020304" pitchFamily="18" charset="0"/>
                <a:cs typeface="Times New Roman" panose="02020603050405020304" pitchFamily="18" charset="0"/>
              </a:rPr>
              <a:t>san </a:t>
            </a:r>
            <a:r>
              <a:rPr lang="en-US" sz="3600" b="1" dirty="0" err="1">
                <a:solidFill>
                  <a:srgbClr val="FFFF00"/>
                </a:solidFill>
                <a:latin typeface="Times New Roman" panose="02020603050405020304" pitchFamily="18" charset="0"/>
                <a:cs typeface="Times New Roman" panose="02020603050405020304" pitchFamily="18" charset="0"/>
              </a:rPr>
              <a:t>hô</a:t>
            </a:r>
            <a:endParaRPr lang="en-US" sz="3600" b="1" dirty="0">
              <a:solidFill>
                <a:srgbClr val="FFFF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7F00C4F9-D0C0-4AA4-8E8E-0BB64AB70204}"/>
              </a:ext>
            </a:extLst>
          </p:cNvPr>
          <p:cNvSpPr txBox="1"/>
          <p:nvPr/>
        </p:nvSpPr>
        <p:spPr>
          <a:xfrm>
            <a:off x="7047819" y="5444000"/>
            <a:ext cx="1309513" cy="1200329"/>
          </a:xfrm>
          <a:prstGeom prst="rect">
            <a:avLst/>
          </a:prstGeom>
          <a:noFill/>
          <a:ln w="28575">
            <a:solidFill>
              <a:schemeClr val="tx1"/>
            </a:solidFill>
          </a:ln>
        </p:spPr>
        <p:txBody>
          <a:bodyPr wrap="square" rtlCol="0">
            <a:spAutoFit/>
          </a:bodyPr>
          <a:lstStyle/>
          <a:p>
            <a:r>
              <a:rPr lang="en-US" sz="3600" b="1" dirty="0" err="1">
                <a:solidFill>
                  <a:srgbClr val="FFFF00"/>
                </a:solidFill>
                <a:latin typeface="Times New Roman" panose="02020603050405020304" pitchFamily="18" charset="0"/>
                <a:cs typeface="Times New Roman" panose="02020603050405020304" pitchFamily="18" charset="0"/>
              </a:rPr>
              <a:t>sao</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biển</a:t>
            </a:r>
            <a:endParaRPr lang="en-US" sz="36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886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79B26A8-C3C5-43CA-A879-7382068DAB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3" name="Straight Arrow Connector 2">
            <a:extLst>
              <a:ext uri="{FF2B5EF4-FFF2-40B4-BE49-F238E27FC236}">
                <a16:creationId xmlns:a16="http://schemas.microsoft.com/office/drawing/2014/main" xmlns="" id="{58ADED42-974B-4DC7-9AAE-F9291350F483}"/>
              </a:ext>
            </a:extLst>
          </p:cNvPr>
          <p:cNvCxnSpPr/>
          <p:nvPr/>
        </p:nvCxnSpPr>
        <p:spPr>
          <a:xfrm>
            <a:off x="4170290" y="3341025"/>
            <a:ext cx="488888" cy="13399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xmlns="" id="{69B67719-ABC8-494E-A0AC-CA624B293DD2}"/>
              </a:ext>
            </a:extLst>
          </p:cNvPr>
          <p:cNvCxnSpPr/>
          <p:nvPr/>
        </p:nvCxnSpPr>
        <p:spPr>
          <a:xfrm>
            <a:off x="4240380" y="4693924"/>
            <a:ext cx="488888" cy="13399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xmlns="" id="{AAB894CD-6C97-4A8F-A35B-9F90C57C60FA}"/>
              </a:ext>
            </a:extLst>
          </p:cNvPr>
          <p:cNvCxnSpPr/>
          <p:nvPr/>
        </p:nvCxnSpPr>
        <p:spPr>
          <a:xfrm flipV="1">
            <a:off x="4414734" y="3295161"/>
            <a:ext cx="488888" cy="27386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995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2EA759B-C01A-4993-B237-50079C7A8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648"/>
            <a:ext cx="9144000" cy="6006975"/>
          </a:xfrm>
          <a:prstGeom prst="rect">
            <a:avLst/>
          </a:prstGeom>
        </p:spPr>
      </p:pic>
      <p:sp>
        <p:nvSpPr>
          <p:cNvPr id="3" name="TextBox 2">
            <a:extLst>
              <a:ext uri="{FF2B5EF4-FFF2-40B4-BE49-F238E27FC236}">
                <a16:creationId xmlns:a16="http://schemas.microsoft.com/office/drawing/2014/main" xmlns="" id="{90F4F46B-E6CD-46BB-B7F2-BF1C20EBE395}"/>
              </a:ext>
            </a:extLst>
          </p:cNvPr>
          <p:cNvSpPr txBox="1"/>
          <p:nvPr/>
        </p:nvSpPr>
        <p:spPr>
          <a:xfrm>
            <a:off x="2411760" y="4797152"/>
            <a:ext cx="583949"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xmlns="" id="{8050FA7D-610A-45C7-9775-DFFB4DFC7D4B}"/>
              </a:ext>
            </a:extLst>
          </p:cNvPr>
          <p:cNvSpPr txBox="1"/>
          <p:nvPr/>
        </p:nvSpPr>
        <p:spPr>
          <a:xfrm>
            <a:off x="1403648" y="3942255"/>
            <a:ext cx="583949"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xmlns="" id="{C141069D-F9A0-430B-AB89-4DBDC9A77D5F}"/>
              </a:ext>
            </a:extLst>
          </p:cNvPr>
          <p:cNvSpPr txBox="1"/>
          <p:nvPr/>
        </p:nvSpPr>
        <p:spPr>
          <a:xfrm>
            <a:off x="8100392" y="2127660"/>
            <a:ext cx="583949"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xmlns="" id="{4040821C-81C3-4A21-A807-61D5DF830BC2}"/>
              </a:ext>
            </a:extLst>
          </p:cNvPr>
          <p:cNvSpPr txBox="1"/>
          <p:nvPr/>
        </p:nvSpPr>
        <p:spPr>
          <a:xfrm>
            <a:off x="3682301" y="2127660"/>
            <a:ext cx="583949"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xmlns="" id="{A4CA6586-7EE9-4C70-AA77-01747FD671A3}"/>
              </a:ext>
            </a:extLst>
          </p:cNvPr>
          <p:cNvSpPr txBox="1"/>
          <p:nvPr/>
        </p:nvSpPr>
        <p:spPr>
          <a:xfrm>
            <a:off x="1299648" y="3075057"/>
            <a:ext cx="583949"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xmlns="" id="{3C39F28A-E7FF-4CBA-8B6F-BBE23AF3FD36}"/>
              </a:ext>
            </a:extLst>
          </p:cNvPr>
          <p:cNvSpPr txBox="1"/>
          <p:nvPr/>
        </p:nvSpPr>
        <p:spPr>
          <a:xfrm>
            <a:off x="2483667" y="3094093"/>
            <a:ext cx="583949"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8FB62F61-4388-40B0-8964-64DA82A132C7}"/>
              </a:ext>
            </a:extLst>
          </p:cNvPr>
          <p:cNvSpPr txBox="1"/>
          <p:nvPr/>
        </p:nvSpPr>
        <p:spPr>
          <a:xfrm>
            <a:off x="3783315" y="3075057"/>
            <a:ext cx="583949"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xmlns="" id="{6157155B-A2EF-44C5-AEA4-493A17286DE6}"/>
              </a:ext>
            </a:extLst>
          </p:cNvPr>
          <p:cNvSpPr txBox="1"/>
          <p:nvPr/>
        </p:nvSpPr>
        <p:spPr>
          <a:xfrm>
            <a:off x="5052548" y="3026920"/>
            <a:ext cx="583949"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xmlns="" id="{0732FFCA-3E34-4062-A6C0-41FB8FC6E4C1}"/>
              </a:ext>
            </a:extLst>
          </p:cNvPr>
          <p:cNvSpPr txBox="1"/>
          <p:nvPr/>
        </p:nvSpPr>
        <p:spPr>
          <a:xfrm flipH="1">
            <a:off x="5724129" y="3094092"/>
            <a:ext cx="1906434"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30950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arn(inVertic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arn(inVertical)">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2">
            <a:extLst>
              <a:ext uri="{FF2B5EF4-FFF2-40B4-BE49-F238E27FC236}">
                <a16:creationId xmlns:a16="http://schemas.microsoft.com/office/drawing/2014/main" xmlns="" id="{C47767F7-9800-4FA7-95A6-AC050C465C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flipV="1">
            <a:off x="1057300" y="-1228700"/>
            <a:ext cx="7029400" cy="9144000"/>
          </a:xfrm>
          <a:prstGeom prst="rect">
            <a:avLst/>
          </a:prstGeom>
        </p:spPr>
      </p:pic>
      <p:sp>
        <p:nvSpPr>
          <p:cNvPr id="13" name="20">
            <a:extLst>
              <a:ext uri="{FF2B5EF4-FFF2-40B4-BE49-F238E27FC236}">
                <a16:creationId xmlns:a16="http://schemas.microsoft.com/office/drawing/2014/main" xmlns="" id="{B996AC46-62A7-487D-9551-769C1C7C55CA}"/>
              </a:ext>
            </a:extLst>
          </p:cNvPr>
          <p:cNvSpPr/>
          <p:nvPr/>
        </p:nvSpPr>
        <p:spPr>
          <a:xfrm>
            <a:off x="2491732" y="2197893"/>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CỦNG CỐ BÀI HỌC</a:t>
            </a:r>
          </a:p>
        </p:txBody>
      </p:sp>
      <p:pic>
        <p:nvPicPr>
          <p:cNvPr id="14" name="Picture 2" descr="Kết nối tri thức với cuộc sống">
            <a:extLst>
              <a:ext uri="{FF2B5EF4-FFF2-40B4-BE49-F238E27FC236}">
                <a16:creationId xmlns:a16="http://schemas.microsoft.com/office/drawing/2014/main" xmlns="" id="{44094171-A023-4E38-AAB4-3A8B21F5B8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xmlns="" id="{58BE316F-2E91-4CA0-BB7B-5826BFE55053}"/>
              </a:ext>
            </a:extLst>
          </p:cNvPr>
          <p:cNvGrpSpPr/>
          <p:nvPr/>
        </p:nvGrpSpPr>
        <p:grpSpPr>
          <a:xfrm>
            <a:off x="0" y="6557554"/>
            <a:ext cx="12194509" cy="328254"/>
            <a:chOff x="0" y="6557554"/>
            <a:chExt cx="12194509" cy="328254"/>
          </a:xfrm>
        </p:grpSpPr>
        <p:sp>
          <p:nvSpPr>
            <p:cNvPr id="16" name="Rectangle 15">
              <a:extLst>
                <a:ext uri="{FF2B5EF4-FFF2-40B4-BE49-F238E27FC236}">
                  <a16:creationId xmlns:a16="http://schemas.microsoft.com/office/drawing/2014/main" xmlns="" id="{1AE1F3B9-B1C4-4233-9FFF-C2B0D9CF5A16}"/>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xmlns="" id="{FFEB7BC0-A02B-4F5C-810D-91D689503686}"/>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xmlns="" id="{BAD10D42-482F-487D-B7BD-FAA393C7429A}"/>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xmlns="" id="{9E972CE4-D050-43C9-8AFE-2CE804C0E02A}"/>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xmlns="" id="{540E8BA5-2A84-4EFA-8677-A5834CFA1768}"/>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1" name="18">
            <a:extLst>
              <a:ext uri="{FF2B5EF4-FFF2-40B4-BE49-F238E27FC236}">
                <a16:creationId xmlns:a16="http://schemas.microsoft.com/office/drawing/2014/main" xmlns="" id="{1B5D8861-DF02-4DB1-B00B-D21E865F340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714797" y="3429000"/>
            <a:ext cx="2263295" cy="3827929"/>
          </a:xfrm>
          <a:prstGeom prst="rect">
            <a:avLst/>
          </a:prstGeom>
        </p:spPr>
      </p:pic>
    </p:spTree>
    <p:extLst>
      <p:ext uri="{BB962C8B-B14F-4D97-AF65-F5344CB8AC3E}">
        <p14:creationId xmlns:p14="http://schemas.microsoft.com/office/powerpoint/2010/main" val="1310712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a:extLst>
              <a:ext uri="{FF2B5EF4-FFF2-40B4-BE49-F238E27FC236}">
                <a16:creationId xmlns:a16="http://schemas.microsoft.com/office/drawing/2014/main" xmlns="" id="{ED8BBF7A-434D-40C3-8F7A-31C3100D7584}"/>
              </a:ext>
            </a:extLst>
          </p:cNvPr>
          <p:cNvGrpSpPr/>
          <p:nvPr/>
        </p:nvGrpSpPr>
        <p:grpSpPr>
          <a:xfrm>
            <a:off x="388712" y="3276989"/>
            <a:ext cx="8717123" cy="3581011"/>
            <a:chOff x="-53293" y="2190760"/>
            <a:chExt cx="9211855" cy="2951064"/>
          </a:xfrm>
        </p:grpSpPr>
        <p:pic>
          <p:nvPicPr>
            <p:cNvPr id="3" name="10">
              <a:extLst>
                <a:ext uri="{FF2B5EF4-FFF2-40B4-BE49-F238E27FC236}">
                  <a16:creationId xmlns:a16="http://schemas.microsoft.com/office/drawing/2014/main" xmlns="" id="{35962907-3792-4E3D-8A9E-6DC8E98BAB15}"/>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4" name="13">
              <a:extLst>
                <a:ext uri="{FF2B5EF4-FFF2-40B4-BE49-F238E27FC236}">
                  <a16:creationId xmlns:a16="http://schemas.microsoft.com/office/drawing/2014/main" xmlns="" id="{88F29648-0FBE-4A08-A93E-3969C3DCEF24}"/>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5" name="16">
              <a:extLst>
                <a:ext uri="{FF2B5EF4-FFF2-40B4-BE49-F238E27FC236}">
                  <a16:creationId xmlns:a16="http://schemas.microsoft.com/office/drawing/2014/main" xmlns="" id="{DC36736C-4E37-4604-A72B-9A146718CBC0}"/>
                </a:ext>
              </a:extLst>
            </p:cNvPr>
            <p:cNvPicPr>
              <a:picLocks noChangeAspect="1"/>
            </p:cNvPicPr>
            <p:nvPr/>
          </p:nvPicPr>
          <p:blipFill>
            <a:blip r:embed="rId2" cstate="screen"/>
            <a:stretch>
              <a:fillRect/>
            </a:stretch>
          </p:blipFill>
          <p:spPr>
            <a:xfrm>
              <a:off x="-53293" y="3185627"/>
              <a:ext cx="4910252" cy="1956197"/>
            </a:xfrm>
            <a:prstGeom prst="rect">
              <a:avLst/>
            </a:prstGeom>
          </p:spPr>
        </p:pic>
      </p:grpSp>
      <p:grpSp>
        <p:nvGrpSpPr>
          <p:cNvPr id="6" name="14">
            <a:extLst>
              <a:ext uri="{FF2B5EF4-FFF2-40B4-BE49-F238E27FC236}">
                <a16:creationId xmlns:a16="http://schemas.microsoft.com/office/drawing/2014/main" xmlns="" id="{0916D4B3-47F0-4582-ABB3-629E427C549A}"/>
              </a:ext>
            </a:extLst>
          </p:cNvPr>
          <p:cNvGrpSpPr/>
          <p:nvPr/>
        </p:nvGrpSpPr>
        <p:grpSpPr>
          <a:xfrm>
            <a:off x="2068077" y="2097201"/>
            <a:ext cx="4824536" cy="1845837"/>
            <a:chOff x="2118480" y="1316166"/>
            <a:chExt cx="1512168" cy="1512168"/>
          </a:xfrm>
        </p:grpSpPr>
        <p:sp>
          <p:nvSpPr>
            <p:cNvPr id="7" name="15">
              <a:extLst>
                <a:ext uri="{FF2B5EF4-FFF2-40B4-BE49-F238E27FC236}">
                  <a16:creationId xmlns:a16="http://schemas.microsoft.com/office/drawing/2014/main" xmlns="" id="{E461EBCB-D951-4986-BD70-D3360485E4EF}"/>
                </a:ext>
              </a:extLst>
            </p:cNvPr>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8" name="TextBox 67">
              <a:extLst>
                <a:ext uri="{FF2B5EF4-FFF2-40B4-BE49-F238E27FC236}">
                  <a16:creationId xmlns:a16="http://schemas.microsoft.com/office/drawing/2014/main" xmlns="" id="{3CCF954B-6E68-4B0C-A675-8C460673FC31}"/>
                </a:ext>
              </a:extLst>
            </p:cNvPr>
            <p:cNvSpPr txBox="1"/>
            <p:nvPr/>
          </p:nvSpPr>
          <p:spPr>
            <a:xfrm>
              <a:off x="2208337" y="1556684"/>
              <a:ext cx="1378326" cy="983347"/>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300" normalizeH="0" baseline="0" noProof="0" dirty="0" err="1">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Tiết</a:t>
              </a:r>
              <a:r>
                <a:rPr kumimoji="0" lang="en-US" altLang="zh-CN" sz="72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 5,6 </a:t>
              </a:r>
              <a:endParaRPr kumimoji="0" lang="zh-CN" altLang="en-US" sz="72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grpSp>
      <p:grpSp>
        <p:nvGrpSpPr>
          <p:cNvPr id="9" name="Google Shape;184;p27">
            <a:extLst>
              <a:ext uri="{FF2B5EF4-FFF2-40B4-BE49-F238E27FC236}">
                <a16:creationId xmlns:a16="http://schemas.microsoft.com/office/drawing/2014/main" xmlns="" id="{90B40975-2ADD-46B1-BCA7-300A7D6C474E}"/>
              </a:ext>
            </a:extLst>
          </p:cNvPr>
          <p:cNvGrpSpPr/>
          <p:nvPr/>
        </p:nvGrpSpPr>
        <p:grpSpPr>
          <a:xfrm>
            <a:off x="270239" y="484039"/>
            <a:ext cx="203147" cy="401596"/>
            <a:chOff x="4508863" y="1528200"/>
            <a:chExt cx="318850" cy="472800"/>
          </a:xfrm>
        </p:grpSpPr>
        <p:sp>
          <p:nvSpPr>
            <p:cNvPr id="10" name="Google Shape;185;p27">
              <a:extLst>
                <a:ext uri="{FF2B5EF4-FFF2-40B4-BE49-F238E27FC236}">
                  <a16:creationId xmlns:a16="http://schemas.microsoft.com/office/drawing/2014/main" xmlns="" id="{9F4E2BCC-0F60-4773-A05C-01D5930684F1}"/>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1" name="Google Shape;186;p27">
              <a:extLst>
                <a:ext uri="{FF2B5EF4-FFF2-40B4-BE49-F238E27FC236}">
                  <a16:creationId xmlns:a16="http://schemas.microsoft.com/office/drawing/2014/main" xmlns="" id="{4D4ACD62-5BC2-47B9-B306-E68ECCB92607}"/>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2" name="Google Shape;187;p27">
              <a:extLst>
                <a:ext uri="{FF2B5EF4-FFF2-40B4-BE49-F238E27FC236}">
                  <a16:creationId xmlns:a16="http://schemas.microsoft.com/office/drawing/2014/main" xmlns="" id="{FB4CCA66-BC5C-4499-AD52-F5D0DC55B25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3" name="Google Shape;188;p27">
              <a:extLst>
                <a:ext uri="{FF2B5EF4-FFF2-40B4-BE49-F238E27FC236}">
                  <a16:creationId xmlns:a16="http://schemas.microsoft.com/office/drawing/2014/main" xmlns="" id="{494D9B9E-219B-4E48-A760-300F9C8A9DF5}"/>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4" name="Google Shape;189;p27">
            <a:extLst>
              <a:ext uri="{FF2B5EF4-FFF2-40B4-BE49-F238E27FC236}">
                <a16:creationId xmlns:a16="http://schemas.microsoft.com/office/drawing/2014/main" xmlns="" id="{BBB61E91-44DF-414B-B4FC-420A45FB0834}"/>
              </a:ext>
            </a:extLst>
          </p:cNvPr>
          <p:cNvGrpSpPr/>
          <p:nvPr/>
        </p:nvGrpSpPr>
        <p:grpSpPr>
          <a:xfrm>
            <a:off x="554380" y="567004"/>
            <a:ext cx="203147" cy="401596"/>
            <a:chOff x="4508863" y="1528200"/>
            <a:chExt cx="318850" cy="472800"/>
          </a:xfrm>
        </p:grpSpPr>
        <p:sp>
          <p:nvSpPr>
            <p:cNvPr id="15" name="Google Shape;190;p27">
              <a:extLst>
                <a:ext uri="{FF2B5EF4-FFF2-40B4-BE49-F238E27FC236}">
                  <a16:creationId xmlns:a16="http://schemas.microsoft.com/office/drawing/2014/main" xmlns="" id="{73468710-A3BB-499A-91A0-F5DAD830063F}"/>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91;p27">
              <a:extLst>
                <a:ext uri="{FF2B5EF4-FFF2-40B4-BE49-F238E27FC236}">
                  <a16:creationId xmlns:a16="http://schemas.microsoft.com/office/drawing/2014/main" xmlns="" id="{9F16F2A7-A669-45B2-B346-636F4B437EF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92;p27">
              <a:extLst>
                <a:ext uri="{FF2B5EF4-FFF2-40B4-BE49-F238E27FC236}">
                  <a16:creationId xmlns:a16="http://schemas.microsoft.com/office/drawing/2014/main" xmlns="" id="{A5363AB3-6DD4-403A-9252-9CF35126F5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93;p27">
              <a:extLst>
                <a:ext uri="{FF2B5EF4-FFF2-40B4-BE49-F238E27FC236}">
                  <a16:creationId xmlns:a16="http://schemas.microsoft.com/office/drawing/2014/main" xmlns="" id="{51AE20FD-B7DE-4C5F-BEFC-A17A52CB012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94;p27">
            <a:extLst>
              <a:ext uri="{FF2B5EF4-FFF2-40B4-BE49-F238E27FC236}">
                <a16:creationId xmlns:a16="http://schemas.microsoft.com/office/drawing/2014/main" xmlns="" id="{F5F140A8-34B0-471F-B363-BD87BC637E57}"/>
              </a:ext>
            </a:extLst>
          </p:cNvPr>
          <p:cNvGrpSpPr/>
          <p:nvPr/>
        </p:nvGrpSpPr>
        <p:grpSpPr>
          <a:xfrm>
            <a:off x="844309" y="567004"/>
            <a:ext cx="203147" cy="401596"/>
            <a:chOff x="4508863" y="1528200"/>
            <a:chExt cx="318850" cy="472800"/>
          </a:xfrm>
        </p:grpSpPr>
        <p:sp>
          <p:nvSpPr>
            <p:cNvPr id="20" name="Google Shape;195;p27">
              <a:extLst>
                <a:ext uri="{FF2B5EF4-FFF2-40B4-BE49-F238E27FC236}">
                  <a16:creationId xmlns:a16="http://schemas.microsoft.com/office/drawing/2014/main" xmlns="" id="{8849AC7C-0135-4753-9F0D-D117E6E1DE8D}"/>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6;p27">
              <a:extLst>
                <a:ext uri="{FF2B5EF4-FFF2-40B4-BE49-F238E27FC236}">
                  <a16:creationId xmlns:a16="http://schemas.microsoft.com/office/drawing/2014/main" xmlns="" id="{A424B2A2-13E4-4A2B-9F05-9CBD5427BFF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7;p27">
              <a:extLst>
                <a:ext uri="{FF2B5EF4-FFF2-40B4-BE49-F238E27FC236}">
                  <a16:creationId xmlns:a16="http://schemas.microsoft.com/office/drawing/2014/main" xmlns="" id="{D4FE6DFA-31A6-4CCF-A9F5-54CEED61B537}"/>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8;p27">
              <a:extLst>
                <a:ext uri="{FF2B5EF4-FFF2-40B4-BE49-F238E27FC236}">
                  <a16:creationId xmlns:a16="http://schemas.microsoft.com/office/drawing/2014/main" xmlns="" id="{D09CD6B7-674C-4D41-9F49-16E3150E11A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84;p27">
            <a:extLst>
              <a:ext uri="{FF2B5EF4-FFF2-40B4-BE49-F238E27FC236}">
                <a16:creationId xmlns:a16="http://schemas.microsoft.com/office/drawing/2014/main" xmlns="" id="{DCB64FF0-CE4D-434B-B104-DE1D4DFD940B}"/>
              </a:ext>
            </a:extLst>
          </p:cNvPr>
          <p:cNvGrpSpPr/>
          <p:nvPr/>
        </p:nvGrpSpPr>
        <p:grpSpPr>
          <a:xfrm>
            <a:off x="7917740" y="468686"/>
            <a:ext cx="203147" cy="401596"/>
            <a:chOff x="4508863" y="1528200"/>
            <a:chExt cx="318850" cy="472800"/>
          </a:xfrm>
        </p:grpSpPr>
        <p:sp>
          <p:nvSpPr>
            <p:cNvPr id="25" name="Google Shape;185;p27">
              <a:extLst>
                <a:ext uri="{FF2B5EF4-FFF2-40B4-BE49-F238E27FC236}">
                  <a16:creationId xmlns:a16="http://schemas.microsoft.com/office/drawing/2014/main" xmlns="" id="{2154C9A8-F44F-4C7D-A66F-DA3406C1423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86;p27">
              <a:extLst>
                <a:ext uri="{FF2B5EF4-FFF2-40B4-BE49-F238E27FC236}">
                  <a16:creationId xmlns:a16="http://schemas.microsoft.com/office/drawing/2014/main" xmlns="" id="{A88ABFAC-0910-4D9C-B334-B1BE10916CAF}"/>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87;p27">
              <a:extLst>
                <a:ext uri="{FF2B5EF4-FFF2-40B4-BE49-F238E27FC236}">
                  <a16:creationId xmlns:a16="http://schemas.microsoft.com/office/drawing/2014/main" xmlns="" id="{6078D0B1-4ECA-4549-AD56-F84B555EAE3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88;p27">
              <a:extLst>
                <a:ext uri="{FF2B5EF4-FFF2-40B4-BE49-F238E27FC236}">
                  <a16:creationId xmlns:a16="http://schemas.microsoft.com/office/drawing/2014/main" xmlns="" id="{F099A14D-1FD7-460A-948B-A751CFA3E54D}"/>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9;p27">
            <a:extLst>
              <a:ext uri="{FF2B5EF4-FFF2-40B4-BE49-F238E27FC236}">
                <a16:creationId xmlns:a16="http://schemas.microsoft.com/office/drawing/2014/main" xmlns="" id="{1CDB7FB6-EBC3-4249-A32D-970FC978F6AB}"/>
              </a:ext>
            </a:extLst>
          </p:cNvPr>
          <p:cNvGrpSpPr/>
          <p:nvPr/>
        </p:nvGrpSpPr>
        <p:grpSpPr>
          <a:xfrm>
            <a:off x="8201881" y="551651"/>
            <a:ext cx="203147" cy="401596"/>
            <a:chOff x="4508863" y="1528200"/>
            <a:chExt cx="318850" cy="472800"/>
          </a:xfrm>
        </p:grpSpPr>
        <p:sp>
          <p:nvSpPr>
            <p:cNvPr id="30" name="Google Shape;190;p27">
              <a:extLst>
                <a:ext uri="{FF2B5EF4-FFF2-40B4-BE49-F238E27FC236}">
                  <a16:creationId xmlns:a16="http://schemas.microsoft.com/office/drawing/2014/main" xmlns="" id="{299E2DAD-4AFF-4981-A8FA-69CF9BC8FAD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91;p27">
              <a:extLst>
                <a:ext uri="{FF2B5EF4-FFF2-40B4-BE49-F238E27FC236}">
                  <a16:creationId xmlns:a16="http://schemas.microsoft.com/office/drawing/2014/main" xmlns="" id="{26E4D3E2-3E15-4F1C-8F95-904AB03FF5C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92;p27">
              <a:extLst>
                <a:ext uri="{FF2B5EF4-FFF2-40B4-BE49-F238E27FC236}">
                  <a16:creationId xmlns:a16="http://schemas.microsoft.com/office/drawing/2014/main" xmlns="" id="{9B21A05C-6DA3-4BFC-A2B4-BD004C98D9F2}"/>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93;p27">
              <a:extLst>
                <a:ext uri="{FF2B5EF4-FFF2-40B4-BE49-F238E27FC236}">
                  <a16:creationId xmlns:a16="http://schemas.microsoft.com/office/drawing/2014/main" xmlns="" id="{2C75AFCE-E6AC-460B-8FDD-0C7EAF8FDA7B}"/>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94;p27">
            <a:extLst>
              <a:ext uri="{FF2B5EF4-FFF2-40B4-BE49-F238E27FC236}">
                <a16:creationId xmlns:a16="http://schemas.microsoft.com/office/drawing/2014/main" xmlns="" id="{AFB83C7E-C8F6-41E3-86D0-75CB1D8E7155}"/>
              </a:ext>
            </a:extLst>
          </p:cNvPr>
          <p:cNvGrpSpPr/>
          <p:nvPr/>
        </p:nvGrpSpPr>
        <p:grpSpPr>
          <a:xfrm>
            <a:off x="8491810" y="551651"/>
            <a:ext cx="203147" cy="401596"/>
            <a:chOff x="4508863" y="1528200"/>
            <a:chExt cx="318850" cy="472800"/>
          </a:xfrm>
        </p:grpSpPr>
        <p:sp>
          <p:nvSpPr>
            <p:cNvPr id="35" name="Google Shape;195;p27">
              <a:extLst>
                <a:ext uri="{FF2B5EF4-FFF2-40B4-BE49-F238E27FC236}">
                  <a16:creationId xmlns:a16="http://schemas.microsoft.com/office/drawing/2014/main" xmlns="" id="{7044DBA8-6B86-466C-BD7D-74E80CB53FF1}"/>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6;p27">
              <a:extLst>
                <a:ext uri="{FF2B5EF4-FFF2-40B4-BE49-F238E27FC236}">
                  <a16:creationId xmlns:a16="http://schemas.microsoft.com/office/drawing/2014/main" xmlns="" id="{7BBEC73B-3A5A-446A-8F6D-206F1EC00DC9}"/>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7;p27">
              <a:extLst>
                <a:ext uri="{FF2B5EF4-FFF2-40B4-BE49-F238E27FC236}">
                  <a16:creationId xmlns:a16="http://schemas.microsoft.com/office/drawing/2014/main" xmlns="" id="{50C20266-2A4C-413D-8D26-8B361FC40B9F}"/>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8;p27">
              <a:extLst>
                <a:ext uri="{FF2B5EF4-FFF2-40B4-BE49-F238E27FC236}">
                  <a16:creationId xmlns:a16="http://schemas.microsoft.com/office/drawing/2014/main" xmlns="" id="{7AB79785-3626-488B-A6BE-6ADAB03DE516}"/>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39" name="TextBox 38">
            <a:extLst>
              <a:ext uri="{FF2B5EF4-FFF2-40B4-BE49-F238E27FC236}">
                <a16:creationId xmlns:a16="http://schemas.microsoft.com/office/drawing/2014/main" xmlns="" id="{686549C8-2C2C-4EBC-80B6-F0DB1294994C}"/>
              </a:ext>
            </a:extLst>
          </p:cNvPr>
          <p:cNvSpPr txBox="1"/>
          <p:nvPr/>
        </p:nvSpPr>
        <p:spPr>
          <a:xfrm>
            <a:off x="-301" y="232576"/>
            <a:ext cx="896129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4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28</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KHÁM</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PHÁ ĐÁY BIỂN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Ở TRƯỜNG SA</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55807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A7D7E0AC-D86D-4295-AE8C-B258B015D5CC}"/>
              </a:ext>
            </a:extLst>
          </p:cNvPr>
          <p:cNvSpPr/>
          <p:nvPr/>
        </p:nvSpPr>
        <p:spPr>
          <a:xfrm>
            <a:off x="179513" y="332656"/>
            <a:ext cx="8424934" cy="1080120"/>
          </a:xfrm>
          <a:prstGeom prst="roundRect">
            <a:avLst/>
          </a:prstGeom>
          <a:solidFill>
            <a:schemeClr val="bg1"/>
          </a:solidFill>
          <a:ln w="25400" cap="flat" cmpd="sng" algn="ctr">
            <a:noFill/>
            <a:prstDash val="solid"/>
          </a:ln>
          <a:effectLst/>
        </p:spPr>
        <p:txBody>
          <a:bodyPr rtlCol="0" anchor="ctr"/>
          <a:lstStyle/>
          <a:p>
            <a:pPr lvl="0" algn="ctr">
              <a:defRPr/>
            </a:pPr>
            <a:r>
              <a:rPr kumimoji="0" lang="en-US" sz="4000" b="1" i="0" u="sng" strike="noStrike" kern="0" cap="none" spc="0" normalizeH="0" baseline="0" noProof="0" dirty="0" err="1">
                <a:ln>
                  <a:noFill/>
                </a:ln>
                <a:solidFill>
                  <a:schemeClr val="accent1">
                    <a:lumMod val="75000"/>
                  </a:schemeClr>
                </a:solidFill>
                <a:effectLst/>
                <a:uLnTx/>
                <a:uFillTx/>
                <a:latin typeface="Times New Roman" panose="02020603050405020304" pitchFamily="18" charset="0"/>
                <a:ea typeface="+mn-ea"/>
                <a:cs typeface="Times New Roman" panose="02020603050405020304" pitchFamily="18" charset="0"/>
              </a:rPr>
              <a:t>Bài</a:t>
            </a:r>
            <a:r>
              <a:rPr kumimoji="0" lang="en-US" sz="4000" b="1" i="0" u="sng" strike="noStrike" kern="0" cap="none" spc="0" normalizeH="0" baseline="0" noProof="0" dirty="0">
                <a:ln>
                  <a:noFill/>
                </a:ln>
                <a:solidFill>
                  <a:schemeClr val="accent1">
                    <a:lumMod val="75000"/>
                  </a:schemeClr>
                </a:solidFill>
                <a:effectLst/>
                <a:uLnTx/>
                <a:uFillTx/>
                <a:latin typeface="Times New Roman" panose="02020603050405020304" pitchFamily="18" charset="0"/>
                <a:ea typeface="+mn-ea"/>
                <a:cs typeface="Times New Roman" panose="02020603050405020304" pitchFamily="18" charset="0"/>
              </a:rPr>
              <a:t> 28</a:t>
            </a:r>
            <a:r>
              <a:rPr kumimoji="0" lang="en-US" sz="4000" b="1" i="0" strike="noStrike" kern="0" cap="none" spc="0" normalizeH="0" baseline="0" noProof="0" dirty="0">
                <a:ln>
                  <a:noFill/>
                </a:ln>
                <a:solidFill>
                  <a:schemeClr val="accent1">
                    <a:lumMod val="75000"/>
                  </a:schemeClr>
                </a:solidFill>
                <a:effectLst/>
                <a:uLnTx/>
                <a:uFillTx/>
                <a:latin typeface="Times New Roman" panose="02020603050405020304" pitchFamily="18" charset="0"/>
                <a:ea typeface="+mn-ea"/>
                <a:cs typeface="Times New Roman" panose="02020603050405020304" pitchFamily="18" charset="0"/>
              </a:rPr>
              <a:t>: </a:t>
            </a:r>
            <a:r>
              <a:rPr lang="en-US" sz="4000" b="1" dirty="0">
                <a:solidFill>
                  <a:schemeClr val="accent1">
                    <a:lumMod val="75000"/>
                  </a:schemeClr>
                </a:solidFill>
                <a:latin typeface="Times New Roman" panose="02020603050405020304" pitchFamily="18" charset="0"/>
                <a:cs typeface="Times New Roman" panose="02020603050405020304" pitchFamily="18" charset="0"/>
              </a:rPr>
              <a:t>KHÁM PHÁ ĐÁY BIỂN </a:t>
            </a:r>
          </a:p>
          <a:p>
            <a:pPr lvl="0" algn="ctr">
              <a:defRPr/>
            </a:pPr>
            <a:r>
              <a:rPr lang="en-US" sz="4000" b="1" dirty="0">
                <a:solidFill>
                  <a:schemeClr val="accent1">
                    <a:lumMod val="75000"/>
                  </a:schemeClr>
                </a:solidFill>
                <a:latin typeface="Times New Roman" panose="02020603050405020304" pitchFamily="18" charset="0"/>
                <a:cs typeface="Times New Roman" panose="02020603050405020304" pitchFamily="18" charset="0"/>
              </a:rPr>
              <a:t>Ở TRƯỜNG SA</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4567"/>
          <a:stretch/>
        </p:blipFill>
        <p:spPr>
          <a:xfrm>
            <a:off x="72006" y="1844824"/>
            <a:ext cx="9071994" cy="5013176"/>
          </a:xfrm>
          <a:prstGeom prst="rect">
            <a:avLst/>
          </a:prstGeom>
        </p:spPr>
      </p:pic>
    </p:spTree>
    <p:extLst>
      <p:ext uri="{BB962C8B-B14F-4D97-AF65-F5344CB8AC3E}">
        <p14:creationId xmlns:p14="http://schemas.microsoft.com/office/powerpoint/2010/main" val="3666802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063FA1A-1F4F-48B3-8A41-20414BD5EB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0" y="516970"/>
            <a:ext cx="9144000" cy="5019039"/>
          </a:xfrm>
          <a:prstGeom prst="rect">
            <a:avLst/>
          </a:prstGeom>
        </p:spPr>
      </p:pic>
      <p:sp>
        <p:nvSpPr>
          <p:cNvPr id="3" name="Rectangle: Rounded Corners 12">
            <a:extLst>
              <a:ext uri="{FF2B5EF4-FFF2-40B4-BE49-F238E27FC236}">
                <a16:creationId xmlns:a16="http://schemas.microsoft.com/office/drawing/2014/main" xmlns="" id="{31EB22ED-8D3B-4548-851B-36EABF78E3A6}"/>
              </a:ext>
            </a:extLst>
          </p:cNvPr>
          <p:cNvSpPr/>
          <p:nvPr/>
        </p:nvSpPr>
        <p:spPr>
          <a:xfrm flipH="1">
            <a:off x="5488789" y="1350443"/>
            <a:ext cx="667387" cy="576829"/>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1</a:t>
            </a:r>
          </a:p>
        </p:txBody>
      </p:sp>
      <p:sp>
        <p:nvSpPr>
          <p:cNvPr id="4" name="Rectangle: Rounded Corners 12">
            <a:extLst>
              <a:ext uri="{FF2B5EF4-FFF2-40B4-BE49-F238E27FC236}">
                <a16:creationId xmlns:a16="http://schemas.microsoft.com/office/drawing/2014/main" xmlns="" id="{26F40A39-838B-45E4-96FE-921E77797277}"/>
              </a:ext>
            </a:extLst>
          </p:cNvPr>
          <p:cNvSpPr/>
          <p:nvPr/>
        </p:nvSpPr>
        <p:spPr>
          <a:xfrm>
            <a:off x="4268815" y="5640125"/>
            <a:ext cx="2439947" cy="314707"/>
          </a:xfrm>
          <a:prstGeom prst="roundRect">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kern="0" dirty="0" err="1">
                <a:solidFill>
                  <a:srgbClr val="FF0000"/>
                </a:solidFill>
                <a:latin typeface="Times New Roman" panose="02020603050405020304" pitchFamily="18" charset="0"/>
                <a:cs typeface="Times New Roman" panose="02020603050405020304" pitchFamily="18" charset="0"/>
              </a:rPr>
              <a:t>Cắm</a:t>
            </a:r>
            <a:r>
              <a:rPr lang="en-US" sz="4000" b="1" kern="0" dirty="0">
                <a:solidFill>
                  <a:srgbClr val="FF0000"/>
                </a:solidFill>
                <a:latin typeface="Times New Roman" panose="02020603050405020304" pitchFamily="18" charset="0"/>
                <a:cs typeface="Times New Roman" panose="02020603050405020304" pitchFamily="18" charset="0"/>
              </a:rPr>
              <a:t> </a:t>
            </a:r>
            <a:r>
              <a:rPr lang="en-US" sz="4000" b="1" kern="0" dirty="0" err="1">
                <a:solidFill>
                  <a:srgbClr val="FF0000"/>
                </a:solidFill>
                <a:latin typeface="Times New Roman" panose="02020603050405020304" pitchFamily="18" charset="0"/>
                <a:cs typeface="Times New Roman" panose="02020603050405020304" pitchFamily="18" charset="0"/>
              </a:rPr>
              <a:t>trại</a:t>
            </a:r>
            <a:endParaRPr kumimoji="0" lang="en-US" sz="40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 name="Rectangle: Rounded Corners 12">
            <a:extLst>
              <a:ext uri="{FF2B5EF4-FFF2-40B4-BE49-F238E27FC236}">
                <a16:creationId xmlns:a16="http://schemas.microsoft.com/office/drawing/2014/main" xmlns="" id="{5C39BD81-A72A-48B1-8760-AAC65CE950E2}"/>
              </a:ext>
            </a:extLst>
          </p:cNvPr>
          <p:cNvSpPr/>
          <p:nvPr/>
        </p:nvSpPr>
        <p:spPr>
          <a:xfrm flipH="1">
            <a:off x="8316414" y="1350443"/>
            <a:ext cx="546271" cy="590893"/>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kern="0" dirty="0">
                <a:solidFill>
                  <a:srgbClr val="F2F2E9"/>
                </a:solidFill>
                <a:latin typeface="Times New Roman" panose="02020603050405020304" pitchFamily="18" charset="0"/>
                <a:cs typeface="Times New Roman" panose="02020603050405020304" pitchFamily="18" charset="0"/>
              </a:rPr>
              <a:t>2</a:t>
            </a:r>
            <a:endParaRPr kumimoji="0" lang="en-US" sz="4000" b="1" i="0" u="none" strike="noStrike" kern="0" cap="none" spc="0" normalizeH="0" baseline="0" noProof="0" dirty="0">
              <a:ln>
                <a:noFill/>
              </a:ln>
              <a:solidFill>
                <a:srgbClr val="F2F2E9"/>
              </a:solidFill>
              <a:effectLst/>
              <a:uLnTx/>
              <a:uFillTx/>
              <a:latin typeface="Times New Roman" panose="02020603050405020304" pitchFamily="18" charset="0"/>
              <a:cs typeface="Times New Roman" panose="02020603050405020304" pitchFamily="18" charset="0"/>
            </a:endParaRPr>
          </a:p>
        </p:txBody>
      </p:sp>
      <p:sp>
        <p:nvSpPr>
          <p:cNvPr id="6" name="Rectangle: Rounded Corners 12">
            <a:extLst>
              <a:ext uri="{FF2B5EF4-FFF2-40B4-BE49-F238E27FC236}">
                <a16:creationId xmlns:a16="http://schemas.microsoft.com/office/drawing/2014/main" xmlns="" id="{EB5BF206-4450-42A7-8B65-D9016D4B4ED7}"/>
              </a:ext>
            </a:extLst>
          </p:cNvPr>
          <p:cNvSpPr/>
          <p:nvPr/>
        </p:nvSpPr>
        <p:spPr>
          <a:xfrm>
            <a:off x="6767922" y="5507557"/>
            <a:ext cx="2231232" cy="590893"/>
          </a:xfrm>
          <a:prstGeom prst="roundRect">
            <a:avLst/>
          </a:prstGeom>
          <a:solidFill>
            <a:schemeClr val="bg1"/>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0" noProof="0" dirty="0" err="1">
                <a:solidFill>
                  <a:srgbClr val="FF0000"/>
                </a:solidFill>
                <a:latin typeface="Times New Roman" panose="02020603050405020304" pitchFamily="18" charset="0"/>
                <a:cs typeface="Times New Roman" panose="02020603050405020304" pitchFamily="18" charset="0"/>
              </a:rPr>
              <a:t>Tắm</a:t>
            </a:r>
            <a:r>
              <a:rPr lang="en-US" sz="3600" b="1" kern="0" noProof="0" dirty="0">
                <a:solidFill>
                  <a:srgbClr val="FF0000"/>
                </a:solidFill>
                <a:latin typeface="Times New Roman" panose="02020603050405020304" pitchFamily="18" charset="0"/>
                <a:cs typeface="Times New Roman" panose="02020603050405020304" pitchFamily="18" charset="0"/>
              </a:rPr>
              <a:t> </a:t>
            </a:r>
            <a:r>
              <a:rPr lang="en-US" sz="3600" b="1" kern="0" noProof="0" dirty="0" err="1">
                <a:solidFill>
                  <a:srgbClr val="FF0000"/>
                </a:solidFill>
                <a:latin typeface="Times New Roman" panose="02020603050405020304" pitchFamily="18" charset="0"/>
                <a:cs typeface="Times New Roman" panose="02020603050405020304" pitchFamily="18" charset="0"/>
              </a:rPr>
              <a:t>biển</a:t>
            </a:r>
            <a:endPar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0838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C96AB7D-2B91-4B9B-8059-F46224CB79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7572" y="633044"/>
            <a:ext cx="5376238" cy="5983205"/>
          </a:xfrm>
          <a:prstGeom prst="rect">
            <a:avLst/>
          </a:prstGeom>
        </p:spPr>
      </p:pic>
      <p:pic>
        <p:nvPicPr>
          <p:cNvPr id="3" name="Picture 2">
            <a:extLst>
              <a:ext uri="{FF2B5EF4-FFF2-40B4-BE49-F238E27FC236}">
                <a16:creationId xmlns:a16="http://schemas.microsoft.com/office/drawing/2014/main" xmlns="" id="{4466523D-3379-40F4-B56B-8C03E7453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00314"/>
            <a:ext cx="6525031" cy="4039304"/>
          </a:xfrm>
          <a:prstGeom prst="rect">
            <a:avLst/>
          </a:prstGeom>
        </p:spPr>
      </p:pic>
      <p:sp>
        <p:nvSpPr>
          <p:cNvPr id="4" name="Rectangle: Rounded Corners 12">
            <a:extLst>
              <a:ext uri="{FF2B5EF4-FFF2-40B4-BE49-F238E27FC236}">
                <a16:creationId xmlns:a16="http://schemas.microsoft.com/office/drawing/2014/main" xmlns="" id="{06D65258-848A-4B59-AD9B-7D561962037C}"/>
              </a:ext>
            </a:extLst>
          </p:cNvPr>
          <p:cNvSpPr/>
          <p:nvPr/>
        </p:nvSpPr>
        <p:spPr>
          <a:xfrm>
            <a:off x="1242827" y="219001"/>
            <a:ext cx="3749125" cy="1100057"/>
          </a:xfrm>
          <a:prstGeom prst="roundRect">
            <a:avLst/>
          </a:prstGeom>
          <a:solidFill>
            <a:schemeClr val="accent5">
              <a:lumMod val="5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Thảo</a:t>
            </a:r>
            <a:r>
              <a:rPr kumimoji="0" lang="en-US" sz="6000" b="0" i="0" u="none" strike="noStrike" kern="0" cap="none" spc="0" normalizeH="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luận</a:t>
            </a:r>
            <a:endPar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5" name="Rectangle: Rounded Corners 12">
            <a:extLst>
              <a:ext uri="{FF2B5EF4-FFF2-40B4-BE49-F238E27FC236}">
                <a16:creationId xmlns:a16="http://schemas.microsoft.com/office/drawing/2014/main" xmlns="" id="{AC35DCB3-2148-4EB4-9A71-1A69B606437C}"/>
              </a:ext>
            </a:extLst>
          </p:cNvPr>
          <p:cNvSpPr/>
          <p:nvPr/>
        </p:nvSpPr>
        <p:spPr>
          <a:xfrm>
            <a:off x="6651043" y="647109"/>
            <a:ext cx="410933" cy="506438"/>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1</a:t>
            </a:r>
          </a:p>
        </p:txBody>
      </p:sp>
    </p:spTree>
    <p:extLst>
      <p:ext uri="{BB962C8B-B14F-4D97-AF65-F5344CB8AC3E}">
        <p14:creationId xmlns:p14="http://schemas.microsoft.com/office/powerpoint/2010/main" val="1004095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F9491EF-491A-41B6-8B3A-920906841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59" y="1700808"/>
            <a:ext cx="3785471" cy="4039304"/>
          </a:xfrm>
          <a:prstGeom prst="rect">
            <a:avLst/>
          </a:prstGeom>
        </p:spPr>
      </p:pic>
      <p:sp>
        <p:nvSpPr>
          <p:cNvPr id="4" name="Rectangle: Rounded Corners 12">
            <a:extLst>
              <a:ext uri="{FF2B5EF4-FFF2-40B4-BE49-F238E27FC236}">
                <a16:creationId xmlns:a16="http://schemas.microsoft.com/office/drawing/2014/main" xmlns="" id="{A69E39BC-F720-479B-8E67-42F8F4BCB164}"/>
              </a:ext>
            </a:extLst>
          </p:cNvPr>
          <p:cNvSpPr/>
          <p:nvPr/>
        </p:nvSpPr>
        <p:spPr>
          <a:xfrm>
            <a:off x="196598" y="354955"/>
            <a:ext cx="4722973" cy="1100057"/>
          </a:xfrm>
          <a:prstGeom prst="roundRect">
            <a:avLst/>
          </a:prstGeom>
          <a:solidFill>
            <a:schemeClr val="accent5">
              <a:lumMod val="5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Thảo</a:t>
            </a:r>
            <a:r>
              <a:rPr kumimoji="0" lang="en-US" sz="6000" b="0" i="0" u="none" strike="noStrike" kern="0" cap="none" spc="0" normalizeH="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luận</a:t>
            </a:r>
            <a:endPar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5" name="Rectangle: Rounded Corners 12">
            <a:extLst>
              <a:ext uri="{FF2B5EF4-FFF2-40B4-BE49-F238E27FC236}">
                <a16:creationId xmlns:a16="http://schemas.microsoft.com/office/drawing/2014/main" xmlns="" id="{25940688-6BF2-40FC-A5A1-DD9B078D0FAD}"/>
              </a:ext>
            </a:extLst>
          </p:cNvPr>
          <p:cNvSpPr/>
          <p:nvPr/>
        </p:nvSpPr>
        <p:spPr>
          <a:xfrm>
            <a:off x="6196104" y="918518"/>
            <a:ext cx="767151" cy="506438"/>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2</a:t>
            </a:r>
          </a:p>
        </p:txBody>
      </p:sp>
      <p:pic>
        <p:nvPicPr>
          <p:cNvPr id="6" name="Picture 5">
            <a:extLst>
              <a:ext uri="{FF2B5EF4-FFF2-40B4-BE49-F238E27FC236}">
                <a16:creationId xmlns:a16="http://schemas.microsoft.com/office/drawing/2014/main" xmlns="" id="{A9591A71-1F26-49E1-B4C8-2927ADC70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455013"/>
            <a:ext cx="4434941" cy="4566276"/>
          </a:xfrm>
          <a:prstGeom prst="rect">
            <a:avLst/>
          </a:prstGeom>
        </p:spPr>
      </p:pic>
    </p:spTree>
    <p:extLst>
      <p:ext uri="{BB962C8B-B14F-4D97-AF65-F5344CB8AC3E}">
        <p14:creationId xmlns:p14="http://schemas.microsoft.com/office/powerpoint/2010/main" val="1212008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CA32884-A2A1-4732-A369-D2FA9759F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Tree>
    <p:extLst>
      <p:ext uri="{BB962C8B-B14F-4D97-AF65-F5344CB8AC3E}">
        <p14:creationId xmlns:p14="http://schemas.microsoft.com/office/powerpoint/2010/main" val="707409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F9882DE-2DC2-4CDA-9972-B60D3FA9865D}"/>
              </a:ext>
            </a:extLst>
          </p:cNvPr>
          <p:cNvSpPr txBox="1"/>
          <p:nvPr/>
        </p:nvSpPr>
        <p:spPr>
          <a:xfrm>
            <a:off x="419487" y="397541"/>
            <a:ext cx="8724513" cy="1200329"/>
          </a:xfrm>
          <a:prstGeom prst="rect">
            <a:avLst/>
          </a:prstGeom>
          <a:noFill/>
        </p:spPr>
        <p:txBody>
          <a:bodyPr wrap="square" rtlCol="0">
            <a:spAutoFit/>
          </a:bodyPr>
          <a:lstStyle/>
          <a:p>
            <a:pPr>
              <a:spcBef>
                <a:spcPts val="600"/>
              </a:spcBef>
            </a:pPr>
            <a:r>
              <a:rPr lang="en-US" sz="3600" b="1" dirty="0">
                <a:solidFill>
                  <a:srgbClr val="FF0000"/>
                </a:solidFill>
                <a:latin typeface="Times New Roman" panose="02020603050405020304" pitchFamily="18" charset="0"/>
                <a:cs typeface="Times New Roman" panose="02020603050405020304" pitchFamily="18" charset="0"/>
              </a:rPr>
              <a:t>2. </a:t>
            </a:r>
            <a:r>
              <a:rPr lang="en-US" sz="3600" b="1" dirty="0" err="1">
                <a:latin typeface="Times New Roman" panose="02020603050405020304" pitchFamily="18" charset="0"/>
                <a:cs typeface="Times New Roman" panose="02020603050405020304" pitchFamily="18" charset="0"/>
              </a:rPr>
              <a:t>Viết</a:t>
            </a:r>
            <a:r>
              <a:rPr lang="en-US" sz="3600" b="1" dirty="0">
                <a:latin typeface="Times New Roman" panose="02020603050405020304" pitchFamily="18" charset="0"/>
                <a:cs typeface="Times New Roman" panose="02020603050405020304" pitchFamily="18" charset="0"/>
              </a:rPr>
              <a:t> 4 - 5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kể về một </a:t>
            </a:r>
            <a:r>
              <a:rPr lang="en-US" sz="3600" b="1" dirty="0" err="1">
                <a:latin typeface="Times New Roman" panose="02020603050405020304" pitchFamily="18" charset="0"/>
                <a:cs typeface="Times New Roman" panose="02020603050405020304" pitchFamily="18" charset="0"/>
              </a:rPr>
              <a:t>buổi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cùng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người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hoặc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thầy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bạn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bè</a:t>
            </a:r>
            <a:r>
              <a:rPr lang="en-US" sz="3600" b="1" dirty="0">
                <a:latin typeface="Times New Roman" panose="02020603050405020304" pitchFamily="18" charset="0"/>
                <a:cs typeface="Times New Roman" panose="02020603050405020304" pitchFamily="18" charset="0"/>
              </a:rPr>
              <a:t>).</a:t>
            </a:r>
          </a:p>
        </p:txBody>
      </p:sp>
      <p:grpSp>
        <p:nvGrpSpPr>
          <p:cNvPr id="5" name="Group 4">
            <a:extLst>
              <a:ext uri="{FF2B5EF4-FFF2-40B4-BE49-F238E27FC236}">
                <a16:creationId xmlns:a16="http://schemas.microsoft.com/office/drawing/2014/main" xmlns="" id="{01EDC7C1-0F8D-4833-A4D7-0E839BFB3CE1}"/>
              </a:ext>
            </a:extLst>
          </p:cNvPr>
          <p:cNvGrpSpPr/>
          <p:nvPr/>
        </p:nvGrpSpPr>
        <p:grpSpPr>
          <a:xfrm>
            <a:off x="478302" y="1209822"/>
            <a:ext cx="8774218" cy="5455616"/>
            <a:chOff x="768927" y="1641595"/>
            <a:chExt cx="5340928" cy="2511698"/>
          </a:xfrm>
          <a:solidFill>
            <a:schemeClr val="accent6">
              <a:lumMod val="60000"/>
              <a:lumOff val="40000"/>
            </a:schemeClr>
          </a:solidFill>
        </p:grpSpPr>
        <p:grpSp>
          <p:nvGrpSpPr>
            <p:cNvPr id="6" name="Group 5">
              <a:extLst>
                <a:ext uri="{FF2B5EF4-FFF2-40B4-BE49-F238E27FC236}">
                  <a16:creationId xmlns:a16="http://schemas.microsoft.com/office/drawing/2014/main" xmlns="" id="{A762B803-A2EF-4999-82AC-67CC540E7C8A}"/>
                </a:ext>
              </a:extLst>
            </p:cNvPr>
            <p:cNvGrpSpPr/>
            <p:nvPr/>
          </p:nvGrpSpPr>
          <p:grpSpPr>
            <a:xfrm>
              <a:off x="768927" y="1641595"/>
              <a:ext cx="5340928" cy="2511698"/>
              <a:chOff x="768927" y="1641595"/>
              <a:chExt cx="5340928" cy="2511698"/>
            </a:xfrm>
            <a:grpFill/>
          </p:grpSpPr>
          <p:sp>
            <p:nvSpPr>
              <p:cNvPr id="8" name="Rectangle 14">
                <a:extLst>
                  <a:ext uri="{FF2B5EF4-FFF2-40B4-BE49-F238E27FC236}">
                    <a16:creationId xmlns:a16="http://schemas.microsoft.com/office/drawing/2014/main" xmlns="" id="{2EC1AC97-4776-4FD8-B8BE-698EF789456A}"/>
                  </a:ext>
                </a:extLst>
              </p:cNvPr>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oogle Shape;1251;p47">
                <a:extLst>
                  <a:ext uri="{FF2B5EF4-FFF2-40B4-BE49-F238E27FC236}">
                    <a16:creationId xmlns:a16="http://schemas.microsoft.com/office/drawing/2014/main" xmlns="" id="{5B8ED66B-C568-41C6-8014-7C0E26A751B8}"/>
                  </a:ext>
                </a:extLst>
              </p:cNvPr>
              <p:cNvGrpSpPr/>
              <p:nvPr/>
            </p:nvGrpSpPr>
            <p:grpSpPr>
              <a:xfrm>
                <a:off x="768927" y="1641595"/>
                <a:ext cx="5340928" cy="2511698"/>
                <a:chOff x="4875791" y="946666"/>
                <a:chExt cx="1252993" cy="1443671"/>
              </a:xfrm>
              <a:grpFill/>
            </p:grpSpPr>
            <p:sp>
              <p:nvSpPr>
                <p:cNvPr id="11" name="Google Shape;1252;p47">
                  <a:extLst>
                    <a:ext uri="{FF2B5EF4-FFF2-40B4-BE49-F238E27FC236}">
                      <a16:creationId xmlns:a16="http://schemas.microsoft.com/office/drawing/2014/main" xmlns="" id="{21EF3069-2DB9-42B3-96FC-EE0CAEDA0681}"/>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3;p47">
                  <a:extLst>
                    <a:ext uri="{FF2B5EF4-FFF2-40B4-BE49-F238E27FC236}">
                      <a16:creationId xmlns:a16="http://schemas.microsoft.com/office/drawing/2014/main" xmlns="" id="{7F4A041C-CED7-4504-A573-CC5D799C557F}"/>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4;p47">
                  <a:extLst>
                    <a:ext uri="{FF2B5EF4-FFF2-40B4-BE49-F238E27FC236}">
                      <a16:creationId xmlns:a16="http://schemas.microsoft.com/office/drawing/2014/main" xmlns="" id="{CF84B103-8E93-4FE8-AA98-9EB5D1C3D662}"/>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4" name="Google Shape;1255;p47">
                  <a:extLst>
                    <a:ext uri="{FF2B5EF4-FFF2-40B4-BE49-F238E27FC236}">
                      <a16:creationId xmlns:a16="http://schemas.microsoft.com/office/drawing/2014/main" xmlns="" id="{38047C3E-06B7-4221-BE52-09D79732086B}"/>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56;p47">
                  <a:extLst>
                    <a:ext uri="{FF2B5EF4-FFF2-40B4-BE49-F238E27FC236}">
                      <a16:creationId xmlns:a16="http://schemas.microsoft.com/office/drawing/2014/main" xmlns="" id="{E6A3C1CD-5852-4C49-AD60-95B169358BB9}"/>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7;p47">
                  <a:extLst>
                    <a:ext uri="{FF2B5EF4-FFF2-40B4-BE49-F238E27FC236}">
                      <a16:creationId xmlns:a16="http://schemas.microsoft.com/office/drawing/2014/main" xmlns="" id="{BB536E91-3194-4A42-9841-3BA4D7AD0616}"/>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8;p47">
                  <a:extLst>
                    <a:ext uri="{FF2B5EF4-FFF2-40B4-BE49-F238E27FC236}">
                      <a16:creationId xmlns:a16="http://schemas.microsoft.com/office/drawing/2014/main" xmlns="" id="{D24097F8-1C44-4F1E-8416-FA51D6AFF3C0}"/>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9;p47">
                  <a:extLst>
                    <a:ext uri="{FF2B5EF4-FFF2-40B4-BE49-F238E27FC236}">
                      <a16:creationId xmlns:a16="http://schemas.microsoft.com/office/drawing/2014/main" xmlns="" id="{10ED8CCB-D3C2-42DB-96FA-98A0EB9B5E21}"/>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60;p47">
                  <a:extLst>
                    <a:ext uri="{FF2B5EF4-FFF2-40B4-BE49-F238E27FC236}">
                      <a16:creationId xmlns:a16="http://schemas.microsoft.com/office/drawing/2014/main" xmlns="" id="{A3CAEB41-A21B-402F-8894-023D8A73D035}"/>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61;p47">
                  <a:extLst>
                    <a:ext uri="{FF2B5EF4-FFF2-40B4-BE49-F238E27FC236}">
                      <a16:creationId xmlns:a16="http://schemas.microsoft.com/office/drawing/2014/main" xmlns="" id="{12689995-4BC6-441E-890A-E90D8FFA3F59}"/>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Rectangle 14">
                <a:extLst>
                  <a:ext uri="{FF2B5EF4-FFF2-40B4-BE49-F238E27FC236}">
                    <a16:creationId xmlns:a16="http://schemas.microsoft.com/office/drawing/2014/main" xmlns="" id="{FAD8D88E-AF0A-4419-9200-29685C7760A0}"/>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xmlns="" id="{A15449C5-2678-4CFF-9BB6-1F3333B6A508}"/>
                </a:ext>
              </a:extLst>
            </p:cNvPr>
            <p:cNvSpPr txBox="1"/>
            <p:nvPr/>
          </p:nvSpPr>
          <p:spPr>
            <a:xfrm>
              <a:off x="3079635" y="1771628"/>
              <a:ext cx="904190" cy="354241"/>
            </a:xfrm>
            <a:prstGeom prst="rect">
              <a:avLst/>
            </a:prstGeom>
            <a:grp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Gợi</a:t>
              </a:r>
              <a:r>
                <a:rPr lang="en-US" sz="4400" dirty="0">
                  <a:latin typeface="Times New Roman" panose="02020603050405020304" pitchFamily="18" charset="0"/>
                  <a:cs typeface="Times New Roman" panose="02020603050405020304" pitchFamily="18" charset="0"/>
                </a:rPr>
                <a:t> ý</a:t>
              </a:r>
            </a:p>
          </p:txBody>
        </p:sp>
      </p:grpSp>
      <p:sp>
        <p:nvSpPr>
          <p:cNvPr id="21" name="TextBox 20">
            <a:extLst>
              <a:ext uri="{FF2B5EF4-FFF2-40B4-BE49-F238E27FC236}">
                <a16:creationId xmlns:a16="http://schemas.microsoft.com/office/drawing/2014/main" xmlns="" id="{B0134456-2F29-4055-A291-E73CC3B7F891}"/>
              </a:ext>
            </a:extLst>
          </p:cNvPr>
          <p:cNvSpPr txBox="1"/>
          <p:nvPr/>
        </p:nvSpPr>
        <p:spPr>
          <a:xfrm>
            <a:off x="943448" y="2370591"/>
            <a:ext cx="8109333" cy="4639732"/>
          </a:xfrm>
          <a:prstGeom prst="rect">
            <a:avLst/>
          </a:prstGeom>
          <a:noFill/>
        </p:spPr>
        <p:txBody>
          <a:bodyPr wrap="square" rtlCol="0">
            <a:spAutoFit/>
          </a:bodyPr>
          <a:lstStyle/>
          <a:p>
            <a:pPr>
              <a:spcBef>
                <a:spcPts val="300"/>
              </a:spcBef>
            </a:pPr>
            <a:r>
              <a:rPr lang="en-US" sz="3600" dirty="0">
                <a:latin typeface="Times New Roman" panose="02020603050405020304" pitchFamily="18" charset="0"/>
                <a:cs typeface="Times New Roman" panose="02020603050405020304" pitchFamily="18" charset="0"/>
              </a:rPr>
              <a:t>(1)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đã được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vi-VN" sz="3600" dirty="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a:p>
            <a:pPr>
              <a:spcBef>
                <a:spcPts val="300"/>
              </a:spcBef>
            </a:pPr>
            <a:r>
              <a:rPr lang="en-US" sz="3600" dirty="0">
                <a:latin typeface="Times New Roman" panose="02020603050405020304" pitchFamily="18" charset="0"/>
                <a:cs typeface="Times New Roman" panose="02020603050405020304" pitchFamily="18" charset="0"/>
              </a:rPr>
              <a:t>(2) </a:t>
            </a:r>
            <a:r>
              <a:rPr lang="en-US" sz="3600" dirty="0" err="1">
                <a:latin typeface="Times New Roman" panose="02020603050405020304" pitchFamily="18" charset="0"/>
                <a:cs typeface="Times New Roman" panose="02020603050405020304" pitchFamily="18" charset="0"/>
              </a:rPr>
              <a:t>Mọi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a:p>
            <a:pPr>
              <a:spcBef>
                <a:spcPts val="300"/>
              </a:spcBef>
            </a:pPr>
            <a:r>
              <a:rPr lang="en-US" sz="3600" dirty="0">
                <a:latin typeface="Times New Roman" panose="02020603050405020304" pitchFamily="18" charset="0"/>
                <a:cs typeface="Times New Roman" panose="02020603050405020304" pitchFamily="18" charset="0"/>
              </a:rPr>
              <a:t>(3)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mọi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a:t>
            </a:r>
          </a:p>
          <a:p>
            <a:pPr>
              <a:spcBef>
                <a:spcPts val="300"/>
              </a:spcBef>
            </a:pPr>
            <a:r>
              <a:rPr lang="en-US" sz="3600" dirty="0">
                <a:latin typeface="Times New Roman" panose="02020603050405020304" pitchFamily="18" charset="0"/>
                <a:cs typeface="Times New Roman" panose="02020603050405020304" pitchFamily="18" charset="0"/>
              </a:rPr>
              <a:t>(3) </a:t>
            </a:r>
            <a:r>
              <a:rPr lang="en-US" sz="3600" dirty="0" err="1">
                <a:latin typeface="Times New Roman" panose="02020603050405020304" pitchFamily="18" charset="0"/>
                <a:cs typeface="Times New Roman" panose="02020603050405020304" pitchFamily="18" charset="0"/>
              </a:rPr>
              <a:t>Nêu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chơi</a:t>
            </a:r>
            <a:r>
              <a:rPr lang="en-US" sz="3600" dirty="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a:p>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6649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4">
            <a:extLst>
              <a:ext uri="{FF2B5EF4-FFF2-40B4-BE49-F238E27FC236}">
                <a16:creationId xmlns:a16="http://schemas.microsoft.com/office/drawing/2014/main" xmlns="" id="{112AAD13-6BC8-47B5-A75E-06D627915293}"/>
              </a:ext>
            </a:extLst>
          </p:cNvPr>
          <p:cNvGrpSpPr/>
          <p:nvPr/>
        </p:nvGrpSpPr>
        <p:grpSpPr>
          <a:xfrm>
            <a:off x="1115616" y="2097201"/>
            <a:ext cx="7128792" cy="2601914"/>
            <a:chOff x="2118480" y="1316166"/>
            <a:chExt cx="1512168" cy="2131570"/>
          </a:xfrm>
        </p:grpSpPr>
        <p:sp>
          <p:nvSpPr>
            <p:cNvPr id="3" name="15">
              <a:extLst>
                <a:ext uri="{FF2B5EF4-FFF2-40B4-BE49-F238E27FC236}">
                  <a16:creationId xmlns:a16="http://schemas.microsoft.com/office/drawing/2014/main" xmlns="" id="{A5F5B604-735E-494B-B351-4B3F7F631043}"/>
                </a:ext>
              </a:extLst>
            </p:cNvPr>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4" name="TextBox 67">
              <a:extLst>
                <a:ext uri="{FF2B5EF4-FFF2-40B4-BE49-F238E27FC236}">
                  <a16:creationId xmlns:a16="http://schemas.microsoft.com/office/drawing/2014/main" xmlns="" id="{78EAA059-2281-4F30-9357-D0671AAC2FAE}"/>
                </a:ext>
              </a:extLst>
            </p:cNvPr>
            <p:cNvSpPr txBox="1"/>
            <p:nvPr/>
          </p:nvSpPr>
          <p:spPr>
            <a:xfrm>
              <a:off x="2208337" y="1556684"/>
              <a:ext cx="1378326" cy="1891052"/>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lang="en-US" altLang="zh-CN" sz="7200" spc="300" dirty="0" err="1">
                  <a:solidFill>
                    <a:srgbClr val="FFFFFF"/>
                  </a:solidFill>
                  <a:latin typeface="Times New Roman" panose="02020603050405020304" pitchFamily="18" charset="0"/>
                  <a:ea typeface="Microsoft YaHei" panose="020B0503020204020204" charset="-122"/>
                  <a:cs typeface="Times New Roman" panose="02020603050405020304" pitchFamily="18" charset="0"/>
                </a:rPr>
                <a:t>Đọc</a:t>
              </a:r>
              <a:r>
                <a:rPr lang="en-US" altLang="zh-CN" sz="7200" spc="300" dirty="0">
                  <a:solidFill>
                    <a:srgbClr val="FFFFFF"/>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7200" spc="300" dirty="0" err="1">
                  <a:solidFill>
                    <a:srgbClr val="FFFFFF"/>
                  </a:solidFill>
                  <a:latin typeface="Times New Roman" panose="02020603050405020304" pitchFamily="18" charset="0"/>
                  <a:ea typeface="Microsoft YaHei" panose="020B0503020204020204" charset="-122"/>
                  <a:cs typeface="Times New Roman" panose="02020603050405020304" pitchFamily="18" charset="0"/>
                </a:rPr>
                <a:t>mở</a:t>
              </a:r>
              <a:r>
                <a:rPr lang="en-US" altLang="zh-CN" sz="7200" spc="300" dirty="0">
                  <a:solidFill>
                    <a:srgbClr val="FFFFFF"/>
                  </a:solidFill>
                  <a:latin typeface="Times New Roman" panose="02020603050405020304" pitchFamily="18" charset="0"/>
                  <a:ea typeface="Microsoft YaHei" panose="020B0503020204020204" charset="-122"/>
                  <a:cs typeface="Times New Roman" panose="02020603050405020304" pitchFamily="18" charset="0"/>
                </a:rPr>
                <a:t> </a:t>
              </a:r>
              <a:r>
                <a:rPr lang="en-US" altLang="zh-CN" sz="7200" spc="300" dirty="0" err="1">
                  <a:solidFill>
                    <a:srgbClr val="FFFFFF"/>
                  </a:solidFill>
                  <a:latin typeface="Times New Roman" panose="02020603050405020304" pitchFamily="18" charset="0"/>
                  <a:ea typeface="Microsoft YaHei" panose="020B0503020204020204" charset="-122"/>
                  <a:cs typeface="Times New Roman" panose="02020603050405020304" pitchFamily="18" charset="0"/>
                </a:rPr>
                <a:t>rộng</a:t>
              </a:r>
              <a:r>
                <a:rPr kumimoji="0" lang="en-US" altLang="zh-CN" sz="72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 </a:t>
              </a:r>
              <a:endParaRPr kumimoji="0" lang="zh-CN" altLang="en-US" sz="72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grpSp>
    </p:spTree>
    <p:extLst>
      <p:ext uri="{BB962C8B-B14F-4D97-AF65-F5344CB8AC3E}">
        <p14:creationId xmlns:p14="http://schemas.microsoft.com/office/powerpoint/2010/main" val="3710375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3A86848-79C3-4A59-B419-69A2B84F746E}"/>
              </a:ext>
            </a:extLst>
          </p:cNvPr>
          <p:cNvPicPr>
            <a:picLocks noChangeAspect="1"/>
          </p:cNvPicPr>
          <p:nvPr/>
        </p:nvPicPr>
        <p:blipFill>
          <a:blip r:embed="rId2"/>
          <a:stretch>
            <a:fillRect/>
          </a:stretch>
        </p:blipFill>
        <p:spPr>
          <a:xfrm>
            <a:off x="0" y="0"/>
            <a:ext cx="9143999" cy="6857999"/>
          </a:xfrm>
          <a:prstGeom prst="rect">
            <a:avLst/>
          </a:prstGeom>
        </p:spPr>
      </p:pic>
    </p:spTree>
    <p:extLst>
      <p:ext uri="{BB962C8B-B14F-4D97-AF65-F5344CB8AC3E}">
        <p14:creationId xmlns:p14="http://schemas.microsoft.com/office/powerpoint/2010/main" val="1388586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8E4E846C-5E00-47FA-9452-AE65F248E0D2}"/>
              </a:ext>
            </a:extLst>
          </p:cNvPr>
          <p:cNvSpPr txBox="1"/>
          <p:nvPr/>
        </p:nvSpPr>
        <p:spPr>
          <a:xfrm>
            <a:off x="3822151" y="3002646"/>
            <a:ext cx="27109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v</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ỉa</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san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hô</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7" name="18">
            <a:extLst>
              <a:ext uri="{FF2B5EF4-FFF2-40B4-BE49-F238E27FC236}">
                <a16:creationId xmlns:a16="http://schemas.microsoft.com/office/drawing/2014/main" xmlns="" id="{A5316E8E-3F7E-436C-839E-027BB64E29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240632" y="-72642"/>
            <a:ext cx="2122715" cy="2565464"/>
          </a:xfrm>
          <a:prstGeom prst="rect">
            <a:avLst/>
          </a:prstGeom>
        </p:spPr>
      </p:pic>
      <p:sp>
        <p:nvSpPr>
          <p:cNvPr id="13" name="Rectangle: Rounded Corners 12">
            <a:extLst>
              <a:ext uri="{FF2B5EF4-FFF2-40B4-BE49-F238E27FC236}">
                <a16:creationId xmlns:a16="http://schemas.microsoft.com/office/drawing/2014/main" xmlns="" id="{18F242C0-8D32-4C65-9B04-082B8F3B1A20}"/>
              </a:ext>
            </a:extLst>
          </p:cNvPr>
          <p:cNvSpPr/>
          <p:nvPr/>
        </p:nvSpPr>
        <p:spPr>
          <a:xfrm>
            <a:off x="1882083" y="345611"/>
            <a:ext cx="6024603" cy="1499213"/>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từ</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khó</a:t>
            </a:r>
            <a:endPar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2" name="TextBox 1"/>
          <p:cNvSpPr txBox="1"/>
          <p:nvPr/>
        </p:nvSpPr>
        <p:spPr>
          <a:xfrm>
            <a:off x="3768330" y="2290408"/>
            <a:ext cx="2364750" cy="707886"/>
          </a:xfrm>
          <a:prstGeom prst="rect">
            <a:avLst/>
          </a:prstGeom>
          <a:noFill/>
        </p:spPr>
        <p:txBody>
          <a:bodyPr wrap="none" rtlCol="0">
            <a:spAutoFit/>
          </a:bodyPr>
          <a:lstStyle/>
          <a:p>
            <a:r>
              <a:rPr lang="en-US" sz="4000" dirty="0" err="1">
                <a:latin typeface="Times New Roman" pitchFamily="18" charset="0"/>
              </a:rPr>
              <a:t>thám</a:t>
            </a:r>
            <a:r>
              <a:rPr lang="en-US" sz="4000" dirty="0">
                <a:latin typeface="Times New Roman" pitchFamily="18" charset="0"/>
              </a:rPr>
              <a:t> </a:t>
            </a:r>
            <a:r>
              <a:rPr lang="en-US" sz="4000" dirty="0" err="1">
                <a:latin typeface="Times New Roman" pitchFamily="18" charset="0"/>
              </a:rPr>
              <a:t>hiểm</a:t>
            </a:r>
            <a:endParaRPr lang="en-US" sz="4000" dirty="0">
              <a:latin typeface="Times New Roman" pitchFamily="18" charset="0"/>
            </a:endParaRPr>
          </a:p>
        </p:txBody>
      </p:sp>
      <p:sp>
        <p:nvSpPr>
          <p:cNvPr id="3" name="TextBox 2"/>
          <p:cNvSpPr txBox="1"/>
          <p:nvPr/>
        </p:nvSpPr>
        <p:spPr>
          <a:xfrm>
            <a:off x="5166149" y="2305472"/>
            <a:ext cx="966931" cy="707886"/>
          </a:xfrm>
          <a:prstGeom prst="rect">
            <a:avLst/>
          </a:prstGeom>
          <a:noFill/>
        </p:spPr>
        <p:txBody>
          <a:bodyPr wrap="none" rtlCol="0">
            <a:spAutoFit/>
          </a:bodyPr>
          <a:lstStyle/>
          <a:p>
            <a:r>
              <a:rPr lang="en-US" sz="4000" dirty="0" err="1">
                <a:solidFill>
                  <a:srgbClr val="FF0000"/>
                </a:solidFill>
                <a:latin typeface="Times New Roman" pitchFamily="18" charset="0"/>
                <a:cs typeface="Times New Roman" pitchFamily="18" charset="0"/>
              </a:rPr>
              <a:t>iểm</a:t>
            </a:r>
            <a:endParaRPr lang="en-US" sz="4000" dirty="0">
              <a:solidFill>
                <a:srgbClr val="FF0000"/>
              </a:solidFill>
              <a:latin typeface="Times New Roman" pitchFamily="18" charset="0"/>
              <a:cs typeface="Times New Roman" pitchFamily="18" charset="0"/>
            </a:endParaRPr>
          </a:p>
        </p:txBody>
      </p:sp>
      <p:sp>
        <p:nvSpPr>
          <p:cNvPr id="12" name="TextBox 11"/>
          <p:cNvSpPr txBox="1"/>
          <p:nvPr/>
        </p:nvSpPr>
        <p:spPr>
          <a:xfrm>
            <a:off x="4060095" y="2998294"/>
            <a:ext cx="554960" cy="707886"/>
          </a:xfrm>
          <a:prstGeom prst="rect">
            <a:avLst/>
          </a:prstGeom>
          <a:noFill/>
        </p:spPr>
        <p:txBody>
          <a:bodyPr wrap="none" rtlCol="0">
            <a:spAutoFit/>
          </a:bodyPr>
          <a:lstStyle/>
          <a:p>
            <a:r>
              <a:rPr lang="en-US" sz="4000" dirty="0" err="1">
                <a:solidFill>
                  <a:srgbClr val="FF0000"/>
                </a:solidFill>
                <a:latin typeface="Times New Roman" pitchFamily="18" charset="0"/>
                <a:cs typeface="Times New Roman" pitchFamily="18" charset="0"/>
              </a:rPr>
              <a:t>ia</a:t>
            </a:r>
            <a:endParaRPr lang="en-US" sz="4000" dirty="0">
              <a:solidFill>
                <a:srgbClr val="FF0000"/>
              </a:solidFill>
              <a:latin typeface="Times New Roman" pitchFamily="18" charset="0"/>
              <a:cs typeface="Times New Roman" pitchFamily="18" charset="0"/>
            </a:endParaRPr>
          </a:p>
        </p:txBody>
      </p:sp>
      <p:sp>
        <p:nvSpPr>
          <p:cNvPr id="14" name="TextBox 13"/>
          <p:cNvSpPr txBox="1"/>
          <p:nvPr/>
        </p:nvSpPr>
        <p:spPr>
          <a:xfrm>
            <a:off x="4565663" y="3002646"/>
            <a:ext cx="385042" cy="707886"/>
          </a:xfrm>
          <a:prstGeom prst="rect">
            <a:avLst/>
          </a:prstGeom>
          <a:noFill/>
        </p:spPr>
        <p:txBody>
          <a:bodyPr wrap="none" rtlCol="0">
            <a:spAutoFit/>
          </a:bodyPr>
          <a:lstStyle/>
          <a:p>
            <a:r>
              <a:rPr lang="en-US" sz="4000" dirty="0">
                <a:solidFill>
                  <a:srgbClr val="FF0000"/>
                </a:solidFill>
                <a:latin typeface="Times New Roman" pitchFamily="18" charset="0"/>
                <a:cs typeface="Times New Roman" pitchFamily="18" charset="0"/>
              </a:rPr>
              <a:t>s</a:t>
            </a:r>
          </a:p>
        </p:txBody>
      </p:sp>
      <p:sp>
        <p:nvSpPr>
          <p:cNvPr id="15" name="TextBox 14"/>
          <p:cNvSpPr txBox="1"/>
          <p:nvPr/>
        </p:nvSpPr>
        <p:spPr>
          <a:xfrm>
            <a:off x="3822151" y="3815562"/>
            <a:ext cx="2353145" cy="707886"/>
          </a:xfrm>
          <a:prstGeom prst="rect">
            <a:avLst/>
          </a:prstGeom>
          <a:noFill/>
        </p:spPr>
        <p:txBody>
          <a:bodyPr wrap="none" rtlCol="0">
            <a:spAutoFit/>
          </a:bodyPr>
          <a:lstStyle/>
          <a:p>
            <a:r>
              <a:rPr lang="en-US" sz="4000" dirty="0" err="1">
                <a:latin typeface="Times New Roman" pitchFamily="18" charset="0"/>
                <a:cs typeface="Times New Roman" pitchFamily="18" charset="0"/>
              </a:rPr>
              <a:t>Trường</a:t>
            </a:r>
            <a:r>
              <a:rPr lang="en-US" sz="4000" dirty="0">
                <a:latin typeface="Times New Roman" pitchFamily="18" charset="0"/>
                <a:cs typeface="Times New Roman" pitchFamily="18" charset="0"/>
              </a:rPr>
              <a:t> Sa</a:t>
            </a:r>
          </a:p>
        </p:txBody>
      </p:sp>
      <p:sp>
        <p:nvSpPr>
          <p:cNvPr id="16" name="TextBox 15"/>
          <p:cNvSpPr txBox="1"/>
          <p:nvPr/>
        </p:nvSpPr>
        <p:spPr>
          <a:xfrm>
            <a:off x="3805497" y="3815562"/>
            <a:ext cx="650756" cy="707886"/>
          </a:xfrm>
          <a:prstGeom prst="rect">
            <a:avLst/>
          </a:prstGeom>
          <a:noFill/>
        </p:spPr>
        <p:txBody>
          <a:bodyPr wrap="none" rtlCol="0">
            <a:spAutoFit/>
          </a:bodyPr>
          <a:lstStyle/>
          <a:p>
            <a:r>
              <a:rPr lang="en-US" sz="4000" dirty="0" err="1">
                <a:solidFill>
                  <a:srgbClr val="FF0000"/>
                </a:solidFill>
                <a:latin typeface="Times New Roman" pitchFamily="18" charset="0"/>
                <a:cs typeface="Times New Roman" pitchFamily="18" charset="0"/>
              </a:rPr>
              <a:t>Tr</a:t>
            </a:r>
            <a:endParaRPr lang="en-US" sz="4000" dirty="0">
              <a:solidFill>
                <a:srgbClr val="FF0000"/>
              </a:solidFill>
            </a:endParaRPr>
          </a:p>
        </p:txBody>
      </p:sp>
      <p:sp>
        <p:nvSpPr>
          <p:cNvPr id="18" name="TextBox 17"/>
          <p:cNvSpPr txBox="1"/>
          <p:nvPr/>
        </p:nvSpPr>
        <p:spPr>
          <a:xfrm>
            <a:off x="5494701" y="3815562"/>
            <a:ext cx="470000" cy="707886"/>
          </a:xfrm>
          <a:prstGeom prst="rect">
            <a:avLst/>
          </a:prstGeom>
          <a:noFill/>
        </p:spPr>
        <p:txBody>
          <a:bodyPr wrap="none" rtlCol="0">
            <a:spAutoFit/>
          </a:bodyPr>
          <a:lstStyle/>
          <a:p>
            <a:r>
              <a:rPr lang="en-US" sz="4000" dirty="0">
                <a:solidFill>
                  <a:srgbClr val="FF0000"/>
                </a:solidFill>
                <a:latin typeface="Times New Roman" pitchFamily="18" charset="0"/>
                <a:cs typeface="Times New Roman" pitchFamily="18" charset="0"/>
              </a:rPr>
              <a:t>S</a:t>
            </a:r>
            <a:endParaRPr lang="en-US" sz="4000" dirty="0">
              <a:solidFill>
                <a:srgbClr val="FF0000"/>
              </a:solidFill>
            </a:endParaRPr>
          </a:p>
        </p:txBody>
      </p:sp>
      <p:sp>
        <p:nvSpPr>
          <p:cNvPr id="19" name="TextBox 18"/>
          <p:cNvSpPr txBox="1"/>
          <p:nvPr/>
        </p:nvSpPr>
        <p:spPr>
          <a:xfrm>
            <a:off x="3957323" y="4653136"/>
            <a:ext cx="1431802" cy="707886"/>
          </a:xfrm>
          <a:prstGeom prst="rect">
            <a:avLst/>
          </a:prstGeom>
          <a:noFill/>
        </p:spPr>
        <p:txBody>
          <a:bodyPr wrap="none" rtlCol="0">
            <a:spAutoFit/>
          </a:bodyPr>
          <a:lstStyle/>
          <a:p>
            <a:r>
              <a:rPr lang="en-US" sz="4000" dirty="0" err="1">
                <a:latin typeface="Times New Roman" pitchFamily="18" charset="0"/>
                <a:cs typeface="Times New Roman" pitchFamily="18" charset="0"/>
              </a:rPr>
              <a:t>rực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rỡ</a:t>
            </a:r>
            <a:endParaRPr lang="en-US" sz="4000" dirty="0">
              <a:latin typeface="Times New Roman" pitchFamily="18" charset="0"/>
              <a:cs typeface="Times New Roman" pitchFamily="18" charset="0"/>
            </a:endParaRPr>
          </a:p>
        </p:txBody>
      </p:sp>
      <p:sp>
        <p:nvSpPr>
          <p:cNvPr id="20" name="TextBox 19"/>
          <p:cNvSpPr txBox="1"/>
          <p:nvPr/>
        </p:nvSpPr>
        <p:spPr>
          <a:xfrm>
            <a:off x="4111447" y="4646148"/>
            <a:ext cx="689612" cy="707886"/>
          </a:xfrm>
          <a:prstGeom prst="rect">
            <a:avLst/>
          </a:prstGeom>
          <a:noFill/>
        </p:spPr>
        <p:txBody>
          <a:bodyPr wrap="none" rtlCol="0">
            <a:spAutoFit/>
          </a:bodyPr>
          <a:lstStyle/>
          <a:p>
            <a:r>
              <a:rPr lang="en-US" sz="4000" dirty="0" err="1">
                <a:solidFill>
                  <a:srgbClr val="FF0000"/>
                </a:solidFill>
                <a:latin typeface="Times New Roman" pitchFamily="18" charset="0"/>
                <a:cs typeface="Times New Roman" pitchFamily="18" charset="0"/>
              </a:rPr>
              <a:t>ực</a:t>
            </a:r>
            <a:endParaRPr lang="en-US" sz="4000" dirty="0">
              <a:solidFill>
                <a:srgbClr val="FF0000"/>
              </a:solidFill>
            </a:endParaRPr>
          </a:p>
        </p:txBody>
      </p:sp>
      <p:sp>
        <p:nvSpPr>
          <p:cNvPr id="21" name="TextBox 20"/>
          <p:cNvSpPr txBox="1"/>
          <p:nvPr/>
        </p:nvSpPr>
        <p:spPr>
          <a:xfrm>
            <a:off x="4910060" y="4653136"/>
            <a:ext cx="455574" cy="707886"/>
          </a:xfrm>
          <a:prstGeom prst="rect">
            <a:avLst/>
          </a:prstGeom>
          <a:noFill/>
        </p:spPr>
        <p:txBody>
          <a:bodyPr wrap="none" rtlCol="0">
            <a:spAutoFit/>
          </a:bodyPr>
          <a:lstStyle/>
          <a:p>
            <a:r>
              <a:rPr lang="en-US" sz="4000" dirty="0">
                <a:solidFill>
                  <a:srgbClr val="FF0000"/>
                </a:solidFill>
                <a:latin typeface="Times New Roman" pitchFamily="18" charset="0"/>
                <a:cs typeface="Times New Roman" pitchFamily="18" charset="0"/>
              </a:rPr>
              <a:t>ỡ</a:t>
            </a:r>
          </a:p>
        </p:txBody>
      </p:sp>
    </p:spTree>
    <p:extLst>
      <p:ext uri="{BB962C8B-B14F-4D97-AF65-F5344CB8AC3E}">
        <p14:creationId xmlns:p14="http://schemas.microsoft.com/office/powerpoint/2010/main" val="591223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down)">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12" grpId="0"/>
      <p:bldP spid="14" grpId="0"/>
      <p:bldP spid="15" grpId="0"/>
      <p:bldP spid="16"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5047B09F-ABB0-4000-94A7-2D6D1D8C4769}"/>
              </a:ext>
            </a:extLst>
          </p:cNvPr>
          <p:cNvSpPr/>
          <p:nvPr/>
        </p:nvSpPr>
        <p:spPr>
          <a:xfrm>
            <a:off x="328228" y="2204864"/>
            <a:ext cx="8645924" cy="272487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xmlns="" id="{20C5D417-3BC6-40D7-A1E2-A9B7128804EB}"/>
              </a:ext>
            </a:extLst>
          </p:cNvPr>
          <p:cNvSpPr/>
          <p:nvPr/>
        </p:nvSpPr>
        <p:spPr>
          <a:xfrm>
            <a:off x="307656" y="674909"/>
            <a:ext cx="8666496" cy="152995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itchFamily="18" charset="0"/>
                <a:cs typeface="Times New Roman" pitchFamily="18" charset="0"/>
              </a:rPr>
              <a:t>      Nhắc đến Trường Sa, ngoài các đảo, người ta nhắc đến biển. Mà biển thì có muôn vàn điều kì thú. Thám hiểm đáy biển ở Trường sa của nước ta sẽ thấy bao điều thú vị.</a:t>
            </a:r>
            <a:endParaRPr lang="en-US" sz="2800" dirty="0">
              <a:solidFill>
                <a:schemeClr val="tx1"/>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xmlns="" id="{2D3ECA9E-8442-417E-8A88-C6236269A505}"/>
              </a:ext>
            </a:extLst>
          </p:cNvPr>
          <p:cNvSpPr txBox="1"/>
          <p:nvPr/>
        </p:nvSpPr>
        <p:spPr>
          <a:xfrm>
            <a:off x="365847" y="2204864"/>
            <a:ext cx="8608305" cy="3262432"/>
          </a:xfrm>
          <a:prstGeom prst="rect">
            <a:avLst/>
          </a:prstGeom>
          <a:noFill/>
        </p:spPr>
        <p:txBody>
          <a:bodyPr wrap="square" rtlCol="0">
            <a:spAutoFit/>
          </a:bodyPr>
          <a:lstStyle/>
          <a:p>
            <a:pPr marL="30480" marR="30480" lvl="0" indent="0" algn="just"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Biển</a:t>
            </a:r>
            <a:r>
              <a:rPr kumimoji="0" lang="vi-VN" sz="28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ở Trường Sa có những loài cá đẹp rực rỡ và lạ mắt. Từng đàn cá đủ màu sắc, dày đặc đến hàng trăm con tạo nên một tấm thảm hoa di động. Những vỉa san hô chạy dài từ chân mỗi đảo xuống sâu dần dưới đáy biển. San hô làm cho đáy biển trông như một bức tranh khổng lồ, đẹp như những tòa lâu đài trong truyện cổ tích.</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xmlns="" id="{D84EB1CB-B470-4E60-9A49-831FB2C79A5F}"/>
              </a:ext>
            </a:extLst>
          </p:cNvPr>
          <p:cNvSpPr txBox="1"/>
          <p:nvPr/>
        </p:nvSpPr>
        <p:spPr>
          <a:xfrm>
            <a:off x="827662" y="90134"/>
            <a:ext cx="762648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KHÁM PHÁ ĐÁY BIỂN Ở TR</a:t>
            </a:r>
            <a:r>
              <a:rPr lang="vi-VN" sz="3200" b="1" dirty="0">
                <a:solidFill>
                  <a:srgbClr val="FF0000"/>
                </a:solidFill>
                <a:latin typeface="Times New Roman" panose="02020603050405020304" pitchFamily="18" charset="0"/>
                <a:cs typeface="Times New Roman" panose="02020603050405020304" pitchFamily="18" charset="0"/>
              </a:rPr>
              <a:t>ƯỜNG SA</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xmlns="" id="{F4D008B5-83C4-4C7D-83B1-2542F0F26F57}"/>
              </a:ext>
            </a:extLst>
          </p:cNvPr>
          <p:cNvSpPr txBox="1"/>
          <p:nvPr/>
        </p:nvSpPr>
        <p:spPr>
          <a:xfrm>
            <a:off x="4858963" y="6165304"/>
            <a:ext cx="4114120" cy="954107"/>
          </a:xfrm>
          <a:prstGeom prst="rect">
            <a:avLst/>
          </a:prstGeom>
          <a:noFill/>
        </p:spPr>
        <p:txBody>
          <a:bodyPr wrap="square" rtlCol="0">
            <a:spAutoFit/>
          </a:bodyPr>
          <a:lstStyle/>
          <a:p>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(Theo </a:t>
            </a:r>
            <a:r>
              <a:rPr lang="vi-VN" sz="2800" i="1" dirty="0">
                <a:solidFill>
                  <a:srgbClr val="000000"/>
                </a:solidFill>
                <a:latin typeface="Times New Roman" panose="02020603050405020304" pitchFamily="18" charset="0"/>
                <a:ea typeface="Times New Roman" panose="02020603050405020304" pitchFamily="18" charset="0"/>
              </a:rPr>
              <a:t>Nguyễn Xuân Thủy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endParaRPr lang="en-US" sz="2800" dirty="0"/>
          </a:p>
        </p:txBody>
      </p:sp>
      <p:sp>
        <p:nvSpPr>
          <p:cNvPr id="16" name="Oval 15">
            <a:extLst>
              <a:ext uri="{FF2B5EF4-FFF2-40B4-BE49-F238E27FC236}">
                <a16:creationId xmlns:a16="http://schemas.microsoft.com/office/drawing/2014/main" xmlns="" id="{2BC9162F-F75A-4A4F-9B59-14AC9CCF2CBC}"/>
              </a:ext>
            </a:extLst>
          </p:cNvPr>
          <p:cNvSpPr/>
          <p:nvPr/>
        </p:nvSpPr>
        <p:spPr>
          <a:xfrm>
            <a:off x="365847" y="2205845"/>
            <a:ext cx="641111" cy="431068"/>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17" name="Oval 16">
            <a:extLst>
              <a:ext uri="{FF2B5EF4-FFF2-40B4-BE49-F238E27FC236}">
                <a16:creationId xmlns:a16="http://schemas.microsoft.com/office/drawing/2014/main" xmlns="" id="{6026A475-6858-41F5-98B6-CFF25BC57101}"/>
              </a:ext>
            </a:extLst>
          </p:cNvPr>
          <p:cNvSpPr/>
          <p:nvPr/>
        </p:nvSpPr>
        <p:spPr>
          <a:xfrm>
            <a:off x="328227" y="674909"/>
            <a:ext cx="643373" cy="449835"/>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10" name="Rectangle: Rounded Corners 13">
            <a:extLst>
              <a:ext uri="{FF2B5EF4-FFF2-40B4-BE49-F238E27FC236}">
                <a16:creationId xmlns:a16="http://schemas.microsoft.com/office/drawing/2014/main" xmlns="" id="{5047B09F-ABB0-4000-94A7-2D6D1D8C4769}"/>
              </a:ext>
            </a:extLst>
          </p:cNvPr>
          <p:cNvSpPr/>
          <p:nvPr/>
        </p:nvSpPr>
        <p:spPr>
          <a:xfrm>
            <a:off x="365847" y="4968324"/>
            <a:ext cx="8608306" cy="119698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mj-lt"/>
              </a:rPr>
              <a:t>      Trường Sa là vùng biển thân yêu của Tổ quốc, có cảnh đẹp kì thú và hàng nghìn loài vật sống dưới biển.</a:t>
            </a:r>
            <a:endParaRPr lang="en-US" sz="2800" dirty="0">
              <a:solidFill>
                <a:schemeClr val="tx1"/>
              </a:solidFill>
              <a:latin typeface="+mj-lt"/>
            </a:endParaRPr>
          </a:p>
        </p:txBody>
      </p:sp>
      <p:sp>
        <p:nvSpPr>
          <p:cNvPr id="12" name="Oval 11">
            <a:extLst>
              <a:ext uri="{FF2B5EF4-FFF2-40B4-BE49-F238E27FC236}">
                <a16:creationId xmlns:a16="http://schemas.microsoft.com/office/drawing/2014/main" xmlns="" id="{2BC9162F-F75A-4A4F-9B59-14AC9CCF2CBC}"/>
              </a:ext>
            </a:extLst>
          </p:cNvPr>
          <p:cNvSpPr/>
          <p:nvPr/>
        </p:nvSpPr>
        <p:spPr>
          <a:xfrm>
            <a:off x="401205" y="5023819"/>
            <a:ext cx="605753" cy="443477"/>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vi-VN" sz="3600" kern="0" dirty="0">
                <a:solidFill>
                  <a:prstClr val="white"/>
                </a:solidFill>
                <a:latin typeface="Times New Roman" panose="02020603050405020304" pitchFamily="18" charset="0"/>
                <a:cs typeface="Times New Roman" panose="02020603050405020304" pitchFamily="18" charset="0"/>
              </a:rPr>
              <a:t>3</a:t>
            </a:r>
            <a:endPar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131854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par>
                          <p:cTn id="32" fill="hold">
                            <p:stCondLst>
                              <p:cond delay="2000"/>
                            </p:stCondLst>
                            <p:childTnLst>
                              <p:par>
                                <p:cTn id="33" presetID="22" presetClass="entr" presetSubtype="4"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6" grpId="0"/>
      <p:bldP spid="16" grpId="0" animBg="1"/>
      <p:bldP spid="17" grpId="0" animBg="1"/>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18">
            <a:extLst>
              <a:ext uri="{FF2B5EF4-FFF2-40B4-BE49-F238E27FC236}">
                <a16:creationId xmlns:a16="http://schemas.microsoft.com/office/drawing/2014/main" xmlns="" id="{2BC1B98E-1573-4424-90DE-F7A56174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0" y="0"/>
            <a:ext cx="1606463" cy="1941534"/>
          </a:xfrm>
          <a:prstGeom prst="rect">
            <a:avLst/>
          </a:prstGeom>
        </p:spPr>
      </p:pic>
      <p:sp>
        <p:nvSpPr>
          <p:cNvPr id="9" name="Rectangle: Rounded Corners 8">
            <a:extLst>
              <a:ext uri="{FF2B5EF4-FFF2-40B4-BE49-F238E27FC236}">
                <a16:creationId xmlns:a16="http://schemas.microsoft.com/office/drawing/2014/main" xmlns="" id="{21065EC9-B276-4E9A-A357-CBFB0E6BB85B}"/>
              </a:ext>
            </a:extLst>
          </p:cNvPr>
          <p:cNvSpPr/>
          <p:nvPr/>
        </p:nvSpPr>
        <p:spPr>
          <a:xfrm>
            <a:off x="1835697" y="345611"/>
            <a:ext cx="6408712"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khó</a:t>
            </a:r>
            <a:endPar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3" name="TextBox 2"/>
          <p:cNvSpPr txBox="1"/>
          <p:nvPr/>
        </p:nvSpPr>
        <p:spPr>
          <a:xfrm>
            <a:off x="179512" y="2420888"/>
            <a:ext cx="8784976" cy="1938992"/>
          </a:xfrm>
          <a:prstGeom prst="rect">
            <a:avLst/>
          </a:prstGeom>
          <a:noFill/>
        </p:spPr>
        <p:txBody>
          <a:bodyPr wrap="square" rtlCol="0">
            <a:spAutoFit/>
          </a:bodyPr>
          <a:lstStyle/>
          <a:p>
            <a:pPr algn="just"/>
            <a:r>
              <a:rPr lang="vi-VN" sz="4000" dirty="0">
                <a:latin typeface="+mj-lt"/>
              </a:rPr>
              <a:t>   Trường Sa là vùng biển thân yêu của Tổ quốc, có cảnh đẹp kì thú và hàng nghìn loài vật sống dưới biển.</a:t>
            </a:r>
            <a:endParaRPr lang="en-US" sz="4000" dirty="0">
              <a:latin typeface="+mj-lt"/>
            </a:endParaRPr>
          </a:p>
        </p:txBody>
      </p:sp>
      <p:cxnSp>
        <p:nvCxnSpPr>
          <p:cNvPr id="5" name="Straight Connector 4"/>
          <p:cNvCxnSpPr/>
          <p:nvPr/>
        </p:nvCxnSpPr>
        <p:spPr>
          <a:xfrm flipH="1">
            <a:off x="1410253" y="3140968"/>
            <a:ext cx="196210" cy="4127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040053" y="3711604"/>
            <a:ext cx="196210" cy="4127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138158" y="3742210"/>
            <a:ext cx="196210" cy="4127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30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par>
                                <p:cTn id="15" presetID="2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18">
            <a:extLst>
              <a:ext uri="{FF2B5EF4-FFF2-40B4-BE49-F238E27FC236}">
                <a16:creationId xmlns:a16="http://schemas.microsoft.com/office/drawing/2014/main" xmlns="" id="{2BC1B98E-1573-4424-90DE-F7A56174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0" y="0"/>
            <a:ext cx="1606463" cy="1941534"/>
          </a:xfrm>
          <a:prstGeom prst="rect">
            <a:avLst/>
          </a:prstGeom>
        </p:spPr>
      </p:pic>
      <p:sp>
        <p:nvSpPr>
          <p:cNvPr id="8" name="Rectangle: Rounded Corners 1">
            <a:extLst>
              <a:ext uri="{FF2B5EF4-FFF2-40B4-BE49-F238E27FC236}">
                <a16:creationId xmlns:a16="http://schemas.microsoft.com/office/drawing/2014/main" xmlns="" id="{B7DA6481-CE0C-40A4-8478-7E208A6A5B2A}"/>
              </a:ext>
            </a:extLst>
          </p:cNvPr>
          <p:cNvSpPr/>
          <p:nvPr/>
        </p:nvSpPr>
        <p:spPr>
          <a:xfrm>
            <a:off x="2483769" y="352927"/>
            <a:ext cx="4608512" cy="836066"/>
          </a:xfrm>
          <a:prstGeom prst="roundRect">
            <a:avLst/>
          </a:prstGeom>
          <a:solidFill>
            <a:srgbClr val="ED7D31"/>
          </a:solidFill>
          <a:ln w="25400" cap="flat" cmpd="sng" algn="ctr">
            <a:noFill/>
            <a:prstDash val="solid"/>
          </a:ln>
          <a:effectLst/>
        </p:spPr>
        <p:txBody>
          <a:bodyPr rtlCol="0" anchor="ctr"/>
          <a:lstStyle/>
          <a:p>
            <a:pPr algn="ctr">
              <a:defRPr/>
            </a:pPr>
            <a:r>
              <a:rPr lang="en-US" sz="5400" kern="0" dirty="0" err="1">
                <a:solidFill>
                  <a:srgbClr val="F2F2E9"/>
                </a:solidFill>
                <a:latin typeface="Times New Roman" panose="02020603050405020304" pitchFamily="18" charset="0"/>
                <a:cs typeface="Times New Roman" panose="02020603050405020304" pitchFamily="18" charset="0"/>
              </a:rPr>
              <a:t>Giải</a:t>
            </a:r>
            <a:r>
              <a:rPr lang="en-US" sz="5400" kern="0" dirty="0">
                <a:solidFill>
                  <a:srgbClr val="F2F2E9"/>
                </a:solidFill>
                <a:latin typeface="Times New Roman" panose="02020603050405020304" pitchFamily="18" charset="0"/>
                <a:cs typeface="Times New Roman" panose="02020603050405020304" pitchFamily="18" charset="0"/>
              </a:rPr>
              <a:t> </a:t>
            </a:r>
            <a:r>
              <a:rPr lang="en-US" sz="5400" kern="0" dirty="0" err="1">
                <a:solidFill>
                  <a:srgbClr val="F2F2E9"/>
                </a:solidFill>
                <a:latin typeface="Times New Roman" panose="02020603050405020304" pitchFamily="18" charset="0"/>
                <a:cs typeface="Times New Roman" panose="02020603050405020304" pitchFamily="18" charset="0"/>
              </a:rPr>
              <a:t>nghĩa</a:t>
            </a:r>
            <a:r>
              <a:rPr lang="en-US" sz="5400" kern="0" dirty="0">
                <a:solidFill>
                  <a:srgbClr val="F2F2E9"/>
                </a:solidFill>
                <a:latin typeface="Times New Roman" panose="02020603050405020304" pitchFamily="18" charset="0"/>
                <a:cs typeface="Times New Roman" panose="02020603050405020304" pitchFamily="18" charset="0"/>
              </a:rPr>
              <a:t> </a:t>
            </a:r>
            <a:r>
              <a:rPr lang="en-US" sz="5400" kern="0" dirty="0" err="1">
                <a:solidFill>
                  <a:srgbClr val="F2F2E9"/>
                </a:solidFill>
                <a:latin typeface="Times New Roman" panose="02020603050405020304" pitchFamily="18" charset="0"/>
                <a:cs typeface="Times New Roman" panose="02020603050405020304" pitchFamily="18" charset="0"/>
              </a:rPr>
              <a:t>từ</a:t>
            </a:r>
            <a:endParaRPr lang="en-US" sz="5400" kern="0" dirty="0">
              <a:solidFill>
                <a:srgbClr val="F2F2E9"/>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90540" y="2276872"/>
            <a:ext cx="2443298" cy="707886"/>
          </a:xfrm>
          <a:prstGeom prst="rect">
            <a:avLst/>
          </a:prstGeom>
          <a:noFill/>
        </p:spPr>
        <p:txBody>
          <a:bodyPr wrap="none" rtlCol="0">
            <a:spAutoFit/>
          </a:bodyPr>
          <a:lstStyle/>
          <a:p>
            <a:r>
              <a:rPr lang="vi-VN" sz="3600" dirty="0">
                <a:solidFill>
                  <a:srgbClr val="FF0000"/>
                </a:solidFill>
                <a:latin typeface="+mj-lt"/>
              </a:rPr>
              <a:t>Thám hiểm</a:t>
            </a:r>
            <a:r>
              <a:rPr lang="vi-VN" sz="4000" dirty="0">
                <a:solidFill>
                  <a:schemeClr val="tx2">
                    <a:lumMod val="50000"/>
                  </a:schemeClr>
                </a:solidFill>
                <a:latin typeface="+mj-lt"/>
              </a:rPr>
              <a:t>:</a:t>
            </a:r>
            <a:endParaRPr lang="en-US" sz="4000" dirty="0">
              <a:solidFill>
                <a:schemeClr val="tx2">
                  <a:lumMod val="50000"/>
                </a:schemeClr>
              </a:solidFill>
              <a:latin typeface="+mj-lt"/>
            </a:endParaRPr>
          </a:p>
        </p:txBody>
      </p:sp>
      <p:sp>
        <p:nvSpPr>
          <p:cNvPr id="4" name="TextBox 3"/>
          <p:cNvSpPr txBox="1"/>
          <p:nvPr/>
        </p:nvSpPr>
        <p:spPr>
          <a:xfrm>
            <a:off x="2654484" y="2350949"/>
            <a:ext cx="6365845" cy="646331"/>
          </a:xfrm>
          <a:prstGeom prst="rect">
            <a:avLst/>
          </a:prstGeom>
          <a:noFill/>
        </p:spPr>
        <p:txBody>
          <a:bodyPr wrap="none" rtlCol="0">
            <a:spAutoFit/>
          </a:bodyPr>
          <a:lstStyle/>
          <a:p>
            <a:r>
              <a:rPr lang="vi-VN" sz="3600" dirty="0">
                <a:latin typeface="+mj-lt"/>
              </a:rPr>
              <a:t>Cảnh vật, màu sắc của mùa xuân.</a:t>
            </a:r>
            <a:endParaRPr lang="en-US" sz="3600" dirty="0">
              <a:latin typeface="+mj-lt"/>
            </a:endParaRPr>
          </a:p>
        </p:txBody>
      </p:sp>
      <p:sp>
        <p:nvSpPr>
          <p:cNvPr id="6" name="TextBox 5"/>
          <p:cNvSpPr txBox="1"/>
          <p:nvPr/>
        </p:nvSpPr>
        <p:spPr>
          <a:xfrm>
            <a:off x="366678" y="3140968"/>
            <a:ext cx="1582484" cy="646331"/>
          </a:xfrm>
          <a:prstGeom prst="rect">
            <a:avLst/>
          </a:prstGeom>
          <a:noFill/>
        </p:spPr>
        <p:txBody>
          <a:bodyPr wrap="none" rtlCol="0">
            <a:spAutoFit/>
          </a:bodyPr>
          <a:lstStyle/>
          <a:p>
            <a:r>
              <a:rPr lang="vi-VN" sz="3600" dirty="0">
                <a:solidFill>
                  <a:srgbClr val="FF0000"/>
                </a:solidFill>
                <a:latin typeface="+mj-lt"/>
              </a:rPr>
              <a:t>San hô:</a:t>
            </a:r>
            <a:endParaRPr lang="en-US" sz="3600" dirty="0">
              <a:solidFill>
                <a:srgbClr val="FF0000"/>
              </a:solidFill>
              <a:latin typeface="+mj-lt"/>
            </a:endParaRPr>
          </a:p>
        </p:txBody>
      </p:sp>
      <p:sp>
        <p:nvSpPr>
          <p:cNvPr id="7" name="TextBox 6"/>
          <p:cNvSpPr txBox="1"/>
          <p:nvPr/>
        </p:nvSpPr>
        <p:spPr>
          <a:xfrm>
            <a:off x="1890658" y="3110191"/>
            <a:ext cx="6958956" cy="1261884"/>
          </a:xfrm>
          <a:prstGeom prst="rect">
            <a:avLst/>
          </a:prstGeom>
          <a:noFill/>
        </p:spPr>
        <p:txBody>
          <a:bodyPr wrap="none" rtlCol="0">
            <a:spAutoFit/>
          </a:bodyPr>
          <a:lstStyle/>
          <a:p>
            <a:r>
              <a:rPr lang="vi-VN" sz="3800" dirty="0">
                <a:latin typeface="+mj-lt"/>
              </a:rPr>
              <a:t>Động vật biển, có bộ xương nhiều </a:t>
            </a:r>
          </a:p>
          <a:p>
            <a:r>
              <a:rPr lang="vi-VN" sz="3800" dirty="0">
                <a:latin typeface="+mj-lt"/>
              </a:rPr>
              <a:t>cánh hoa, nhiều màu sắc.</a:t>
            </a:r>
            <a:endParaRPr lang="en-US" sz="3800" dirty="0">
              <a:latin typeface="+mj-lt"/>
            </a:endParaRPr>
          </a:p>
        </p:txBody>
      </p:sp>
      <p:sp>
        <p:nvSpPr>
          <p:cNvPr id="11" name="TextBox 10"/>
          <p:cNvSpPr txBox="1"/>
          <p:nvPr/>
        </p:nvSpPr>
        <p:spPr>
          <a:xfrm>
            <a:off x="366678" y="4405997"/>
            <a:ext cx="2287806" cy="646331"/>
          </a:xfrm>
          <a:prstGeom prst="rect">
            <a:avLst/>
          </a:prstGeom>
          <a:noFill/>
        </p:spPr>
        <p:txBody>
          <a:bodyPr wrap="none" rtlCol="0">
            <a:spAutoFit/>
          </a:bodyPr>
          <a:lstStyle/>
          <a:p>
            <a:r>
              <a:rPr lang="vi-VN" sz="3600" dirty="0">
                <a:solidFill>
                  <a:srgbClr val="FF0000"/>
                </a:solidFill>
                <a:latin typeface="+mj-lt"/>
              </a:rPr>
              <a:t>Vỉa san hô</a:t>
            </a:r>
            <a:r>
              <a:rPr lang="vi-VN" sz="3600" dirty="0">
                <a:latin typeface="+mj-lt"/>
              </a:rPr>
              <a:t>:</a:t>
            </a:r>
            <a:endParaRPr lang="en-US" sz="3600" dirty="0">
              <a:latin typeface="+mj-lt"/>
            </a:endParaRPr>
          </a:p>
        </p:txBody>
      </p:sp>
      <p:sp>
        <p:nvSpPr>
          <p:cNvPr id="12" name="TextBox 11"/>
          <p:cNvSpPr txBox="1"/>
          <p:nvPr/>
        </p:nvSpPr>
        <p:spPr>
          <a:xfrm>
            <a:off x="2460640" y="4372075"/>
            <a:ext cx="5783768" cy="1200329"/>
          </a:xfrm>
          <a:prstGeom prst="rect">
            <a:avLst/>
          </a:prstGeom>
          <a:noFill/>
        </p:spPr>
        <p:txBody>
          <a:bodyPr wrap="square" rtlCol="0">
            <a:spAutoFit/>
          </a:bodyPr>
          <a:lstStyle/>
          <a:p>
            <a:r>
              <a:rPr lang="vi-VN" sz="3600" dirty="0">
                <a:latin typeface="+mj-lt"/>
              </a:rPr>
              <a:t>San hô tập trung thành bờ như bức tường đá.</a:t>
            </a:r>
            <a:endParaRPr lang="en-US" sz="3600" dirty="0">
              <a:latin typeface="+mj-lt"/>
            </a:endParaRPr>
          </a:p>
        </p:txBody>
      </p:sp>
    </p:spTree>
    <p:extLst>
      <p:ext uri="{BB962C8B-B14F-4D97-AF65-F5344CB8AC3E}">
        <p14:creationId xmlns:p14="http://schemas.microsoft.com/office/powerpoint/2010/main" val="13151096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80">
                                          <p:stCondLst>
                                            <p:cond delay="0"/>
                                          </p:stCondLst>
                                        </p:cTn>
                                        <p:tgtEl>
                                          <p:spTgt spid="6"/>
                                        </p:tgtEl>
                                      </p:cBhvr>
                                    </p:animEffect>
                                    <p:anim calcmode="lin" valueType="num">
                                      <p:cBhvr>
                                        <p:cTn id="1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4" dur="26">
                                          <p:stCondLst>
                                            <p:cond delay="650"/>
                                          </p:stCondLst>
                                        </p:cTn>
                                        <p:tgtEl>
                                          <p:spTgt spid="6"/>
                                        </p:tgtEl>
                                      </p:cBhvr>
                                      <p:to x="100000" y="60000"/>
                                    </p:animScale>
                                    <p:animScale>
                                      <p:cBhvr>
                                        <p:cTn id="25" dur="166" decel="50000">
                                          <p:stCondLst>
                                            <p:cond delay="676"/>
                                          </p:stCondLst>
                                        </p:cTn>
                                        <p:tgtEl>
                                          <p:spTgt spid="6"/>
                                        </p:tgtEl>
                                      </p:cBhvr>
                                      <p:to x="100000" y="100000"/>
                                    </p:animScale>
                                    <p:animScale>
                                      <p:cBhvr>
                                        <p:cTn id="26" dur="26">
                                          <p:stCondLst>
                                            <p:cond delay="1312"/>
                                          </p:stCondLst>
                                        </p:cTn>
                                        <p:tgtEl>
                                          <p:spTgt spid="6"/>
                                        </p:tgtEl>
                                      </p:cBhvr>
                                      <p:to x="100000" y="80000"/>
                                    </p:animScale>
                                    <p:animScale>
                                      <p:cBhvr>
                                        <p:cTn id="27" dur="166" decel="50000">
                                          <p:stCondLst>
                                            <p:cond delay="1338"/>
                                          </p:stCondLst>
                                        </p:cTn>
                                        <p:tgtEl>
                                          <p:spTgt spid="6"/>
                                        </p:tgtEl>
                                      </p:cBhvr>
                                      <p:to x="100000" y="100000"/>
                                    </p:animScale>
                                    <p:animScale>
                                      <p:cBhvr>
                                        <p:cTn id="28" dur="26">
                                          <p:stCondLst>
                                            <p:cond delay="1642"/>
                                          </p:stCondLst>
                                        </p:cTn>
                                        <p:tgtEl>
                                          <p:spTgt spid="6"/>
                                        </p:tgtEl>
                                      </p:cBhvr>
                                      <p:to x="100000" y="90000"/>
                                    </p:animScale>
                                    <p:animScale>
                                      <p:cBhvr>
                                        <p:cTn id="29" dur="166" decel="50000">
                                          <p:stCondLst>
                                            <p:cond delay="1668"/>
                                          </p:stCondLst>
                                        </p:cTn>
                                        <p:tgtEl>
                                          <p:spTgt spid="6"/>
                                        </p:tgtEl>
                                      </p:cBhvr>
                                      <p:to x="100000" y="100000"/>
                                    </p:animScale>
                                    <p:animScale>
                                      <p:cBhvr>
                                        <p:cTn id="30" dur="26">
                                          <p:stCondLst>
                                            <p:cond delay="1808"/>
                                          </p:stCondLst>
                                        </p:cTn>
                                        <p:tgtEl>
                                          <p:spTgt spid="6"/>
                                        </p:tgtEl>
                                      </p:cBhvr>
                                      <p:to x="100000" y="95000"/>
                                    </p:animScale>
                                    <p:animScale>
                                      <p:cBhvr>
                                        <p:cTn id="31" dur="166" decel="50000">
                                          <p:stCondLst>
                                            <p:cond delay="1834"/>
                                          </p:stCondLst>
                                        </p:cTn>
                                        <p:tgtEl>
                                          <p:spTgt spid="6"/>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heel(1)">
                                      <p:cBhvr>
                                        <p:cTn id="36" dur="2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circle(in)">
                                      <p:cBhvr>
                                        <p:cTn id="4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18">
            <a:extLst>
              <a:ext uri="{FF2B5EF4-FFF2-40B4-BE49-F238E27FC236}">
                <a16:creationId xmlns:a16="http://schemas.microsoft.com/office/drawing/2014/main" xmlns="" id="{2BC1B98E-1573-4424-90DE-F7A56174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0" y="0"/>
            <a:ext cx="1606463" cy="1941534"/>
          </a:xfrm>
          <a:prstGeom prst="rect">
            <a:avLst/>
          </a:prstGeom>
        </p:spPr>
      </p:pic>
      <p:sp>
        <p:nvSpPr>
          <p:cNvPr id="9" name="Rectangle: Rounded Corners 8">
            <a:extLst>
              <a:ext uri="{FF2B5EF4-FFF2-40B4-BE49-F238E27FC236}">
                <a16:creationId xmlns:a16="http://schemas.microsoft.com/office/drawing/2014/main" xmlns="" id="{21065EC9-B276-4E9A-A357-CBFB0E6BB85B}"/>
              </a:ext>
            </a:extLst>
          </p:cNvPr>
          <p:cNvSpPr/>
          <p:nvPr/>
        </p:nvSpPr>
        <p:spPr>
          <a:xfrm>
            <a:off x="1614669" y="345610"/>
            <a:ext cx="6408712"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vi-VN" sz="3600" kern="0" dirty="0">
                <a:solidFill>
                  <a:srgbClr val="F2F2E9"/>
                </a:solidFill>
                <a:latin typeface="Times New Roman" panose="02020603050405020304" pitchFamily="18" charset="0"/>
                <a:cs typeface="Times New Roman" panose="02020603050405020304" pitchFamily="18" charset="0"/>
              </a:rPr>
              <a:t>TRẢ LỜI CÂU 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10" name="Hexagon 9">
            <a:extLst>
              <a:ext uri="{FF2B5EF4-FFF2-40B4-BE49-F238E27FC236}">
                <a16:creationId xmlns:a16="http://schemas.microsoft.com/office/drawing/2014/main" xmlns="" id="{060C3AA2-4F0E-4255-839D-EEE431D05DAF}"/>
              </a:ext>
            </a:extLst>
          </p:cNvPr>
          <p:cNvSpPr/>
          <p:nvPr/>
        </p:nvSpPr>
        <p:spPr>
          <a:xfrm>
            <a:off x="627099" y="1497464"/>
            <a:ext cx="7889802" cy="1100057"/>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3256" fontAlgn="base">
              <a:spcBef>
                <a:spcPct val="0"/>
              </a:spcBef>
              <a:spcAft>
                <a:spcPct val="0"/>
              </a:spcAft>
              <a:defRPr/>
            </a:pPr>
            <a:r>
              <a:rPr lang="vi-VN"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1.Nhắc đến Trường Sa, người ta nhắc đến những gì?</a:t>
            </a:r>
            <a:endParaRPr 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2620147"/>
            <a:ext cx="6133737" cy="3041101"/>
          </a:xfrm>
          <a:prstGeom prst="rect">
            <a:avLst/>
          </a:prstGeom>
        </p:spPr>
      </p:pic>
      <p:sp>
        <p:nvSpPr>
          <p:cNvPr id="4" name="TextBox 3"/>
          <p:cNvSpPr txBox="1"/>
          <p:nvPr/>
        </p:nvSpPr>
        <p:spPr>
          <a:xfrm>
            <a:off x="1259632" y="5805264"/>
            <a:ext cx="1250663" cy="769441"/>
          </a:xfrm>
          <a:prstGeom prst="rect">
            <a:avLst/>
          </a:prstGeom>
          <a:noFill/>
        </p:spPr>
        <p:txBody>
          <a:bodyPr wrap="none" rtlCol="0">
            <a:spAutoFit/>
          </a:bodyPr>
          <a:lstStyle/>
          <a:p>
            <a:r>
              <a:rPr lang="vi-VN" sz="4400" dirty="0">
                <a:latin typeface="+mj-lt"/>
              </a:rPr>
              <a:t>Biển</a:t>
            </a:r>
            <a:endParaRPr lang="en-US" sz="4400" dirty="0">
              <a:latin typeface="+mj-lt"/>
            </a:endParaRPr>
          </a:p>
        </p:txBody>
      </p:sp>
    </p:spTree>
    <p:extLst>
      <p:ext uri="{BB962C8B-B14F-4D97-AF65-F5344CB8AC3E}">
        <p14:creationId xmlns:p14="http://schemas.microsoft.com/office/powerpoint/2010/main" val="2138242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18">
            <a:extLst>
              <a:ext uri="{FF2B5EF4-FFF2-40B4-BE49-F238E27FC236}">
                <a16:creationId xmlns:a16="http://schemas.microsoft.com/office/drawing/2014/main" xmlns="" id="{2BC1B98E-1573-4424-90DE-F7A56174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0" y="0"/>
            <a:ext cx="1606463" cy="1941534"/>
          </a:xfrm>
          <a:prstGeom prst="rect">
            <a:avLst/>
          </a:prstGeom>
        </p:spPr>
      </p:pic>
      <p:sp>
        <p:nvSpPr>
          <p:cNvPr id="9" name="Rectangle: Rounded Corners 8">
            <a:extLst>
              <a:ext uri="{FF2B5EF4-FFF2-40B4-BE49-F238E27FC236}">
                <a16:creationId xmlns:a16="http://schemas.microsoft.com/office/drawing/2014/main" xmlns="" id="{21065EC9-B276-4E9A-A357-CBFB0E6BB85B}"/>
              </a:ext>
            </a:extLst>
          </p:cNvPr>
          <p:cNvSpPr/>
          <p:nvPr/>
        </p:nvSpPr>
        <p:spPr>
          <a:xfrm>
            <a:off x="1614669" y="345610"/>
            <a:ext cx="6408712"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vi-VN" sz="3600" kern="0" dirty="0">
                <a:solidFill>
                  <a:srgbClr val="F2F2E9"/>
                </a:solidFill>
                <a:latin typeface="Times New Roman" panose="02020603050405020304" pitchFamily="18" charset="0"/>
                <a:cs typeface="Times New Roman" panose="02020603050405020304" pitchFamily="18" charset="0"/>
              </a:rPr>
              <a:t>TRẢ LỜI CÂU 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7" name="Hexagon 6">
            <a:extLst>
              <a:ext uri="{FF2B5EF4-FFF2-40B4-BE49-F238E27FC236}">
                <a16:creationId xmlns:a16="http://schemas.microsoft.com/office/drawing/2014/main" xmlns="" id="{656B7EDA-4DEE-44AD-9FC2-7177221356BC}"/>
              </a:ext>
            </a:extLst>
          </p:cNvPr>
          <p:cNvSpPr/>
          <p:nvPr/>
        </p:nvSpPr>
        <p:spPr>
          <a:xfrm>
            <a:off x="627099" y="1056606"/>
            <a:ext cx="7889802" cy="151514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xmlns="" id="{49663B6F-FE68-42C6-84A9-CF98FA406047}"/>
              </a:ext>
            </a:extLst>
          </p:cNvPr>
          <p:cNvSpPr txBox="1"/>
          <p:nvPr/>
        </p:nvSpPr>
        <p:spPr>
          <a:xfrm>
            <a:off x="878598" y="1269509"/>
            <a:ext cx="7015328" cy="1200329"/>
          </a:xfrm>
          <a:prstGeom prst="rect">
            <a:avLst/>
          </a:prstGeom>
          <a:noFill/>
        </p:spPr>
        <p:txBody>
          <a:bodyPr wrap="square" rtlCol="0">
            <a:spAutoFit/>
          </a:bodyPr>
          <a:lstStyle/>
          <a:p>
            <a:pPr marL="0" marR="0" lvl="0" indent="0" defTabSz="913256" rtl="0" eaLnBrk="1" fontAlgn="base" latinLnBrk="0" hangingPunct="1">
              <a:lnSpc>
                <a:spcPct val="100000"/>
              </a:lnSpc>
              <a:spcBef>
                <a:spcPct val="0"/>
              </a:spcBef>
              <a:spcAft>
                <a:spcPct val="0"/>
              </a:spcAft>
              <a:buClrTx/>
              <a:buSzTx/>
              <a:buFontTx/>
              <a:buNone/>
              <a:tabLst/>
              <a:defRPr/>
            </a:pPr>
            <a:r>
              <a:rPr kumimoji="0" lang="en-US" altLang="zh-CN" sz="3600" b="0"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rPr>
              <a:t>2. </a:t>
            </a:r>
            <a:r>
              <a:rPr lang="vi-VN" altLang="zh-CN" sz="3600" dirty="0">
                <a:solidFill>
                  <a:srgbClr val="FF0000"/>
                </a:solidFill>
                <a:latin typeface="Times New Roman" pitchFamily="18" charset="0"/>
                <a:ea typeface="Arial-Rounded" panose="020B0500000000000000" pitchFamily="34" charset="0"/>
                <a:cs typeface="Times New Roman" pitchFamily="18" charset="0"/>
                <a:sym typeface="+mn-lt"/>
              </a:rPr>
              <a:t>Vẻ đẹp của những loài cá được miêu tả như thế nào?</a:t>
            </a:r>
            <a:endParaRPr kumimoji="0" lang="en-US" altLang="zh-CN" sz="3600" b="0"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sym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148" y="2469838"/>
            <a:ext cx="8113332" cy="3191410"/>
          </a:xfrm>
          <a:prstGeom prst="rect">
            <a:avLst/>
          </a:prstGeom>
        </p:spPr>
      </p:pic>
      <p:sp>
        <p:nvSpPr>
          <p:cNvPr id="5" name="TextBox 4"/>
          <p:cNvSpPr txBox="1"/>
          <p:nvPr/>
        </p:nvSpPr>
        <p:spPr>
          <a:xfrm>
            <a:off x="762233" y="5661248"/>
            <a:ext cx="6011582" cy="584775"/>
          </a:xfrm>
          <a:prstGeom prst="rect">
            <a:avLst/>
          </a:prstGeom>
          <a:noFill/>
        </p:spPr>
        <p:txBody>
          <a:bodyPr wrap="none" rtlCol="0">
            <a:spAutoFit/>
          </a:bodyPr>
          <a:lstStyle/>
          <a:p>
            <a:r>
              <a:rPr lang="vi-VN" sz="3200" dirty="0">
                <a:latin typeface="+mj-lt"/>
              </a:rPr>
              <a:t>Những loài cá đẹp rực rỡ và lạ mắt.</a:t>
            </a:r>
            <a:endParaRPr lang="en-US" sz="3200" dirty="0">
              <a:latin typeface="+mj-lt"/>
            </a:endParaRPr>
          </a:p>
        </p:txBody>
      </p:sp>
    </p:spTree>
    <p:extLst>
      <p:ext uri="{BB962C8B-B14F-4D97-AF65-F5344CB8AC3E}">
        <p14:creationId xmlns:p14="http://schemas.microsoft.com/office/powerpoint/2010/main" val="1025716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TotalTime>
  <Words>991</Words>
  <Application>Microsoft Office PowerPoint</Application>
  <PresentationFormat>On-screen Show (4:3)</PresentationFormat>
  <Paragraphs>141</Paragraphs>
  <Slides>36</Slides>
  <Notes>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Techsi.vn</cp:lastModifiedBy>
  <cp:revision>41</cp:revision>
  <dcterms:created xsi:type="dcterms:W3CDTF">2021-07-09T06:30:31Z</dcterms:created>
  <dcterms:modified xsi:type="dcterms:W3CDTF">2021-11-23T06:16:23Z</dcterms:modified>
</cp:coreProperties>
</file>