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</p:sldMasterIdLst>
  <p:notesMasterIdLst>
    <p:notesMasterId r:id="rId33"/>
  </p:notesMasterIdLst>
  <p:sldIdLst>
    <p:sldId id="256" r:id="rId7"/>
    <p:sldId id="263" r:id="rId8"/>
    <p:sldId id="265" r:id="rId9"/>
    <p:sldId id="341" r:id="rId10"/>
    <p:sldId id="342" r:id="rId11"/>
    <p:sldId id="257" r:id="rId12"/>
    <p:sldId id="343" r:id="rId13"/>
    <p:sldId id="259" r:id="rId14"/>
    <p:sldId id="340" r:id="rId15"/>
    <p:sldId id="345" r:id="rId16"/>
    <p:sldId id="346" r:id="rId17"/>
    <p:sldId id="347" r:id="rId18"/>
    <p:sldId id="348" r:id="rId19"/>
    <p:sldId id="262" r:id="rId20"/>
    <p:sldId id="271" r:id="rId21"/>
    <p:sldId id="319" r:id="rId22"/>
    <p:sldId id="261" r:id="rId23"/>
    <p:sldId id="349" r:id="rId24"/>
    <p:sldId id="350" r:id="rId25"/>
    <p:sldId id="351" r:id="rId26"/>
    <p:sldId id="352" r:id="rId27"/>
    <p:sldId id="356" r:id="rId28"/>
    <p:sldId id="358" r:id="rId29"/>
    <p:sldId id="359" r:id="rId30"/>
    <p:sldId id="362" r:id="rId31"/>
    <p:sldId id="2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8" d="100"/>
          <a:sy n="48" d="100"/>
        </p:scale>
        <p:origin x="-1476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4464-D2F8-48ED-A448-905F92551D3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E8A42-B239-4ABA-924E-614A9874B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80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70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549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65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E0F94-83A3-4344-B557-35C5A5075F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5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7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715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30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52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78887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05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2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9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7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6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4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4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1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647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2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55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5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07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5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93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78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45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89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10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5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2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3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1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70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00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4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16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98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01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2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0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21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56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9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1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56882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12621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61943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29182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351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47161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38806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5395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653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6094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82548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75027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2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5584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338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690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019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19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729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957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834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436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8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5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3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3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0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259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4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8.png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image" Target="../media/image3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11" Type="http://schemas.openxmlformats.org/officeDocument/2006/relationships/slide" Target="slide8.xml"/><Relationship Id="rId5" Type="http://schemas.openxmlformats.org/officeDocument/2006/relationships/slide" Target="slide7.xml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slide" Target="slide9.xml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3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4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4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5648770" cy="2303093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7163306" y="758775"/>
            <a:ext cx="1290415" cy="1665015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sp>
        <p:nvSpPr>
          <p:cNvPr id="7" name="2"/>
          <p:cNvSpPr txBox="1"/>
          <p:nvPr/>
        </p:nvSpPr>
        <p:spPr>
          <a:xfrm>
            <a:off x="1321267" y="2765588"/>
            <a:ext cx="9191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Chào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mừng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các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em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đến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với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tiết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Tự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nhiên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xã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hội</a:t>
            </a:r>
            <a:endParaRPr lang="en-US" altLang="zh-CN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tserrat Medium" panose="00000600000000000000" pitchFamily="2" charset="0"/>
              <a:cs typeface="+mn-ea"/>
              <a:sym typeface="+mn-lt"/>
            </a:endParaRPr>
          </a:p>
        </p:txBody>
      </p:sp>
      <p:pic>
        <p:nvPicPr>
          <p:cNvPr id="8" name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203" y="724569"/>
            <a:ext cx="1170000" cy="472500"/>
          </a:xfrm>
          <a:prstGeom prst="rect">
            <a:avLst/>
          </a:prstGeom>
        </p:spPr>
      </p:pic>
      <p:pic>
        <p:nvPicPr>
          <p:cNvPr id="9" name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4803" y="3210597"/>
            <a:ext cx="337500" cy="405000"/>
          </a:xfrm>
          <a:prstGeom prst="rect">
            <a:avLst/>
          </a:prstGeom>
        </p:spPr>
      </p:pic>
      <p:pic>
        <p:nvPicPr>
          <p:cNvPr id="10" name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007" y="3963988"/>
            <a:ext cx="2555586" cy="2893997"/>
          </a:xfrm>
          <a:prstGeom prst="rect">
            <a:avLst/>
          </a:prstGeom>
        </p:spPr>
      </p:pic>
      <p:sp>
        <p:nvSpPr>
          <p:cNvPr id="11" name="5256"/>
          <p:cNvSpPr txBox="1"/>
          <p:nvPr/>
        </p:nvSpPr>
        <p:spPr>
          <a:xfrm rot="587575">
            <a:off x="9905004" y="5172222"/>
            <a:ext cx="94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HAPPY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1C5F6A0-8637-4E89-800E-6651537E301C}"/>
              </a:ext>
            </a:extLst>
          </p:cNvPr>
          <p:cNvSpPr txBox="1"/>
          <p:nvPr/>
        </p:nvSpPr>
        <p:spPr>
          <a:xfrm>
            <a:off x="1321267" y="6448370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91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4 0.00069 L -0.04284 0.00069 C -0.05247 0.00231 -0.04896 0.00208 -0.06458 0.00069 C -0.0651 0.00069 -0.06549 3.7037E-6 -0.06588 -0.00024 C -0.06653 -0.00047 -0.06705 -0.00093 -0.06771 -0.00116 C -0.06927 -0.00139 -0.07083 -0.00162 -0.07252 -0.00186 C -0.08008 -0.00672 -0.07422 -0.00348 -0.09088 -0.00278 C -0.09258 -0.00394 -0.09271 -0.00348 -0.09088 -0.00348 L 0.028 -0.00348 L -0.09687 -0.00949 L 0.03763 -0.01088 L 0.03672 -0.00949 " pathEditMode="relative" rAng="0" ptsTypes="AAAAAAAAAAAA">
                                      <p:cBhvr>
                                        <p:cTn id="13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3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993 0.00462 L -0.01993 0.00462 C -0.01524 0.00601 -0.01055 0.00648 -0.00612 0.00902 C -0.00092 0.0118 0.00377 0.01712 0.00885 0.02013 C 0.01015 0.02083 0.01145 0.02129 0.01263 0.02222 C 0.01484 0.0243 0.01666 0.02708 0.01888 0.02893 C 0.02135 0.03078 0.02395 0.03194 0.02643 0.03333 C 0.0276 0.03402 0.02903 0.03425 0.0302 0.03564 C 0.03398 0.04004 0.0345 0.0412 0.03893 0.04444 C 0.04296 0.04768 0.04349 0.04583 0.04765 0.05115 C 0.05586 0.06157 0.04713 0.05532 0.0552 0.05995 C 0.05677 0.06226 0.05859 0.06435 0.06015 0.06666 C 0.06145 0.06875 0.06237 0.07175 0.06393 0.07337 C 0.06536 0.075 0.06718 0.07476 0.06888 0.07569 C 0.07877 0.0993 0.06627 0.07199 0.0776 0.08888 C 0.07864 0.09074 0.0789 0.09375 0.08007 0.0956 C 0.08307 0.10046 0.08658 0.10486 0.08997 0.10902 C 0.09257 0.1118 0.09544 0.11412 0.09752 0.11782 C 0.10716 0.13495 0.10234 0.13101 0.11002 0.13564 C 0.11744 0.14537 0.11328 0.14027 0.12252 0.15115 C 0.12382 0.15254 0.12526 0.1537 0.1263 0.15555 C 0.13099 0.16388 0.12838 0.16134 0.13385 0.16458 C 0.13919 0.17893 0.13255 0.16458 0.14127 0.17337 C 0.15442 0.1868 0.13711 0.17523 0.14882 0.18217 C 0.15208 0.1868 0.15586 0.19027 0.15885 0.1956 C 0.16002 0.19791 0.16119 0.20023 0.1625 0.20231 C 0.16419 0.20462 0.16601 0.20648 0.16757 0.20902 C 0.17018 0.21319 0.17304 0.21712 0.175 0.22222 C 0.17591 0.22453 0.17643 0.22708 0.1776 0.22893 C 0.17864 0.23078 0.18007 0.23194 0.18125 0.23333 C 0.18333 0.24768 0.18099 0.2375 0.18632 0.24884 C 0.18984 0.25648 0.18802 0.25648 0.19257 0.26458 C 0.2 0.27777 0.19492 0.2655 0.2013 0.27569 C 0.21419 0.29583 0.20403 0.28333 0.2125 0.29328 C 0.21497 0.29976 0.21888 0.31111 0.22252 0.31342 C 0.22382 0.31412 0.22513 0.31458 0.2263 0.3155 C 0.22799 0.31689 0.23125 0.32013 0.23125 0.32013 L 0.23125 0.32013 " pathEditMode="relative" ptsTypes="AAAAAAAAAAAAAAAAAAAAAAAAAAAAAAAAAAAAAA">
                                      <p:cBhvr>
                                        <p:cTn id="2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=""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dưới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64D10292-AA87-407F-96F4-7F89E24D5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5" y="910307"/>
            <a:ext cx="4063400" cy="4766452"/>
          </a:xfrm>
          <a:prstGeom prst="rect">
            <a:avLst/>
          </a:prstGeom>
        </p:spPr>
      </p:pic>
      <p:pic>
        <p:nvPicPr>
          <p:cNvPr id="9" name="Picture 8" descr="A picture containing text, athletic game&#10;&#10;Description automatically generated">
            <a:extLst>
              <a:ext uri="{FF2B5EF4-FFF2-40B4-BE49-F238E27FC236}">
                <a16:creationId xmlns="" xmlns:a16="http://schemas.microsoft.com/office/drawing/2014/main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7" y="1574799"/>
            <a:ext cx="6265333" cy="410195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422717DD-CAD2-4E8F-9205-38DD1A1B2F60}"/>
              </a:ext>
            </a:extLst>
          </p:cNvPr>
          <p:cNvSpPr/>
          <p:nvPr/>
        </p:nvSpPr>
        <p:spPr>
          <a:xfrm>
            <a:off x="1806222" y="5904089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Lau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4380AB10-86E7-40D6-9389-09A1D9ABB122}"/>
              </a:ext>
            </a:extLst>
          </p:cNvPr>
          <p:cNvSpPr/>
          <p:nvPr/>
        </p:nvSpPr>
        <p:spPr>
          <a:xfrm>
            <a:off x="6829778" y="5870504"/>
            <a:ext cx="355599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Dọn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3297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=""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=""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C35732A-4D52-49A0-94F1-ACECCE9B480C}"/>
              </a:ext>
            </a:extLst>
          </p:cNvPr>
          <p:cNvSpPr/>
          <p:nvPr/>
        </p:nvSpPr>
        <p:spPr>
          <a:xfrm>
            <a:off x="1704622" y="6041390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Quét</a:t>
            </a:r>
            <a:r>
              <a:rPr lang="en-US" sz="3200" dirty="0"/>
              <a:t> </a:t>
            </a:r>
            <a:r>
              <a:rPr lang="en-US" sz="3200" dirty="0" err="1"/>
              <a:t>sân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2FE9A7D0-86B4-45CC-8907-14C568CF18EA}"/>
              </a:ext>
            </a:extLst>
          </p:cNvPr>
          <p:cNvSpPr/>
          <p:nvPr/>
        </p:nvSpPr>
        <p:spPr>
          <a:xfrm>
            <a:off x="6948311" y="6041390"/>
            <a:ext cx="382128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Rửa</a:t>
            </a:r>
            <a:r>
              <a:rPr lang="en-US" sz="3200" dirty="0"/>
              <a:t> </a:t>
            </a:r>
            <a:r>
              <a:rPr lang="en-US" sz="3200" dirty="0" err="1"/>
              <a:t>bát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619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=""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=""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3B1B582-842A-41FA-9A75-CC3058CBFDDE}"/>
              </a:ext>
            </a:extLst>
          </p:cNvPr>
          <p:cNvSpPr/>
          <p:nvPr/>
        </p:nvSpPr>
        <p:spPr>
          <a:xfrm>
            <a:off x="1253067" y="6003414"/>
            <a:ext cx="9154606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gọn</a:t>
            </a:r>
            <a:r>
              <a:rPr lang="en-US" sz="2400" dirty="0"/>
              <a:t> </a:t>
            </a:r>
            <a:r>
              <a:rPr lang="en-US" sz="2400" dirty="0" err="1"/>
              <a:t>gàng</a:t>
            </a:r>
            <a:r>
              <a:rPr lang="en-US" sz="2400" dirty="0"/>
              <a:t>,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2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59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146" y="5294488"/>
            <a:ext cx="4320866" cy="156351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533" y="3900079"/>
            <a:ext cx="1591192" cy="154876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75" y="4809067"/>
            <a:ext cx="1332417" cy="13751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7AA27F0-F9AF-4057-8EE2-F78CA43AE4FE}"/>
              </a:ext>
            </a:extLst>
          </p:cNvPr>
          <p:cNvSpPr txBox="1"/>
          <p:nvPr/>
        </p:nvSpPr>
        <p:spPr>
          <a:xfrm>
            <a:off x="778934" y="238667"/>
            <a:ext cx="10656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</a:t>
            </a:r>
          </a:p>
        </p:txBody>
      </p:sp>
      <p:graphicFrame>
        <p:nvGraphicFramePr>
          <p:cNvPr id="3" name="Table 13">
            <a:extLst>
              <a:ext uri="{FF2B5EF4-FFF2-40B4-BE49-F238E27FC236}">
                <a16:creationId xmlns="" xmlns:a16="http://schemas.microsoft.com/office/drawing/2014/main" id="{1A7F8AE7-7ADA-42BC-A014-A1952A639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05244"/>
              </p:ext>
            </p:extLst>
          </p:nvPr>
        </p:nvGraphicFramePr>
        <p:xfrm>
          <a:off x="1439684" y="2217851"/>
          <a:ext cx="9092849" cy="2072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50782">
                  <a:extLst>
                    <a:ext uri="{9D8B030D-6E8A-4147-A177-3AD203B41FA5}">
                      <a16:colId xmlns="" xmlns:a16="http://schemas.microsoft.com/office/drawing/2014/main" val="2887789326"/>
                    </a:ext>
                  </a:extLst>
                </a:gridCol>
                <a:gridCol w="4111117">
                  <a:extLst>
                    <a:ext uri="{9D8B030D-6E8A-4147-A177-3AD203B41FA5}">
                      <a16:colId xmlns="" xmlns:a16="http://schemas.microsoft.com/office/drawing/2014/main" val="3771715146"/>
                    </a:ext>
                  </a:extLst>
                </a:gridCol>
                <a:gridCol w="3030950">
                  <a:extLst>
                    <a:ext uri="{9D8B030D-6E8A-4147-A177-3AD203B41FA5}">
                      <a16:colId xmlns="" xmlns:a16="http://schemas.microsoft.com/office/drawing/2014/main" val="1867370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4119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Lau </a:t>
                      </a:r>
                      <a:r>
                        <a:rPr lang="en-US" sz="2800" dirty="0" err="1"/>
                        <a:t>dọn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cửa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137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Vứt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rác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quy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định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8922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Sắp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xếp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bàn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học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gàng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3020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1761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1219835"/>
            <a:ext cx="8082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có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nhận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xét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gì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về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ngôi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nhà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sau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khi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được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vệ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sinh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?</a:t>
            </a:r>
            <a:endParaRPr kumimoji="0" lang="en-US" sz="30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03EF98-9862-4601-93FB-689A0AE29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962" y="2359378"/>
            <a:ext cx="7064905" cy="3386666"/>
          </a:xfrm>
          <a:prstGeom prst="rect">
            <a:avLst/>
          </a:prstGeom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8DC4CB-464F-4010-BF0C-D070CFB8B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Box 1">
            <a:extLst>
              <a:ext uri="{FF2B5EF4-FFF2-40B4-BE49-F238E27FC236}">
                <a16:creationId xmlns="" xmlns:a16="http://schemas.microsoft.com/office/drawing/2014/main" id="{6E49D497-A2DF-4D17-BEAB-C7EF2CC3DD07}"/>
              </a:ext>
            </a:extLst>
          </p:cNvPr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B99C2CA-448C-4D2C-918F-F31ED50CF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25625"/>
            <a:ext cx="8123908" cy="354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quét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</p:txBody>
      </p: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" y="1358152"/>
            <a:ext cx="3753034" cy="49466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1772356"/>
            <a:ext cx="2602971" cy="409786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=""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2551290" y="5830711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898444" y="5108222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545" y="1851379"/>
            <a:ext cx="3060878" cy="384757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9735873" y="5108221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9902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7B16DECC-2C91-4CB5-9A87-064E187BF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4E8BF0F-5392-416C-B23B-198EF6E7C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34373"/>
            <a:ext cx="8123908" cy="36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14" y="1851379"/>
            <a:ext cx="3753034" cy="43383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491" y="1851379"/>
            <a:ext cx="3148798" cy="3999701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=""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1859583" y="5520276"/>
            <a:ext cx="533662" cy="5210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155146" y="5520276"/>
            <a:ext cx="45747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1539" y="1851380"/>
            <a:ext cx="3060878" cy="39997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8589914" y="5147743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E53DAC2D-DEF2-4446-8399-8BE487E96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67" y="2212633"/>
            <a:ext cx="1711333" cy="34092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1D8A1E2F-1831-4D16-9FFF-07C8E9963BC3}"/>
              </a:ext>
            </a:extLst>
          </p:cNvPr>
          <p:cNvSpPr/>
          <p:nvPr/>
        </p:nvSpPr>
        <p:spPr>
          <a:xfrm>
            <a:off x="11039603" y="5147742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14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=""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pic>
        <p:nvPicPr>
          <p:cNvPr id="5" name="1166">
            <a:extLst>
              <a:ext uri="{FF2B5EF4-FFF2-40B4-BE49-F238E27FC236}">
                <a16:creationId xmlns="" xmlns:a16="http://schemas.microsoft.com/office/drawing/2014/main" id="{32C3F5BC-DEC8-42FE-A096-AB14434A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pic>
        <p:nvPicPr>
          <p:cNvPr id="6" name="3">
            <a:extLst>
              <a:ext uri="{FF2B5EF4-FFF2-40B4-BE49-F238E27FC236}">
                <a16:creationId xmlns="" xmlns:a16="http://schemas.microsoft.com/office/drawing/2014/main" id="{FEBBEC0D-F2AA-4FEC-859D-8E9F93CF67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pic>
        <p:nvPicPr>
          <p:cNvPr id="7" name="1165">
            <a:extLst>
              <a:ext uri="{FF2B5EF4-FFF2-40B4-BE49-F238E27FC236}">
                <a16:creationId xmlns="" xmlns:a16="http://schemas.microsoft.com/office/drawing/2014/main" id="{D8341300-D21C-4F92-A269-092F7C3E5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929" y="3568775"/>
            <a:ext cx="3986883" cy="3136469"/>
          </a:xfrm>
          <a:prstGeom prst="rect">
            <a:avLst/>
          </a:prstGeom>
        </p:spPr>
      </p:pic>
      <p:sp>
        <p:nvSpPr>
          <p:cNvPr id="8" name="13">
            <a:extLst>
              <a:ext uri="{FF2B5EF4-FFF2-40B4-BE49-F238E27FC236}">
                <a16:creationId xmlns="" xmlns:a16="http://schemas.microsoft.com/office/drawing/2014/main" id="{519AA487-D934-416E-888B-725FA424F705}"/>
              </a:ext>
            </a:extLst>
          </p:cNvPr>
          <p:cNvSpPr txBox="1"/>
          <p:nvPr/>
        </p:nvSpPr>
        <p:spPr>
          <a:xfrm>
            <a:off x="2176402" y="2385419"/>
            <a:ext cx="7170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Bài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4: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Giữ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sạch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nhà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ở</a:t>
            </a:r>
            <a:endParaRPr lang="zh-CN" altLang="en-US" sz="6600" b="1" dirty="0">
              <a:solidFill>
                <a:srgbClr val="F74F4F"/>
              </a:solidFill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846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89" y="1851378"/>
            <a:ext cx="9350551" cy="41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</a:t>
            </a: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 2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24310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20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EBC966-2A26-488E-A5CD-5A6835F71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C7B7F5-78DB-4F32-AB22-E8BFD7D69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1">
            <a:extLst>
              <a:ext uri="{FF2B5EF4-FFF2-40B4-BE49-F238E27FC236}">
                <a16:creationId xmlns="" xmlns:a16="http://schemas.microsoft.com/office/drawing/2014/main" id="{E5AB2D72-2E3B-4B2A-BC4B-A07EEA1F671F}"/>
              </a:ext>
            </a:extLst>
          </p:cNvPr>
          <p:cNvSpPr txBox="1"/>
          <p:nvPr/>
        </p:nvSpPr>
        <p:spPr>
          <a:xfrm>
            <a:off x="336885" y="112225"/>
            <a:ext cx="11273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Minh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7839097-A622-4036-B696-233A55995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44" y="1703564"/>
            <a:ext cx="8094133" cy="33538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B48ABDA-2935-4DAE-A617-FD3C2099CA85}"/>
              </a:ext>
            </a:extLst>
          </p:cNvPr>
          <p:cNvSpPr/>
          <p:nvPr/>
        </p:nvSpPr>
        <p:spPr>
          <a:xfrm>
            <a:off x="2788356" y="5350933"/>
            <a:ext cx="7360355" cy="8260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căn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9C0E1A3-F29D-4469-813F-DACE54A9EB04}"/>
              </a:ext>
            </a:extLst>
          </p:cNvPr>
          <p:cNvSpPr/>
          <p:nvPr/>
        </p:nvSpPr>
        <p:spPr>
          <a:xfrm>
            <a:off x="2788355" y="5350933"/>
            <a:ext cx="7360355" cy="8260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bừa</a:t>
            </a:r>
            <a:r>
              <a:rPr lang="en-US" sz="2800" dirty="0"/>
              <a:t> </a:t>
            </a:r>
            <a:r>
              <a:rPr lang="en-US" sz="2800" dirty="0" err="1"/>
              <a:t>bẩn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bừa</a:t>
            </a:r>
            <a:r>
              <a:rPr lang="en-US" sz="2800" dirty="0"/>
              <a:t> </a:t>
            </a:r>
            <a:r>
              <a:rPr lang="en-US" sz="2800" dirty="0" err="1"/>
              <a:t>bộn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0638111-4414-44DD-93C0-27E72EB3AEED}"/>
              </a:ext>
            </a:extLst>
          </p:cNvPr>
          <p:cNvSpPr/>
          <p:nvPr/>
        </p:nvSpPr>
        <p:spPr>
          <a:xfrm>
            <a:off x="2788354" y="5362834"/>
            <a:ext cx="7360355" cy="8260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2.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01F6B42-89C2-4E31-A89A-92FA65503E96}"/>
              </a:ext>
            </a:extLst>
          </p:cNvPr>
          <p:cNvSpPr/>
          <p:nvPr/>
        </p:nvSpPr>
        <p:spPr>
          <a:xfrm>
            <a:off x="2788354" y="5334970"/>
            <a:ext cx="7360355" cy="8260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Minh </a:t>
            </a:r>
            <a:r>
              <a:rPr lang="en-US" sz="2800" dirty="0" err="1"/>
              <a:t>ơi</a:t>
            </a:r>
            <a:r>
              <a:rPr lang="en-US" sz="2800" dirty="0"/>
              <a:t>,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dọn</a:t>
            </a:r>
            <a:r>
              <a:rPr lang="en-US" sz="2800" dirty="0"/>
              <a:t> </a:t>
            </a:r>
            <a:r>
              <a:rPr lang="en-US" sz="2800" dirty="0" err="1"/>
              <a:t>dẹp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cửa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sạch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gọn</a:t>
            </a:r>
            <a:r>
              <a:rPr lang="en-US" sz="2800" dirty="0"/>
              <a:t> </a:t>
            </a:r>
            <a:r>
              <a:rPr lang="en-US" sz="2800" dirty="0" err="1"/>
              <a:t>gàng</a:t>
            </a:r>
            <a:r>
              <a:rPr lang="en-US" sz="2800" dirty="0"/>
              <a:t>,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bẩn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mất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707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190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DF5F10C-9AC9-4E50-B899-3FBBB9667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r="3940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+mj-lt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66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+mj-lt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_Doraemon_Nobita_and_The_Island_of_Miracle__Animal_Adventure_2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169920" y="5897880"/>
            <a:ext cx="5943600" cy="100584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84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 CĂN PHÒNG</a:t>
            </a:r>
          </a:p>
        </p:txBody>
      </p:sp>
      <p:pic>
        <p:nvPicPr>
          <p:cNvPr id="1027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4016"/>
            <a:ext cx="123444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3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-748665"/>
            <a:ext cx="1124712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Don phong Nobita\zet9819a (2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304" y1="20606" x2="40870" y2="26061"/>
                        <a14:foregroundMark x1="29565" y1="81818" x2="8696" y2="88485"/>
                        <a14:foregroundMark x1="32174" y1="46061" x2="40000" y2="53333"/>
                        <a14:foregroundMark x1="50435" y1="48485" x2="50435" y2="52727"/>
                        <a14:foregroundMark x1="16522" y1="50909" x2="17391" y2="62424"/>
                        <a14:backgroundMark x1="15652" y1="48485" x2="15652" y2="63636"/>
                        <a14:backgroundMark x1="11304" y1="46667" x2="17391" y2="53333"/>
                        <a14:backgroundMark x1="15652" y1="49091" x2="16522" y2="50909"/>
                        <a14:backgroundMark x1="14783" y1="56970" x2="17391" y2="60606"/>
                        <a14:backgroundMark x1="16522" y1="53333" x2="17391" y2="57576"/>
                        <a14:backgroundMark x1="17391" y1="61818" x2="15652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9040" y="3794761"/>
            <a:ext cx="1212701" cy="16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983897" y="5105312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Don phong Nobita\1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35" y="5746259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6827521" y="-24901"/>
            <a:ext cx="5358990" cy="381966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2880" dirty="0">
                <a:solidFill>
                  <a:srgbClr val="0000FF"/>
                </a:solidFill>
                <a:latin typeface="Calibri"/>
              </a:rPr>
              <a:t>CON ĐÃ DỌN DẸP PHÒNG CHƯA NOBITA ?</a:t>
            </a:r>
          </a:p>
        </p:txBody>
      </p:sp>
      <p:pic>
        <p:nvPicPr>
          <p:cNvPr id="1038" name="Picture 14" descr="Kết quả hình ảnh cho GỐI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04" y="5642844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ẹ nobit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063" r="100000">
                        <a14:foregroundMark x1="59062" y1="13421" x2="45000" y2="18947"/>
                        <a14:backgroundMark x1="47500" y1="82895" x2="47188" y2="85263"/>
                        <a14:backgroundMark x1="47500" y1="81579" x2="46875" y2="82632"/>
                        <a14:backgroundMark x1="47500" y1="85789" x2="47188" y2="86579"/>
                        <a14:backgroundMark x1="47188" y1="81842" x2="47188" y2="8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7518" y="1619485"/>
            <a:ext cx="3483073" cy="40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nobita doraem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66" y="3769933"/>
            <a:ext cx="1686534" cy="17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6" y="45720"/>
            <a:ext cx="1556185" cy="9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4541520" y="-228600"/>
            <a:ext cx="4114800" cy="315743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360" dirty="0">
                <a:solidFill>
                  <a:srgbClr val="0000FF"/>
                </a:solidFill>
                <a:latin typeface="Calibri"/>
              </a:rPr>
              <a:t>CON GIỎI LẮM !</a:t>
            </a:r>
          </a:p>
        </p:txBody>
      </p:sp>
      <p:sp>
        <p:nvSpPr>
          <p:cNvPr id="2" name="Rectangle 1">
            <a:hlinkClick r:id="rId19" action="ppaction://hlinksldjump"/>
            <a:extLst>
              <a:ext uri="{FF2B5EF4-FFF2-40B4-BE49-F238E27FC236}">
                <a16:creationId xmlns="" xmlns:a16="http://schemas.microsoft.com/office/drawing/2014/main" id="{55035F7C-2BF0-4898-8199-F1E60BFB65E8}"/>
              </a:ext>
            </a:extLst>
          </p:cNvPr>
          <p:cNvSpPr/>
          <p:nvPr/>
        </p:nvSpPr>
        <p:spPr>
          <a:xfrm>
            <a:off x="9118077" y="5980922"/>
            <a:ext cx="2464323" cy="833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9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6139" y="1136573"/>
            <a:ext cx="643240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Điền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tiếp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sau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</a:t>
            </a:r>
          </a:p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chín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uống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….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115144" y="5571553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61" y="5628152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14BFCD4-B388-4580-A626-7F189C1FE7CE}"/>
              </a:ext>
            </a:extLst>
          </p:cNvPr>
          <p:cNvSpPr txBox="1"/>
          <p:nvPr/>
        </p:nvSpPr>
        <p:spPr>
          <a:xfrm>
            <a:off x="2863992" y="2576269"/>
            <a:ext cx="64324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Sôi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4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1676" y="1751421"/>
            <a:ext cx="620394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dirty="0">
                <a:solidFill>
                  <a:prstClr val="white"/>
                </a:solidFill>
                <a:latin typeface="Calibri"/>
              </a:rPr>
              <a:t>Chai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dầu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nên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292342" y="5472548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597933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F22422B-36FF-4988-A41B-A3A07088D70C}"/>
              </a:ext>
            </a:extLst>
          </p:cNvPr>
          <p:cNvSpPr txBox="1"/>
          <p:nvPr/>
        </p:nvSpPr>
        <p:spPr>
          <a:xfrm>
            <a:off x="3706293" y="2789836"/>
            <a:ext cx="38792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Kệ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gia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vị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7195" y="1171312"/>
            <a:ext cx="7181197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Hằng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ngày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thường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làm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giữ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vệ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sinh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nhà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080855" y="5669450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38" y="5904678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654878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440</Words>
  <Application>Microsoft Office PowerPoint</Application>
  <PresentationFormat>Custom</PresentationFormat>
  <Paragraphs>77</Paragraphs>
  <Slides>26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Office Theme</vt:lpstr>
      <vt:lpstr>Office 主题</vt:lpstr>
      <vt:lpstr>1_Office Theme</vt:lpstr>
      <vt:lpstr>2_Office Theme</vt:lpstr>
      <vt:lpstr>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28</cp:revision>
  <dcterms:created xsi:type="dcterms:W3CDTF">2021-04-22T02:25:44Z</dcterms:created>
  <dcterms:modified xsi:type="dcterms:W3CDTF">2021-11-23T03:54:41Z</dcterms:modified>
</cp:coreProperties>
</file>