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2.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3.xml" ContentType="application/vnd.openxmlformats-officedocument.presentationml.notesSlide+xml"/>
  <Override PartName="/ppt/tags/tag2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694" r:id="rId2"/>
  </p:sldMasterIdLst>
  <p:notesMasterIdLst>
    <p:notesMasterId r:id="rId30"/>
  </p:notesMasterIdLst>
  <p:sldIdLst>
    <p:sldId id="353" r:id="rId3"/>
    <p:sldId id="393" r:id="rId4"/>
    <p:sldId id="391" r:id="rId5"/>
    <p:sldId id="392" r:id="rId6"/>
    <p:sldId id="375" r:id="rId7"/>
    <p:sldId id="256" r:id="rId8"/>
    <p:sldId id="394" r:id="rId9"/>
    <p:sldId id="523" r:id="rId10"/>
    <p:sldId id="359" r:id="rId11"/>
    <p:sldId id="524" r:id="rId12"/>
    <p:sldId id="360" r:id="rId13"/>
    <p:sldId id="386" r:id="rId14"/>
    <p:sldId id="525" r:id="rId15"/>
    <p:sldId id="361" r:id="rId16"/>
    <p:sldId id="384" r:id="rId17"/>
    <p:sldId id="363" r:id="rId18"/>
    <p:sldId id="387" r:id="rId19"/>
    <p:sldId id="380" r:id="rId20"/>
    <p:sldId id="366" r:id="rId21"/>
    <p:sldId id="367" r:id="rId22"/>
    <p:sldId id="388" r:id="rId23"/>
    <p:sldId id="369" r:id="rId24"/>
    <p:sldId id="370" r:id="rId25"/>
    <p:sldId id="381" r:id="rId26"/>
    <p:sldId id="372" r:id="rId27"/>
    <p:sldId id="373" r:id="rId28"/>
    <p:sldId id="389" r:id="rId29"/>
  </p:sldIdLst>
  <p:sldSz cx="6858000" cy="5143500"/>
  <p:notesSz cx="6858000" cy="9144000"/>
  <p:embeddedFontLst>
    <p:embeddedFont>
      <p:font typeface="Calibri" panose="020F0502020204030204" pitchFamily="34" charset="0"/>
      <p:regular r:id="rId31"/>
      <p:bold r:id="rId32"/>
      <p:italic r:id="rId33"/>
      <p:boldItalic r:id="rId34"/>
    </p:embeddedFont>
    <p:embeddedFont>
      <p:font typeface="Calibri Light" panose="020F0302020204030204" pitchFamily="34" charset="0"/>
      <p:regular r:id="rId35"/>
      <p:italic r:id="rId36"/>
    </p:embeddedFont>
    <p:embeddedFont>
      <p:font typeface="HP001" panose="020B0604020202020204" charset="0"/>
      <p:regular r:id="rId37"/>
      <p:bold r:id="rId38"/>
    </p:embeddedFont>
    <p:embeddedFont>
      <p:font typeface="HP001 4 hàng" panose="020B0603050302020204" pitchFamily="34" charset="0"/>
      <p:regular r:id="rId39"/>
      <p:bold r:id="rId40"/>
    </p:embeddedFont>
    <p:embeddedFont>
      <p:font typeface="Kalam" panose="020B0604020202020204" charset="0"/>
      <p:regular r:id="rId41"/>
      <p:bold r:id="rId42"/>
    </p:embeddedFont>
    <p:embeddedFont>
      <p:font typeface="Montserrat" panose="00000500000000000000" pitchFamily="2" charset="0"/>
      <p:regular r:id="rId43"/>
      <p:bold r:id="rId44"/>
      <p:italic r:id="rId45"/>
      <p:boldItalic r:id="rId46"/>
    </p:embeddedFont>
    <p:embeddedFont>
      <p:font typeface="UTM Avo" panose="02040603050506020204" pitchFamily="18" charset="0"/>
      <p:regular r:id="rId47"/>
      <p:bold r:id="rId48"/>
      <p:italic r:id="rId49"/>
      <p:boldItalic r:id="rId50"/>
    </p:embeddedFont>
    <p:embeddedFont>
      <p:font typeface="UTM Charlotte" panose="02040603050506020204" pitchFamily="18" charset="0"/>
      <p:regular r:id="rId51"/>
    </p:embeddedFont>
    <p:embeddedFont>
      <p:font typeface="UTM Cookies" panose="02040603050506020204" pitchFamily="18" charset="0"/>
      <p:regular r:id="rId52"/>
    </p:embeddedFont>
  </p:embeddedFontLst>
  <p:custDataLst>
    <p:tags r:id="rId53"/>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FF0090"/>
    <a:srgbClr val="AEE2FA"/>
    <a:srgbClr val="07A7AF"/>
    <a:srgbClr val="F6D5A8"/>
    <a:srgbClr val="F45A21"/>
    <a:srgbClr val="DBE9AE"/>
    <a:srgbClr val="72B451"/>
    <a:srgbClr val="F9BD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A10E9E-05DE-497A-B104-E80DA98F5660}">
  <a:tblStyle styleId="{98A10E9E-05DE-497A-B104-E80DA98F56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94" autoAdjust="0"/>
    <p:restoredTop sz="92818" autoAdjust="0"/>
  </p:normalViewPr>
  <p:slideViewPr>
    <p:cSldViewPr snapToGrid="0">
      <p:cViewPr varScale="1">
        <p:scale>
          <a:sx n="88" d="100"/>
          <a:sy n="88" d="100"/>
        </p:scale>
        <p:origin x="744"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tags" Target="tags/tag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21.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8.xml"/><Relationship Id="rId41" Type="http://schemas.openxmlformats.org/officeDocument/2006/relationships/font" Target="fonts/font11.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49" Type="http://schemas.openxmlformats.org/officeDocument/2006/relationships/font" Target="fonts/font19.fntdata"/><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font" Target="fonts/font2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1320088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299702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14962161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1220442" y="379068"/>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653321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6F1EA-6E55-49FD-ABEB-59B403670FCA}"/>
              </a:ext>
            </a:extLst>
          </p:cNvPr>
          <p:cNvSpPr>
            <a:spLocks noGrp="1"/>
          </p:cNvSpPr>
          <p:nvPr>
            <p:ph type="ctrTitle"/>
          </p:nvPr>
        </p:nvSpPr>
        <p:spPr>
          <a:xfrm>
            <a:off x="857250" y="841375"/>
            <a:ext cx="51435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65D7C9-05C3-4166-8C88-02F2E32FBD02}"/>
              </a:ext>
            </a:extLst>
          </p:cNvPr>
          <p:cNvSpPr>
            <a:spLocks noGrp="1"/>
          </p:cNvSpPr>
          <p:nvPr>
            <p:ph type="subTitle" idx="1"/>
          </p:nvPr>
        </p:nvSpPr>
        <p:spPr>
          <a:xfrm>
            <a:off x="857250" y="2701925"/>
            <a:ext cx="51435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CCD5C7-CF36-4C1D-B15A-773D0D547641}"/>
              </a:ext>
            </a:extLst>
          </p:cNvPr>
          <p:cNvSpPr>
            <a:spLocks noGrp="1"/>
          </p:cNvSpPr>
          <p:nvPr>
            <p:ph type="dt" sz="half" idx="10"/>
          </p:nvPr>
        </p:nvSpPr>
        <p:spPr/>
        <p:txBody>
          <a:bodyPr/>
          <a:lstStyle/>
          <a:p>
            <a:fld id="{83E351EE-8839-4BA5-9433-A3AB790C209C}" type="datetimeFigureOut">
              <a:rPr lang="en-US" smtClean="0"/>
              <a:t>7/10/2021</a:t>
            </a:fld>
            <a:endParaRPr lang="en-US"/>
          </a:p>
        </p:txBody>
      </p:sp>
      <p:sp>
        <p:nvSpPr>
          <p:cNvPr id="5" name="Footer Placeholder 4">
            <a:extLst>
              <a:ext uri="{FF2B5EF4-FFF2-40B4-BE49-F238E27FC236}">
                <a16:creationId xmlns:a16="http://schemas.microsoft.com/office/drawing/2014/main" id="{4D241F27-0D0D-4F26-A318-E189737DA2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33DD18-BA4E-4412-B4A9-7CD7312D84A7}"/>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2117723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FFD4C-A2AB-4ED6-A1C3-F40CAF6522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411E7A-1F35-45C3-97EE-B98E76D501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78BDBA-477A-41FA-8EF6-A128ECA54F38}"/>
              </a:ext>
            </a:extLst>
          </p:cNvPr>
          <p:cNvSpPr>
            <a:spLocks noGrp="1"/>
          </p:cNvSpPr>
          <p:nvPr>
            <p:ph type="dt" sz="half" idx="10"/>
          </p:nvPr>
        </p:nvSpPr>
        <p:spPr/>
        <p:txBody>
          <a:bodyPr/>
          <a:lstStyle/>
          <a:p>
            <a:fld id="{83E351EE-8839-4BA5-9433-A3AB790C209C}" type="datetimeFigureOut">
              <a:rPr lang="en-US" smtClean="0"/>
              <a:t>7/10/2021</a:t>
            </a:fld>
            <a:endParaRPr lang="en-US"/>
          </a:p>
        </p:txBody>
      </p:sp>
      <p:sp>
        <p:nvSpPr>
          <p:cNvPr id="5" name="Footer Placeholder 4">
            <a:extLst>
              <a:ext uri="{FF2B5EF4-FFF2-40B4-BE49-F238E27FC236}">
                <a16:creationId xmlns:a16="http://schemas.microsoft.com/office/drawing/2014/main" id="{79B69C79-18B2-4E02-9085-5BE79B677E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DEB934-4014-438D-AD91-B83A5D2C7A80}"/>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3239297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7E8BA-254A-45C5-A92B-E24A516F522E}"/>
              </a:ext>
            </a:extLst>
          </p:cNvPr>
          <p:cNvSpPr>
            <a:spLocks noGrp="1"/>
          </p:cNvSpPr>
          <p:nvPr>
            <p:ph type="title"/>
          </p:nvPr>
        </p:nvSpPr>
        <p:spPr>
          <a:xfrm>
            <a:off x="468313" y="1282700"/>
            <a:ext cx="5915025"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E3A685-0273-4623-A5EF-BAA6A8C96C06}"/>
              </a:ext>
            </a:extLst>
          </p:cNvPr>
          <p:cNvSpPr>
            <a:spLocks noGrp="1"/>
          </p:cNvSpPr>
          <p:nvPr>
            <p:ph type="body" idx="1"/>
          </p:nvPr>
        </p:nvSpPr>
        <p:spPr>
          <a:xfrm>
            <a:off x="468313" y="3441700"/>
            <a:ext cx="5915025"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1B4A19-EF26-4488-9C6C-F995FC313F64}"/>
              </a:ext>
            </a:extLst>
          </p:cNvPr>
          <p:cNvSpPr>
            <a:spLocks noGrp="1"/>
          </p:cNvSpPr>
          <p:nvPr>
            <p:ph type="dt" sz="half" idx="10"/>
          </p:nvPr>
        </p:nvSpPr>
        <p:spPr/>
        <p:txBody>
          <a:bodyPr/>
          <a:lstStyle/>
          <a:p>
            <a:fld id="{83E351EE-8839-4BA5-9433-A3AB790C209C}" type="datetimeFigureOut">
              <a:rPr lang="en-US" smtClean="0"/>
              <a:t>7/10/2021</a:t>
            </a:fld>
            <a:endParaRPr lang="en-US"/>
          </a:p>
        </p:txBody>
      </p:sp>
      <p:sp>
        <p:nvSpPr>
          <p:cNvPr id="5" name="Footer Placeholder 4">
            <a:extLst>
              <a:ext uri="{FF2B5EF4-FFF2-40B4-BE49-F238E27FC236}">
                <a16:creationId xmlns:a16="http://schemas.microsoft.com/office/drawing/2014/main" id="{FD9DF16C-050A-4796-8024-2E7BD7A853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A62DD8-99B5-45D4-A3FA-3445B9E3164B}"/>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2369390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458-346F-4E9E-B75A-0D35EC3AAA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EB8CDC-EF78-4ED5-8828-CB3195743DF6}"/>
              </a:ext>
            </a:extLst>
          </p:cNvPr>
          <p:cNvSpPr>
            <a:spLocks noGrp="1"/>
          </p:cNvSpPr>
          <p:nvPr>
            <p:ph sz="half" idx="1"/>
          </p:nvPr>
        </p:nvSpPr>
        <p:spPr>
          <a:xfrm>
            <a:off x="471488" y="1370013"/>
            <a:ext cx="2881312"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8C699B-8D53-458D-8C06-4C32123F80CB}"/>
              </a:ext>
            </a:extLst>
          </p:cNvPr>
          <p:cNvSpPr>
            <a:spLocks noGrp="1"/>
          </p:cNvSpPr>
          <p:nvPr>
            <p:ph sz="half" idx="2"/>
          </p:nvPr>
        </p:nvSpPr>
        <p:spPr>
          <a:xfrm>
            <a:off x="3505200" y="1370013"/>
            <a:ext cx="2881313"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6763B3-4CE6-45C9-A209-D84FAD88FC3F}"/>
              </a:ext>
            </a:extLst>
          </p:cNvPr>
          <p:cNvSpPr>
            <a:spLocks noGrp="1"/>
          </p:cNvSpPr>
          <p:nvPr>
            <p:ph type="dt" sz="half" idx="10"/>
          </p:nvPr>
        </p:nvSpPr>
        <p:spPr/>
        <p:txBody>
          <a:bodyPr/>
          <a:lstStyle/>
          <a:p>
            <a:fld id="{83E351EE-8839-4BA5-9433-A3AB790C209C}" type="datetimeFigureOut">
              <a:rPr lang="en-US" smtClean="0"/>
              <a:t>7/10/2021</a:t>
            </a:fld>
            <a:endParaRPr lang="en-US"/>
          </a:p>
        </p:txBody>
      </p:sp>
      <p:sp>
        <p:nvSpPr>
          <p:cNvPr id="6" name="Footer Placeholder 5">
            <a:extLst>
              <a:ext uri="{FF2B5EF4-FFF2-40B4-BE49-F238E27FC236}">
                <a16:creationId xmlns:a16="http://schemas.microsoft.com/office/drawing/2014/main" id="{218775CE-B9D5-4013-B9F0-1A039757B2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6643E6-B6AC-4355-883E-AC3369A46987}"/>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2679336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44E6C-3A3D-4FA6-8A18-B6BDBE91C337}"/>
              </a:ext>
            </a:extLst>
          </p:cNvPr>
          <p:cNvSpPr>
            <a:spLocks noGrp="1"/>
          </p:cNvSpPr>
          <p:nvPr>
            <p:ph type="title"/>
          </p:nvPr>
        </p:nvSpPr>
        <p:spPr>
          <a:xfrm>
            <a:off x="473075" y="274638"/>
            <a:ext cx="5915025"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21BFBA-F9E0-453B-A867-C845F06B5CE2}"/>
              </a:ext>
            </a:extLst>
          </p:cNvPr>
          <p:cNvSpPr>
            <a:spLocks noGrp="1"/>
          </p:cNvSpPr>
          <p:nvPr>
            <p:ph type="body" idx="1"/>
          </p:nvPr>
        </p:nvSpPr>
        <p:spPr>
          <a:xfrm>
            <a:off x="473075" y="1260475"/>
            <a:ext cx="2900363"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747FEF-1AC9-4C3C-9B1D-F9FCEC8CD684}"/>
              </a:ext>
            </a:extLst>
          </p:cNvPr>
          <p:cNvSpPr>
            <a:spLocks noGrp="1"/>
          </p:cNvSpPr>
          <p:nvPr>
            <p:ph sz="half" idx="2"/>
          </p:nvPr>
        </p:nvSpPr>
        <p:spPr>
          <a:xfrm>
            <a:off x="473075" y="1879600"/>
            <a:ext cx="2900363"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075905-4200-46B1-AF4B-B39DEB5C823D}"/>
              </a:ext>
            </a:extLst>
          </p:cNvPr>
          <p:cNvSpPr>
            <a:spLocks noGrp="1"/>
          </p:cNvSpPr>
          <p:nvPr>
            <p:ph type="body" sz="quarter" idx="3"/>
          </p:nvPr>
        </p:nvSpPr>
        <p:spPr>
          <a:xfrm>
            <a:off x="3471863" y="1260475"/>
            <a:ext cx="29162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5E0AAC9-F53E-4C2B-8FF6-41420703BF56}"/>
              </a:ext>
            </a:extLst>
          </p:cNvPr>
          <p:cNvSpPr>
            <a:spLocks noGrp="1"/>
          </p:cNvSpPr>
          <p:nvPr>
            <p:ph sz="quarter" idx="4"/>
          </p:nvPr>
        </p:nvSpPr>
        <p:spPr>
          <a:xfrm>
            <a:off x="3471863" y="1879600"/>
            <a:ext cx="29162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159021-E7D0-4019-B89A-68E963A14A07}"/>
              </a:ext>
            </a:extLst>
          </p:cNvPr>
          <p:cNvSpPr>
            <a:spLocks noGrp="1"/>
          </p:cNvSpPr>
          <p:nvPr>
            <p:ph type="dt" sz="half" idx="10"/>
          </p:nvPr>
        </p:nvSpPr>
        <p:spPr/>
        <p:txBody>
          <a:bodyPr/>
          <a:lstStyle/>
          <a:p>
            <a:fld id="{83E351EE-8839-4BA5-9433-A3AB790C209C}" type="datetimeFigureOut">
              <a:rPr lang="en-US" smtClean="0"/>
              <a:t>7/10/2021</a:t>
            </a:fld>
            <a:endParaRPr lang="en-US"/>
          </a:p>
        </p:txBody>
      </p:sp>
      <p:sp>
        <p:nvSpPr>
          <p:cNvPr id="8" name="Footer Placeholder 7">
            <a:extLst>
              <a:ext uri="{FF2B5EF4-FFF2-40B4-BE49-F238E27FC236}">
                <a16:creationId xmlns:a16="http://schemas.microsoft.com/office/drawing/2014/main" id="{92EB73A6-89B0-4E9C-B3A7-E6762DF789A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52F1EC6-5C92-40F8-8024-8AD2BA9960B6}"/>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33268464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22D74-8AA4-4593-AF7A-C0FCB327E0A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0F394E-89C4-46E8-ADFA-2D841AE07AC0}"/>
              </a:ext>
            </a:extLst>
          </p:cNvPr>
          <p:cNvSpPr>
            <a:spLocks noGrp="1"/>
          </p:cNvSpPr>
          <p:nvPr>
            <p:ph type="dt" sz="half" idx="10"/>
          </p:nvPr>
        </p:nvSpPr>
        <p:spPr/>
        <p:txBody>
          <a:bodyPr/>
          <a:lstStyle/>
          <a:p>
            <a:fld id="{83E351EE-8839-4BA5-9433-A3AB790C209C}" type="datetimeFigureOut">
              <a:rPr lang="en-US" smtClean="0"/>
              <a:t>7/10/2021</a:t>
            </a:fld>
            <a:endParaRPr lang="en-US"/>
          </a:p>
        </p:txBody>
      </p:sp>
      <p:sp>
        <p:nvSpPr>
          <p:cNvPr id="4" name="Footer Placeholder 3">
            <a:extLst>
              <a:ext uri="{FF2B5EF4-FFF2-40B4-BE49-F238E27FC236}">
                <a16:creationId xmlns:a16="http://schemas.microsoft.com/office/drawing/2014/main" id="{F106E2D8-68AB-4DEE-A00B-181D574008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10FB0A-66A1-42BF-93C7-66D376A569AB}"/>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4977212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0A8966-EA34-47B8-BC89-0FAE8FDFE8D0}"/>
              </a:ext>
            </a:extLst>
          </p:cNvPr>
          <p:cNvSpPr>
            <a:spLocks noGrp="1"/>
          </p:cNvSpPr>
          <p:nvPr>
            <p:ph type="dt" sz="half" idx="10"/>
          </p:nvPr>
        </p:nvSpPr>
        <p:spPr/>
        <p:txBody>
          <a:bodyPr/>
          <a:lstStyle/>
          <a:p>
            <a:fld id="{83E351EE-8839-4BA5-9433-A3AB790C209C}" type="datetimeFigureOut">
              <a:rPr lang="en-US" smtClean="0"/>
              <a:t>7/10/2021</a:t>
            </a:fld>
            <a:endParaRPr lang="en-US"/>
          </a:p>
        </p:txBody>
      </p:sp>
      <p:sp>
        <p:nvSpPr>
          <p:cNvPr id="3" name="Footer Placeholder 2">
            <a:extLst>
              <a:ext uri="{FF2B5EF4-FFF2-40B4-BE49-F238E27FC236}">
                <a16:creationId xmlns:a16="http://schemas.microsoft.com/office/drawing/2014/main" id="{7C8A7F36-F20E-476D-8E1D-52F413D408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A560221-4368-424D-A6B0-F80F7A77D6C2}"/>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5382989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20E55-5271-47F7-AD9D-67CFE08E0961}"/>
              </a:ext>
            </a:extLst>
          </p:cNvPr>
          <p:cNvSpPr>
            <a:spLocks noGrp="1"/>
          </p:cNvSpPr>
          <p:nvPr>
            <p:ph type="title"/>
          </p:nvPr>
        </p:nvSpPr>
        <p:spPr>
          <a:xfrm>
            <a:off x="473075" y="342900"/>
            <a:ext cx="2211388"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40F1E4-9F2F-4B78-9E98-341A2D1E3BBD}"/>
              </a:ext>
            </a:extLst>
          </p:cNvPr>
          <p:cNvSpPr>
            <a:spLocks noGrp="1"/>
          </p:cNvSpPr>
          <p:nvPr>
            <p:ph idx="1"/>
          </p:nvPr>
        </p:nvSpPr>
        <p:spPr>
          <a:xfrm>
            <a:off x="2916238" y="741363"/>
            <a:ext cx="3471862"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4A29CC-13F9-420E-90CD-CA39578CC38F}"/>
              </a:ext>
            </a:extLst>
          </p:cNvPr>
          <p:cNvSpPr>
            <a:spLocks noGrp="1"/>
          </p:cNvSpPr>
          <p:nvPr>
            <p:ph type="body" sz="half" idx="2"/>
          </p:nvPr>
        </p:nvSpPr>
        <p:spPr>
          <a:xfrm>
            <a:off x="473075" y="1543050"/>
            <a:ext cx="2211388"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0EB1EC-453F-418F-810F-EF3E7FBA6AF6}"/>
              </a:ext>
            </a:extLst>
          </p:cNvPr>
          <p:cNvSpPr>
            <a:spLocks noGrp="1"/>
          </p:cNvSpPr>
          <p:nvPr>
            <p:ph type="dt" sz="half" idx="10"/>
          </p:nvPr>
        </p:nvSpPr>
        <p:spPr/>
        <p:txBody>
          <a:bodyPr/>
          <a:lstStyle/>
          <a:p>
            <a:fld id="{83E351EE-8839-4BA5-9433-A3AB790C209C}" type="datetimeFigureOut">
              <a:rPr lang="en-US" smtClean="0"/>
              <a:t>7/10/2021</a:t>
            </a:fld>
            <a:endParaRPr lang="en-US"/>
          </a:p>
        </p:txBody>
      </p:sp>
      <p:sp>
        <p:nvSpPr>
          <p:cNvPr id="6" name="Footer Placeholder 5">
            <a:extLst>
              <a:ext uri="{FF2B5EF4-FFF2-40B4-BE49-F238E27FC236}">
                <a16:creationId xmlns:a16="http://schemas.microsoft.com/office/drawing/2014/main" id="{06C665E8-D19A-4254-8E82-451D41D3CF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DB5018-365E-4621-8B2F-E9B3FF8F7CC3}"/>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20192098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784BE-3FD0-4E17-9BB7-65EDE517EB7A}"/>
              </a:ext>
            </a:extLst>
          </p:cNvPr>
          <p:cNvSpPr>
            <a:spLocks noGrp="1"/>
          </p:cNvSpPr>
          <p:nvPr>
            <p:ph type="title"/>
          </p:nvPr>
        </p:nvSpPr>
        <p:spPr>
          <a:xfrm>
            <a:off x="473075" y="342900"/>
            <a:ext cx="2211388"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483D67-369D-414C-AAFA-7C35514EFA17}"/>
              </a:ext>
            </a:extLst>
          </p:cNvPr>
          <p:cNvSpPr>
            <a:spLocks noGrp="1"/>
          </p:cNvSpPr>
          <p:nvPr>
            <p:ph type="pic" idx="1"/>
          </p:nvPr>
        </p:nvSpPr>
        <p:spPr>
          <a:xfrm>
            <a:off x="2916238" y="741363"/>
            <a:ext cx="3471862"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C5322F-8AF3-44FB-B141-102A6A3501CF}"/>
              </a:ext>
            </a:extLst>
          </p:cNvPr>
          <p:cNvSpPr>
            <a:spLocks noGrp="1"/>
          </p:cNvSpPr>
          <p:nvPr>
            <p:ph type="body" sz="half" idx="2"/>
          </p:nvPr>
        </p:nvSpPr>
        <p:spPr>
          <a:xfrm>
            <a:off x="473075" y="1543050"/>
            <a:ext cx="2211388"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E974F8-5759-4D1C-99D7-E6BD5789D10B}"/>
              </a:ext>
            </a:extLst>
          </p:cNvPr>
          <p:cNvSpPr>
            <a:spLocks noGrp="1"/>
          </p:cNvSpPr>
          <p:nvPr>
            <p:ph type="dt" sz="half" idx="10"/>
          </p:nvPr>
        </p:nvSpPr>
        <p:spPr/>
        <p:txBody>
          <a:bodyPr/>
          <a:lstStyle/>
          <a:p>
            <a:fld id="{83E351EE-8839-4BA5-9433-A3AB790C209C}" type="datetimeFigureOut">
              <a:rPr lang="en-US" smtClean="0"/>
              <a:t>7/10/2021</a:t>
            </a:fld>
            <a:endParaRPr lang="en-US"/>
          </a:p>
        </p:txBody>
      </p:sp>
      <p:sp>
        <p:nvSpPr>
          <p:cNvPr id="6" name="Footer Placeholder 5">
            <a:extLst>
              <a:ext uri="{FF2B5EF4-FFF2-40B4-BE49-F238E27FC236}">
                <a16:creationId xmlns:a16="http://schemas.microsoft.com/office/drawing/2014/main" id="{4117521A-F430-428A-9EB6-9D81D2D1C8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A3715F-30CA-4A93-A265-C594EA26791C}"/>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2429686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C8B7D-1A6B-47B7-8777-2BB93E929C5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88B2B1-59DD-4C84-A84D-73153FF2D9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948F21-8527-45A8-A913-46E7BFF71802}"/>
              </a:ext>
            </a:extLst>
          </p:cNvPr>
          <p:cNvSpPr>
            <a:spLocks noGrp="1"/>
          </p:cNvSpPr>
          <p:nvPr>
            <p:ph type="dt" sz="half" idx="10"/>
          </p:nvPr>
        </p:nvSpPr>
        <p:spPr/>
        <p:txBody>
          <a:bodyPr/>
          <a:lstStyle/>
          <a:p>
            <a:fld id="{83E351EE-8839-4BA5-9433-A3AB790C209C}" type="datetimeFigureOut">
              <a:rPr lang="en-US" smtClean="0"/>
              <a:t>7/10/2021</a:t>
            </a:fld>
            <a:endParaRPr lang="en-US"/>
          </a:p>
        </p:txBody>
      </p:sp>
      <p:sp>
        <p:nvSpPr>
          <p:cNvPr id="5" name="Footer Placeholder 4">
            <a:extLst>
              <a:ext uri="{FF2B5EF4-FFF2-40B4-BE49-F238E27FC236}">
                <a16:creationId xmlns:a16="http://schemas.microsoft.com/office/drawing/2014/main" id="{2FC57D41-7972-4B74-8E9C-A14DD6A5E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FDF8D2-E59F-4F5F-90CE-BE7A25B32D4C}"/>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086408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spTree>
      <p:nvGrpSpPr>
        <p:cNvPr id="1" name="Shape 151"/>
        <p:cNvGrpSpPr/>
        <p:nvPr/>
      </p:nvGrpSpPr>
      <p:grpSpPr>
        <a:xfrm>
          <a:off x="0" y="0"/>
          <a:ext cx="0" cy="0"/>
          <a:chOff x="0" y="0"/>
          <a:chExt cx="0" cy="0"/>
        </a:xfrm>
      </p:grpSpPr>
      <p:sp>
        <p:nvSpPr>
          <p:cNvPr id="12"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userDrawn="1"/>
        </p:nvGrpSpPr>
        <p:grpSpPr>
          <a:xfrm>
            <a:off x="211054" y="1321594"/>
            <a:ext cx="6436810"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userDrawn="1"/>
        </p:nvGrpSpPr>
        <p:grpSpPr>
          <a:xfrm>
            <a:off x="282786" y="255821"/>
            <a:ext cx="1448294"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407200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7B1EFC-5B09-4048-AA58-A6FB8E2EF4CC}"/>
              </a:ext>
            </a:extLst>
          </p:cNvPr>
          <p:cNvSpPr>
            <a:spLocks noGrp="1"/>
          </p:cNvSpPr>
          <p:nvPr>
            <p:ph type="title" orient="vert"/>
          </p:nvPr>
        </p:nvSpPr>
        <p:spPr>
          <a:xfrm>
            <a:off x="4908550" y="274638"/>
            <a:ext cx="1477963"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CBD091-2AF1-4927-94EC-CF2BB92B167C}"/>
              </a:ext>
            </a:extLst>
          </p:cNvPr>
          <p:cNvSpPr>
            <a:spLocks noGrp="1"/>
          </p:cNvSpPr>
          <p:nvPr>
            <p:ph type="body" orient="vert" idx="1"/>
          </p:nvPr>
        </p:nvSpPr>
        <p:spPr>
          <a:xfrm>
            <a:off x="471488" y="274638"/>
            <a:ext cx="4284662"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D941A8-77B1-4BFD-81B6-F028F0C834F8}"/>
              </a:ext>
            </a:extLst>
          </p:cNvPr>
          <p:cNvSpPr>
            <a:spLocks noGrp="1"/>
          </p:cNvSpPr>
          <p:nvPr>
            <p:ph type="dt" sz="half" idx="10"/>
          </p:nvPr>
        </p:nvSpPr>
        <p:spPr/>
        <p:txBody>
          <a:bodyPr/>
          <a:lstStyle/>
          <a:p>
            <a:fld id="{83E351EE-8839-4BA5-9433-A3AB790C209C}" type="datetimeFigureOut">
              <a:rPr lang="en-US" smtClean="0"/>
              <a:t>7/10/2021</a:t>
            </a:fld>
            <a:endParaRPr lang="en-US"/>
          </a:p>
        </p:txBody>
      </p:sp>
      <p:sp>
        <p:nvSpPr>
          <p:cNvPr id="5" name="Footer Placeholder 4">
            <a:extLst>
              <a:ext uri="{FF2B5EF4-FFF2-40B4-BE49-F238E27FC236}">
                <a16:creationId xmlns:a16="http://schemas.microsoft.com/office/drawing/2014/main" id="{6A90B568-6CD7-4B61-9892-8FABE31CA0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82FF4F-0527-41D5-9BAC-982EDD89AE0E}"/>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2269997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737639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Blank" preserve="1" userDrawn="1">
  <p:cSld name="1_Blank">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76365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803959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96480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15025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spTree>
      <p:nvGrpSpPr>
        <p:cNvPr id="1" name="Shape 151"/>
        <p:cNvGrpSpPr/>
        <p:nvPr/>
      </p:nvGrpSpPr>
      <p:grpSpPr>
        <a:xfrm>
          <a:off x="0" y="0"/>
          <a:ext cx="0" cy="0"/>
          <a:chOff x="0" y="0"/>
          <a:chExt cx="0" cy="0"/>
        </a:xfrm>
      </p:grpSpPr>
    </p:spTree>
    <p:extLst>
      <p:ext uri="{BB962C8B-B14F-4D97-AF65-F5344CB8AC3E}">
        <p14:creationId xmlns:p14="http://schemas.microsoft.com/office/powerpoint/2010/main" val="1844000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6858001" cy="51435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 y="3458213"/>
            <a:ext cx="6858008" cy="1685306"/>
          </a:xfrm>
          <a:prstGeom prst="rect">
            <a:avLst/>
          </a:prstGeom>
        </p:spPr>
      </p:pic>
    </p:spTree>
    <p:extLst>
      <p:ext uri="{BB962C8B-B14F-4D97-AF65-F5344CB8AC3E}">
        <p14:creationId xmlns:p14="http://schemas.microsoft.com/office/powerpoint/2010/main" val="9945066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1.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dpi="0" rotWithShape="1">
          <a:blip r:embed="rId11">
            <a:lum/>
            <a:extLst>
              <a:ext uri="{BEBA8EAE-BF5A-486C-A8C5-ECC9F3942E4B}">
                <a14:imgProps xmlns:a14="http://schemas.microsoft.com/office/drawing/2010/main">
                  <a14:imgLayer r:embed="rId12">
                    <a14:imgEffect>
                      <a14:artisticPencilSketch/>
                    </a14:imgEffect>
                  </a14:imgLayer>
                </a14:imgProps>
              </a:ext>
            </a:extLst>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5" name="TextBox 4">
            <a:extLst>
              <a:ext uri="{FF2B5EF4-FFF2-40B4-BE49-F238E27FC236}">
                <a16:creationId xmlns:a16="http://schemas.microsoft.com/office/drawing/2014/main" id="{6F308A93-846A-4A8F-9CF9-4EDB36AEC756}"/>
              </a:ext>
            </a:extLst>
          </p:cNvPr>
          <p:cNvSpPr txBox="1"/>
          <p:nvPr userDrawn="1"/>
        </p:nvSpPr>
        <p:spPr>
          <a:xfrm>
            <a:off x="4517337" y="4848544"/>
            <a:ext cx="1644926" cy="215444"/>
          </a:xfrm>
          <a:prstGeom prst="rect">
            <a:avLst/>
          </a:prstGeom>
          <a:noFill/>
        </p:spPr>
        <p:txBody>
          <a:bodyPr wrap="square">
            <a:spAutoFit/>
          </a:bodyPr>
          <a:lstStyle/>
          <a:p>
            <a:r>
              <a:rPr lang="en-US" sz="800" b="0" i="0" dirty="0">
                <a:solidFill>
                  <a:srgbClr val="050505"/>
                </a:solidFill>
                <a:effectLst/>
                <a:latin typeface="Arial" panose="020B0604020202020204" pitchFamily="34" charset="0"/>
                <a:cs typeface="Arial" panose="020B0604020202020204" pitchFamily="34" charset="0"/>
              </a:rPr>
              <a:t>FeistyForwarders_0968120672</a:t>
            </a:r>
            <a:endParaRPr lang="en-US" sz="800" dirty="0">
              <a:latin typeface="Arial" panose="020B0604020202020204" pitchFamily="34" charset="0"/>
              <a:cs typeface="Arial" panose="020B0604020202020204" pitchFamily="34" charset="0"/>
            </a:endParaRPr>
          </a:p>
        </p:txBody>
      </p:sp>
    </p:spTree>
  </p:cSld>
  <p:clrMap bg1="lt1" tx1="dk1" bg2="dk2" tx2="lt2" accent1="accent1" accent2="accent2" accent3="accent3" accent4="accent4" accent5="accent5" accent6="accent6" hlink="hlink" folHlink="folHlink"/>
  <p:sldLayoutIdLst>
    <p:sldLayoutId id="2147483690" r:id="rId1"/>
    <p:sldLayoutId id="2147483685" r:id="rId2"/>
    <p:sldLayoutId id="2147483691" r:id="rId3"/>
    <p:sldLayoutId id="2147483687" r:id="rId4"/>
    <p:sldLayoutId id="2147483692" r:id="rId5"/>
    <p:sldLayoutId id="2147483686" r:id="rId6"/>
    <p:sldLayoutId id="2147483693" r:id="rId7"/>
    <p:sldLayoutId id="2147483688" r:id="rId8"/>
    <p:sldLayoutId id="214748370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extLst>
              <a:ext uri="{BEBA8EAE-BF5A-486C-A8C5-ECC9F3942E4B}">
                <a14:imgProps xmlns:a14="http://schemas.microsoft.com/office/drawing/2010/main">
                  <a14:imgLayer r:embed="rId14">
                    <a14:imgEffect>
                      <a14:artisticPencilSketch/>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A4719A-873E-4431-BBEA-98437305C69E}"/>
              </a:ext>
            </a:extLst>
          </p:cNvPr>
          <p:cNvSpPr>
            <a:spLocks noGrp="1"/>
          </p:cNvSpPr>
          <p:nvPr>
            <p:ph type="title"/>
          </p:nvPr>
        </p:nvSpPr>
        <p:spPr>
          <a:xfrm>
            <a:off x="471488" y="274638"/>
            <a:ext cx="5915025"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589A7D6-2320-4573-B978-C84C990D83C7}"/>
              </a:ext>
            </a:extLst>
          </p:cNvPr>
          <p:cNvSpPr>
            <a:spLocks noGrp="1"/>
          </p:cNvSpPr>
          <p:nvPr>
            <p:ph type="body" idx="1"/>
          </p:nvPr>
        </p:nvSpPr>
        <p:spPr>
          <a:xfrm>
            <a:off x="471488" y="1370013"/>
            <a:ext cx="5915025"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EF6964-874A-4906-9B5D-F3E873E097AF}"/>
              </a:ext>
            </a:extLst>
          </p:cNvPr>
          <p:cNvSpPr>
            <a:spLocks noGrp="1"/>
          </p:cNvSpPr>
          <p:nvPr>
            <p:ph type="dt" sz="half" idx="2"/>
          </p:nvPr>
        </p:nvSpPr>
        <p:spPr>
          <a:xfrm>
            <a:off x="471488" y="4767263"/>
            <a:ext cx="154305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83E351EE-8839-4BA5-9433-A3AB790C209C}" type="datetimeFigureOut">
              <a:rPr lang="en-US" smtClean="0"/>
              <a:t>7/10/2021</a:t>
            </a:fld>
            <a:endParaRPr lang="en-US"/>
          </a:p>
        </p:txBody>
      </p:sp>
      <p:sp>
        <p:nvSpPr>
          <p:cNvPr id="5" name="Footer Placeholder 4">
            <a:extLst>
              <a:ext uri="{FF2B5EF4-FFF2-40B4-BE49-F238E27FC236}">
                <a16:creationId xmlns:a16="http://schemas.microsoft.com/office/drawing/2014/main" id="{D2A808AF-8FB4-41AF-BC67-DA1CAD5072FE}"/>
              </a:ext>
            </a:extLst>
          </p:cNvPr>
          <p:cNvSpPr>
            <a:spLocks noGrp="1"/>
          </p:cNvSpPr>
          <p:nvPr>
            <p:ph type="ftr" sz="quarter" idx="3"/>
          </p:nvPr>
        </p:nvSpPr>
        <p:spPr>
          <a:xfrm>
            <a:off x="2271713" y="4767263"/>
            <a:ext cx="2314575"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19A5689-D368-49BD-9D16-948E4D8FD311}"/>
              </a:ext>
            </a:extLst>
          </p:cNvPr>
          <p:cNvSpPr>
            <a:spLocks noGrp="1"/>
          </p:cNvSpPr>
          <p:nvPr>
            <p:ph type="sldNum" sz="quarter" idx="4"/>
          </p:nvPr>
        </p:nvSpPr>
        <p:spPr>
          <a:xfrm>
            <a:off x="4843463" y="4767263"/>
            <a:ext cx="154305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0903FB9-FD16-4629-8D64-3BEEF9DE211C}" type="slidenum">
              <a:rPr lang="en-US" smtClean="0"/>
              <a:t>‹#›</a:t>
            </a:fld>
            <a:endParaRPr lang="en-US"/>
          </a:p>
        </p:txBody>
      </p:sp>
    </p:spTree>
    <p:extLst>
      <p:ext uri="{BB962C8B-B14F-4D97-AF65-F5344CB8AC3E}">
        <p14:creationId xmlns:p14="http://schemas.microsoft.com/office/powerpoint/2010/main" val="246499784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Layout" Target="../slideLayouts/slideLayout4.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0.png"/><Relationship Id="rId7" Type="http://schemas.openxmlformats.org/officeDocument/2006/relationships/image" Target="../media/image12.png"/><Relationship Id="rId12"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6.xml"/><Relationship Id="rId6" Type="http://schemas.microsoft.com/office/2007/relationships/hdphoto" Target="../media/hdphoto5.wdp"/><Relationship Id="rId11" Type="http://schemas.microsoft.com/office/2007/relationships/hdphoto" Target="../media/hdphoto7.wdp"/><Relationship Id="rId5" Type="http://schemas.openxmlformats.org/officeDocument/2006/relationships/image" Target="../media/image11.png"/><Relationship Id="rId10" Type="http://schemas.openxmlformats.org/officeDocument/2006/relationships/image" Target="../media/image15.png"/><Relationship Id="rId4" Type="http://schemas.microsoft.com/office/2007/relationships/hdphoto" Target="../media/hdphoto4.wdp"/><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image" Target="../media/image18.jpeg"/><Relationship Id="rId5" Type="http://schemas.microsoft.com/office/2007/relationships/hdphoto" Target="../media/hdphoto2.wdp"/><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5.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5.xml"/><Relationship Id="rId1" Type="http://schemas.openxmlformats.org/officeDocument/2006/relationships/tags" Target="../tags/tag8.xml"/><Relationship Id="rId5" Type="http://schemas.openxmlformats.org/officeDocument/2006/relationships/image" Target="../media/image26.jpe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0.png"/><Relationship Id="rId7" Type="http://schemas.openxmlformats.org/officeDocument/2006/relationships/image" Target="../media/image12.png"/><Relationship Id="rId12" Type="http://schemas.openxmlformats.org/officeDocument/2006/relationships/image" Target="../media/image16.png"/><Relationship Id="rId2" Type="http://schemas.openxmlformats.org/officeDocument/2006/relationships/slideLayout" Target="../slideLayouts/slideLayout5.xml"/><Relationship Id="rId1" Type="http://schemas.openxmlformats.org/officeDocument/2006/relationships/tags" Target="../tags/tag9.xml"/><Relationship Id="rId6" Type="http://schemas.microsoft.com/office/2007/relationships/hdphoto" Target="../media/hdphoto5.wdp"/><Relationship Id="rId11" Type="http://schemas.microsoft.com/office/2007/relationships/hdphoto" Target="../media/hdphoto7.wdp"/><Relationship Id="rId5" Type="http://schemas.openxmlformats.org/officeDocument/2006/relationships/image" Target="../media/image11.png"/><Relationship Id="rId10" Type="http://schemas.openxmlformats.org/officeDocument/2006/relationships/image" Target="../media/image15.png"/><Relationship Id="rId4" Type="http://schemas.microsoft.com/office/2007/relationships/hdphoto" Target="../media/hdphoto4.wdp"/><Relationship Id="rId9"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2.xml"/><Relationship Id="rId7" Type="http://schemas.microsoft.com/office/2007/relationships/hdphoto" Target="../media/hdphoto9.wdp"/><Relationship Id="rId2" Type="http://schemas.openxmlformats.org/officeDocument/2006/relationships/slideLayout" Target="../slideLayouts/slideLayout4.xml"/><Relationship Id="rId1" Type="http://schemas.openxmlformats.org/officeDocument/2006/relationships/tags" Target="../tags/tag10.xml"/><Relationship Id="rId6" Type="http://schemas.openxmlformats.org/officeDocument/2006/relationships/image" Target="../media/image27.png"/><Relationship Id="rId5" Type="http://schemas.microsoft.com/office/2007/relationships/hdphoto" Target="../media/hdphoto2.wdp"/><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12.xml"/><Relationship Id="rId6" Type="http://schemas.openxmlformats.org/officeDocument/2006/relationships/image" Target="../media/image32.jpg"/><Relationship Id="rId5" Type="http://schemas.openxmlformats.org/officeDocument/2006/relationships/image" Target="../media/image31.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3.xml"/><Relationship Id="rId5" Type="http://schemas.openxmlformats.org/officeDocument/2006/relationships/image" Target="../media/image33.png"/><Relationship Id="rId4"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14.xml"/><Relationship Id="rId5" Type="http://schemas.openxmlformats.org/officeDocument/2006/relationships/image" Target="../media/image34.png"/><Relationship Id="rId4"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4.xml"/><Relationship Id="rId1" Type="http://schemas.openxmlformats.org/officeDocument/2006/relationships/tags" Target="../tags/tag15.xml"/><Relationship Id="rId5" Type="http://schemas.microsoft.com/office/2007/relationships/hdphoto" Target="../media/hdphoto2.wdp"/><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4.xml"/><Relationship Id="rId1" Type="http://schemas.openxmlformats.org/officeDocument/2006/relationships/tags" Target="../tags/tag16.xml"/><Relationship Id="rId5" Type="http://schemas.microsoft.com/office/2007/relationships/hdphoto" Target="../media/hdphoto2.wdp"/><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4.xml"/><Relationship Id="rId1" Type="http://schemas.openxmlformats.org/officeDocument/2006/relationships/tags" Target="../tags/tag17.xml"/><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video" Target="../media/media3.mp4"/><Relationship Id="rId7" Type="http://schemas.openxmlformats.org/officeDocument/2006/relationships/image" Target="../media/image38.png"/><Relationship Id="rId2" Type="http://schemas.microsoft.com/office/2007/relationships/media" Target="../media/media3.mp4"/><Relationship Id="rId1" Type="http://schemas.openxmlformats.org/officeDocument/2006/relationships/tags" Target="../tags/tag18.xml"/><Relationship Id="rId6" Type="http://schemas.microsoft.com/office/2007/relationships/hdphoto" Target="../media/hdphoto2.wdp"/><Relationship Id="rId5" Type="http://schemas.openxmlformats.org/officeDocument/2006/relationships/image" Target="../media/image7.png"/><Relationship Id="rId10" Type="http://schemas.openxmlformats.org/officeDocument/2006/relationships/image" Target="../media/image40.png"/><Relationship Id="rId4" Type="http://schemas.openxmlformats.org/officeDocument/2006/relationships/slideLayout" Target="../slideLayouts/slideLayout4.xml"/><Relationship Id="rId9"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tags" Target="../tags/tag19.xml"/><Relationship Id="rId5" Type="http://schemas.microsoft.com/office/2007/relationships/hdphoto" Target="../media/hdphoto12.wdp"/><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5.xml"/><Relationship Id="rId1" Type="http://schemas.openxmlformats.org/officeDocument/2006/relationships/tags" Target="../tags/tag20.xml"/><Relationship Id="rId5" Type="http://schemas.openxmlformats.org/officeDocument/2006/relationships/image" Target="../media/image39.png"/><Relationship Id="rId4" Type="http://schemas.microsoft.com/office/2007/relationships/hdphoto" Target="../media/hdphoto11.wdp"/></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 Id="rId6" Type="http://schemas.microsoft.com/office/2007/relationships/hdphoto" Target="../media/hdphoto3.wdp"/><Relationship Id="rId5" Type="http://schemas.openxmlformats.org/officeDocument/2006/relationships/image" Target="../media/image8.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3.xml"/><Relationship Id="rId6" Type="http://schemas.microsoft.com/office/2007/relationships/hdphoto" Target="../media/hdphoto5.wdp"/><Relationship Id="rId5" Type="http://schemas.openxmlformats.org/officeDocument/2006/relationships/image" Target="../media/image11.png"/><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0.png"/><Relationship Id="rId7" Type="http://schemas.openxmlformats.org/officeDocument/2006/relationships/image" Target="../media/image12.png"/><Relationship Id="rId12"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4.xml"/><Relationship Id="rId6" Type="http://schemas.microsoft.com/office/2007/relationships/hdphoto" Target="../media/hdphoto5.wdp"/><Relationship Id="rId11" Type="http://schemas.microsoft.com/office/2007/relationships/hdphoto" Target="../media/hdphoto7.wdp"/><Relationship Id="rId5" Type="http://schemas.openxmlformats.org/officeDocument/2006/relationships/image" Target="../media/image11.png"/><Relationship Id="rId10" Type="http://schemas.openxmlformats.org/officeDocument/2006/relationships/image" Target="../media/image15.png"/><Relationship Id="rId4" Type="http://schemas.microsoft.com/office/2007/relationships/hdphoto" Target="../media/hdphoto4.wdp"/><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5.xml"/><Relationship Id="rId1" Type="http://schemas.openxmlformats.org/officeDocument/2006/relationships/tags" Target="../tags/tag5.xml"/><Relationship Id="rId6" Type="http://schemas.microsoft.com/office/2007/relationships/hdphoto" Target="../media/hdphoto8.wdp"/><Relationship Id="rId5" Type="http://schemas.openxmlformats.org/officeDocument/2006/relationships/image" Target="../media/image17.png"/><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0000" r="-10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294A48-5128-4508-BFB7-94AD3F5984A4}"/>
              </a:ext>
            </a:extLst>
          </p:cNvPr>
          <p:cNvSpPr txBox="1"/>
          <p:nvPr/>
        </p:nvSpPr>
        <p:spPr>
          <a:xfrm>
            <a:off x="291130" y="2248584"/>
            <a:ext cx="6566870" cy="646331"/>
          </a:xfrm>
          <a:prstGeom prst="rect">
            <a:avLst/>
          </a:prstGeom>
          <a:noFill/>
        </p:spPr>
        <p:txBody>
          <a:bodyPr wrap="square" rtlCol="0">
            <a:spAutoFit/>
          </a:bodyPr>
          <a:lstStyle/>
          <a:p>
            <a:r>
              <a:rPr lang="en-US" sz="3600" b="1" dirty="0">
                <a:solidFill>
                  <a:srgbClr val="FF0000"/>
                </a:solidFill>
                <a:latin typeface="UTM Cookies" panose="02040603050506020204" pitchFamily="18" charset="0"/>
              </a:rPr>
              <a:t>BÀI 25: ĐẤT NƯỚC CHÚNG MÌNH</a:t>
            </a:r>
          </a:p>
        </p:txBody>
      </p:sp>
    </p:spTree>
    <p:custDataLst>
      <p:tags r:id="rId1"/>
    </p:custDataLst>
    <p:extLst>
      <p:ext uri="{BB962C8B-B14F-4D97-AF65-F5344CB8AC3E}">
        <p14:creationId xmlns:p14="http://schemas.microsoft.com/office/powerpoint/2010/main" val="2392390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DB0D57-E4C1-4E80-8664-1A0205E2CF88}"/>
              </a:ext>
            </a:extLst>
          </p:cNvPr>
          <p:cNvSpPr txBox="1"/>
          <p:nvPr/>
        </p:nvSpPr>
        <p:spPr>
          <a:xfrm>
            <a:off x="551889" y="685870"/>
            <a:ext cx="6155313" cy="492443"/>
          </a:xfrm>
          <a:prstGeom prst="rect">
            <a:avLst/>
          </a:prstGeom>
          <a:noFill/>
        </p:spPr>
        <p:txBody>
          <a:bodyPr wrap="square" rtlCol="0">
            <a:spAutoFit/>
          </a:bodyPr>
          <a:lstStyle/>
          <a:p>
            <a:pPr indent="171450" algn="just"/>
            <a:r>
              <a:rPr lang="vi-VN" sz="1300" dirty="0">
                <a:latin typeface="UTM Avo" panose="02040603050506020204" pitchFamily="18" charset="0"/>
              </a:rPr>
              <a:t>Việt Nam là đất nước tươi đẹp của chúng mình. Thủ đô nước mình là Hà Nội. Lá cờ Tổ quốc hình chữ nhật, nền đỏ, ở giữa có ngôi sao vàng năm </a:t>
            </a:r>
            <a:r>
              <a:rPr lang="vi-VN" sz="1300" dirty="0" err="1">
                <a:latin typeface="UTM Avo" panose="02040603050506020204" pitchFamily="18" charset="0"/>
              </a:rPr>
              <a:t>cánh</a:t>
            </a:r>
            <a:r>
              <a:rPr lang="vi-VN" sz="1300" dirty="0">
                <a:latin typeface="UTM Avo" panose="02040603050506020204" pitchFamily="18" charset="0"/>
              </a:rPr>
              <a:t>.</a:t>
            </a:r>
            <a:endParaRPr lang="en-US" sz="1300" dirty="0">
              <a:latin typeface="UTM Avo" panose="02040603050506020204" pitchFamily="18" charset="0"/>
            </a:endParaRPr>
          </a:p>
        </p:txBody>
      </p:sp>
      <p:grpSp>
        <p:nvGrpSpPr>
          <p:cNvPr id="3" name="Group 2">
            <a:extLst>
              <a:ext uri="{FF2B5EF4-FFF2-40B4-BE49-F238E27FC236}">
                <a16:creationId xmlns:a16="http://schemas.microsoft.com/office/drawing/2014/main" id="{9D0F22DC-6D72-483F-8FD5-D3D31A098AA8}"/>
              </a:ext>
            </a:extLst>
          </p:cNvPr>
          <p:cNvGrpSpPr/>
          <p:nvPr/>
        </p:nvGrpSpPr>
        <p:grpSpPr>
          <a:xfrm>
            <a:off x="551889" y="31960"/>
            <a:ext cx="1305582" cy="525172"/>
            <a:chOff x="635794" y="14285"/>
            <a:chExt cx="1305582" cy="525172"/>
          </a:xfrm>
        </p:grpSpPr>
        <p:sp>
          <p:nvSpPr>
            <p:cNvPr id="4" name="TextBox 3">
              <a:extLst>
                <a:ext uri="{FF2B5EF4-FFF2-40B4-BE49-F238E27FC236}">
                  <a16:creationId xmlns:a16="http://schemas.microsoft.com/office/drawing/2014/main" id="{4FCF2103-78A6-4FBE-95ED-601E4DFDD877}"/>
                </a:ext>
              </a:extLst>
            </p:cNvPr>
            <p:cNvSpPr txBox="1"/>
            <p:nvPr/>
          </p:nvSpPr>
          <p:spPr>
            <a:xfrm>
              <a:off x="1127791" y="49917"/>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14285"/>
              <a:ext cx="582308" cy="525172"/>
            </a:xfrm>
            <a:prstGeom prst="rect">
              <a:avLst/>
            </a:prstGeom>
          </p:spPr>
        </p:pic>
      </p:grpSp>
      <p:sp>
        <p:nvSpPr>
          <p:cNvPr id="6" name="TextBox 5">
            <a:extLst>
              <a:ext uri="{FF2B5EF4-FFF2-40B4-BE49-F238E27FC236}">
                <a16:creationId xmlns:a16="http://schemas.microsoft.com/office/drawing/2014/main" id="{9DC896DB-F00F-4B35-AA0E-25BACE8F3BB7}"/>
              </a:ext>
            </a:extLst>
          </p:cNvPr>
          <p:cNvSpPr txBox="1"/>
          <p:nvPr/>
        </p:nvSpPr>
        <p:spPr>
          <a:xfrm>
            <a:off x="1488487" y="117334"/>
            <a:ext cx="3113330" cy="413703"/>
          </a:xfrm>
          <a:prstGeom prst="rect">
            <a:avLst/>
          </a:prstGeom>
          <a:noFill/>
        </p:spPr>
        <p:txBody>
          <a:bodyPr wrap="square" rtlCol="0">
            <a:spAutoFit/>
          </a:bodyPr>
          <a:lstStyle/>
          <a:p>
            <a:pPr algn="ctr">
              <a:lnSpc>
                <a:spcPct val="150000"/>
              </a:lnSpc>
            </a:pPr>
            <a:r>
              <a:rPr lang="vi-VN" sz="1600" b="1" dirty="0">
                <a:solidFill>
                  <a:schemeClr val="accent1">
                    <a:lumMod val="75000"/>
                  </a:schemeClr>
                </a:solidFill>
                <a:latin typeface="UTM Avo" panose="02040603050506020204" pitchFamily="18" charset="0"/>
              </a:rPr>
              <a:t>ĐẤT NƯỚC CHÚNG MÌNH</a:t>
            </a:r>
            <a:endParaRPr lang="en-US" sz="1600" b="1" dirty="0">
              <a:solidFill>
                <a:schemeClr val="accent1">
                  <a:lumMod val="75000"/>
                </a:schemeClr>
              </a:solidFill>
              <a:latin typeface="UTM Avo" panose="02040603050506020204" pitchFamily="18" charset="0"/>
            </a:endParaRPr>
          </a:p>
        </p:txBody>
      </p:sp>
      <p:sp>
        <p:nvSpPr>
          <p:cNvPr id="15" name="TextBox 14">
            <a:extLst>
              <a:ext uri="{FF2B5EF4-FFF2-40B4-BE49-F238E27FC236}">
                <a16:creationId xmlns:a16="http://schemas.microsoft.com/office/drawing/2014/main" id="{28530BC7-951C-41EE-892D-67BDEB236BAA}"/>
              </a:ext>
            </a:extLst>
          </p:cNvPr>
          <p:cNvSpPr txBox="1"/>
          <p:nvPr/>
        </p:nvSpPr>
        <p:spPr>
          <a:xfrm>
            <a:off x="3003874" y="2205914"/>
            <a:ext cx="3527554" cy="1092607"/>
          </a:xfrm>
          <a:prstGeom prst="rect">
            <a:avLst/>
          </a:prstGeom>
          <a:noFill/>
        </p:spPr>
        <p:txBody>
          <a:bodyPr wrap="square" rtlCol="0">
            <a:spAutoFit/>
          </a:bodyPr>
          <a:lstStyle/>
          <a:p>
            <a:pPr indent="171450" algn="just"/>
            <a:r>
              <a:rPr lang="vi-VN" sz="1300" dirty="0">
                <a:latin typeface="UTM Avo" panose="02040603050506020204" pitchFamily="18" charset="0"/>
              </a:rPr>
              <a:t>Đất nước mình có ba miền Bắc, Trung, Nam với khí hậu khác nhau. Miền Bắc và miền Trung một năm có bốn mùa: xuân, hạ, thu, đông. Miền Nam có hai mùa: mùa mưa và mùa khô.</a:t>
            </a:r>
          </a:p>
        </p:txBody>
      </p:sp>
      <p:sp>
        <p:nvSpPr>
          <p:cNvPr id="16" name="TextBox 15">
            <a:extLst>
              <a:ext uri="{FF2B5EF4-FFF2-40B4-BE49-F238E27FC236}">
                <a16:creationId xmlns:a16="http://schemas.microsoft.com/office/drawing/2014/main" id="{08BFB91A-685F-44FB-AD48-BF57E4B0D61A}"/>
              </a:ext>
            </a:extLst>
          </p:cNvPr>
          <p:cNvSpPr txBox="1"/>
          <p:nvPr/>
        </p:nvSpPr>
        <p:spPr>
          <a:xfrm>
            <a:off x="3003874" y="3268344"/>
            <a:ext cx="1974992" cy="1292662"/>
          </a:xfrm>
          <a:prstGeom prst="rect">
            <a:avLst/>
          </a:prstGeom>
          <a:noFill/>
        </p:spPr>
        <p:txBody>
          <a:bodyPr wrap="square" rtlCol="0">
            <a:spAutoFit/>
          </a:bodyPr>
          <a:lstStyle/>
          <a:p>
            <a:pPr indent="171450" algn="just"/>
            <a:r>
              <a:rPr lang="vi-VN" sz="1300" dirty="0">
                <a:latin typeface="UTM Avo" panose="02040603050506020204" pitchFamily="18" charset="0"/>
              </a:rPr>
              <a:t>Trang phục truyền thống của người Việt Nam là áo dài. Áo dài thường được mặc trong dịp Tết hay lễ hội.</a:t>
            </a:r>
          </a:p>
          <a:p>
            <a:pPr indent="171450" algn="r"/>
            <a:r>
              <a:rPr lang="vi-VN" sz="1300" dirty="0">
                <a:latin typeface="UTM Avo" panose="02040603050506020204" pitchFamily="18" charset="0"/>
              </a:rPr>
              <a:t>(Trung Sơn)</a:t>
            </a:r>
          </a:p>
        </p:txBody>
      </p:sp>
      <p:pic>
        <p:nvPicPr>
          <p:cNvPr id="9" name="Picture 8">
            <a:extLst>
              <a:ext uri="{FF2B5EF4-FFF2-40B4-BE49-F238E27FC236}">
                <a16:creationId xmlns:a16="http://schemas.microsoft.com/office/drawing/2014/main" id="{7BF63209-3F36-4FD6-983B-3C3390FD4D4D}"/>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4853111" y="3079219"/>
            <a:ext cx="1628775" cy="1746360"/>
          </a:xfrm>
          <a:prstGeom prst="rect">
            <a:avLst/>
          </a:prstGeom>
        </p:spPr>
      </p:pic>
      <p:pic>
        <p:nvPicPr>
          <p:cNvPr id="11" name="Picture 10">
            <a:extLst>
              <a:ext uri="{FF2B5EF4-FFF2-40B4-BE49-F238E27FC236}">
                <a16:creationId xmlns:a16="http://schemas.microsoft.com/office/drawing/2014/main" id="{FFB86EE2-0AF3-4295-8DA2-72FD5FFE9C0B}"/>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tretch>
            <a:fillRect/>
          </a:stretch>
        </p:blipFill>
        <p:spPr>
          <a:xfrm>
            <a:off x="269759" y="1895573"/>
            <a:ext cx="2625058" cy="2562057"/>
          </a:xfrm>
          <a:prstGeom prst="rect">
            <a:avLst/>
          </a:prstGeom>
        </p:spPr>
      </p:pic>
      <p:pic>
        <p:nvPicPr>
          <p:cNvPr id="12" name="Picture 11">
            <a:extLst>
              <a:ext uri="{FF2B5EF4-FFF2-40B4-BE49-F238E27FC236}">
                <a16:creationId xmlns:a16="http://schemas.microsoft.com/office/drawing/2014/main" id="{687A8ABD-36F5-464E-9D2F-70C1856681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5683" y="646030"/>
            <a:ext cx="304770" cy="288000"/>
          </a:xfrm>
          <a:prstGeom prst="rect">
            <a:avLst/>
          </a:prstGeom>
        </p:spPr>
      </p:pic>
      <p:pic>
        <p:nvPicPr>
          <p:cNvPr id="13" name="Picture 12">
            <a:extLst>
              <a:ext uri="{FF2B5EF4-FFF2-40B4-BE49-F238E27FC236}">
                <a16:creationId xmlns:a16="http://schemas.microsoft.com/office/drawing/2014/main" id="{4A940625-0A14-48B6-B2C3-82F0A86D5750}"/>
              </a:ext>
            </a:extLst>
          </p:cNvPr>
          <p:cNvPicPr>
            <a:picLocks noChangeAspect="1"/>
          </p:cNvPicPr>
          <p:nvPr/>
        </p:nvPicPr>
        <p:blipFill>
          <a:blip r:embed="rId10">
            <a:duotone>
              <a:schemeClr val="accent6">
                <a:shade val="45000"/>
                <a:satMod val="135000"/>
              </a:schemeClr>
              <a:prstClr val="white"/>
            </a:duotone>
            <a:extLst>
              <a:ext uri="{BEBA8EAE-BF5A-486C-A8C5-ECC9F3942E4B}">
                <a14:imgProps xmlns:a14="http://schemas.microsoft.com/office/drawing/2010/main">
                  <a14:imgLayer r:embed="rId11">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08011" y="1139403"/>
            <a:ext cx="297267" cy="297267"/>
          </a:xfrm>
          <a:prstGeom prst="rect">
            <a:avLst/>
          </a:prstGeom>
        </p:spPr>
      </p:pic>
      <p:pic>
        <p:nvPicPr>
          <p:cNvPr id="14" name="Picture 13">
            <a:extLst>
              <a:ext uri="{FF2B5EF4-FFF2-40B4-BE49-F238E27FC236}">
                <a16:creationId xmlns:a16="http://schemas.microsoft.com/office/drawing/2014/main" id="{D8CB0D04-4887-46F6-B78A-DBEC8F7E2F3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51239" y="2175064"/>
            <a:ext cx="288000" cy="288000"/>
          </a:xfrm>
          <a:prstGeom prst="rect">
            <a:avLst/>
          </a:prstGeom>
        </p:spPr>
      </p:pic>
      <p:grpSp>
        <p:nvGrpSpPr>
          <p:cNvPr id="17" name="Group 16">
            <a:extLst>
              <a:ext uri="{FF2B5EF4-FFF2-40B4-BE49-F238E27FC236}">
                <a16:creationId xmlns:a16="http://schemas.microsoft.com/office/drawing/2014/main" id="{BA4736CC-CD28-4F38-BB7A-B660EC7B3FEF}"/>
              </a:ext>
            </a:extLst>
          </p:cNvPr>
          <p:cNvGrpSpPr/>
          <p:nvPr/>
        </p:nvGrpSpPr>
        <p:grpSpPr>
          <a:xfrm>
            <a:off x="2852306" y="3079219"/>
            <a:ext cx="385691" cy="646331"/>
            <a:chOff x="3381838" y="2889107"/>
            <a:chExt cx="385691" cy="646331"/>
          </a:xfrm>
        </p:grpSpPr>
        <p:sp>
          <p:nvSpPr>
            <p:cNvPr id="18" name="Oval 17">
              <a:extLst>
                <a:ext uri="{FF2B5EF4-FFF2-40B4-BE49-F238E27FC236}">
                  <a16:creationId xmlns:a16="http://schemas.microsoft.com/office/drawing/2014/main" id="{4EF3C45D-9C1C-44F7-AD1D-C75128585EB2}"/>
                </a:ext>
              </a:extLst>
            </p:cNvPr>
            <p:cNvSpPr/>
            <p:nvPr/>
          </p:nvSpPr>
          <p:spPr>
            <a:xfrm>
              <a:off x="3445636" y="3057837"/>
              <a:ext cx="321893" cy="321893"/>
            </a:xfrm>
            <a:prstGeom prst="ellipse">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VN" sz="3600" i="1" dirty="0">
                <a:solidFill>
                  <a:schemeClr val="accent2"/>
                </a:solidFill>
                <a:latin typeface="UTM Charlotte" panose="02040603050506020204" pitchFamily="18" charset="0"/>
              </a:endParaRPr>
            </a:p>
          </p:txBody>
        </p:sp>
        <p:sp>
          <p:nvSpPr>
            <p:cNvPr id="19" name="Rectangle 18">
              <a:extLst>
                <a:ext uri="{FF2B5EF4-FFF2-40B4-BE49-F238E27FC236}">
                  <a16:creationId xmlns:a16="http://schemas.microsoft.com/office/drawing/2014/main" id="{FD5E1ED6-4148-4173-97D9-22A9850A1518}"/>
                </a:ext>
              </a:extLst>
            </p:cNvPr>
            <p:cNvSpPr/>
            <p:nvPr/>
          </p:nvSpPr>
          <p:spPr>
            <a:xfrm rot="21163024">
              <a:off x="3381838" y="2889107"/>
              <a:ext cx="380233" cy="646331"/>
            </a:xfrm>
            <a:prstGeom prst="rect">
              <a:avLst/>
            </a:prstGeom>
          </p:spPr>
          <p:txBody>
            <a:bodyPr wrap="none">
              <a:spAutoFit/>
            </a:bodyPr>
            <a:lstStyle/>
            <a:p>
              <a:pPr algn="ctr"/>
              <a:r>
                <a:rPr lang="en-VN" sz="3600" b="1" i="1" dirty="0">
                  <a:solidFill>
                    <a:schemeClr val="accent2"/>
                  </a:solidFill>
                  <a:latin typeface="UTM Charlotte" panose="02040603050506020204" pitchFamily="18" charset="0"/>
                </a:rPr>
                <a:t>4</a:t>
              </a:r>
            </a:p>
          </p:txBody>
        </p:sp>
      </p:grpSp>
      <p:sp>
        <p:nvSpPr>
          <p:cNvPr id="20" name="TextBox 19">
            <a:extLst>
              <a:ext uri="{FF2B5EF4-FFF2-40B4-BE49-F238E27FC236}">
                <a16:creationId xmlns:a16="http://schemas.microsoft.com/office/drawing/2014/main" id="{7447E87E-6FE9-49EA-9DAC-11FC87F5583A}"/>
              </a:ext>
            </a:extLst>
          </p:cNvPr>
          <p:cNvSpPr txBox="1"/>
          <p:nvPr/>
        </p:nvSpPr>
        <p:spPr>
          <a:xfrm>
            <a:off x="505927" y="1209163"/>
            <a:ext cx="6155313" cy="692497"/>
          </a:xfrm>
          <a:prstGeom prst="rect">
            <a:avLst/>
          </a:prstGeom>
          <a:noFill/>
        </p:spPr>
        <p:txBody>
          <a:bodyPr wrap="square" rtlCol="0">
            <a:spAutoFit/>
          </a:bodyPr>
          <a:lstStyle/>
          <a:p>
            <a:pPr indent="171450" algn="just"/>
            <a:r>
              <a:rPr lang="vi-VN" sz="1300" dirty="0" err="1">
                <a:latin typeface="UTM Avo" panose="02040603050506020204" pitchFamily="18" charset="0"/>
              </a:rPr>
              <a:t>Việt</a:t>
            </a:r>
            <a:r>
              <a:rPr lang="vi-VN" sz="1300" dirty="0">
                <a:latin typeface="UTM Avo" panose="02040603050506020204" pitchFamily="18" charset="0"/>
              </a:rPr>
              <a:t> Nam có những vị anh hùng có công lớn với đất nước như Hai Bà Trưng, Bà Triệu, Trần Hưng Đạo, Quang Trung, Hồ Chí Minh,... Những con người ấy đã làm rạng danh lịch sử nước nhà.</a:t>
            </a:r>
          </a:p>
        </p:txBody>
      </p:sp>
      <p:sp>
        <p:nvSpPr>
          <p:cNvPr id="7" name="TextBox 6">
            <a:extLst>
              <a:ext uri="{FF2B5EF4-FFF2-40B4-BE49-F238E27FC236}">
                <a16:creationId xmlns:a16="http://schemas.microsoft.com/office/drawing/2014/main" id="{C97D325F-758E-45FC-8064-BD3D1089CEA7}"/>
              </a:ext>
            </a:extLst>
          </p:cNvPr>
          <p:cNvSpPr txBox="1"/>
          <p:nvPr/>
        </p:nvSpPr>
        <p:spPr>
          <a:xfrm>
            <a:off x="4401140" y="135803"/>
            <a:ext cx="2459675" cy="400110"/>
          </a:xfrm>
          <a:prstGeom prst="rect">
            <a:avLst/>
          </a:prstGeom>
          <a:solidFill>
            <a:srgbClr val="FFC000"/>
          </a:solidFill>
        </p:spPr>
        <p:txBody>
          <a:bodyPr wrap="square" rtlCol="0">
            <a:spAutoFit/>
          </a:bodyPr>
          <a:lstStyle/>
          <a:p>
            <a:r>
              <a:rPr lang="vi-VN" sz="2000" dirty="0" err="1">
                <a:solidFill>
                  <a:srgbClr val="FF0000"/>
                </a:solidFill>
              </a:rPr>
              <a:t>Luyện</a:t>
            </a:r>
            <a:r>
              <a:rPr lang="vi-VN" sz="2000" dirty="0">
                <a:solidFill>
                  <a:srgbClr val="FF0000"/>
                </a:solidFill>
              </a:rPr>
              <a:t> </a:t>
            </a:r>
            <a:r>
              <a:rPr lang="vi-VN" sz="2000" dirty="0" err="1">
                <a:solidFill>
                  <a:srgbClr val="FF0000"/>
                </a:solidFill>
              </a:rPr>
              <a:t>đọc</a:t>
            </a:r>
            <a:r>
              <a:rPr lang="vi-VN" sz="2000" dirty="0">
                <a:solidFill>
                  <a:srgbClr val="FF0000"/>
                </a:solidFill>
              </a:rPr>
              <a:t> theo </a:t>
            </a:r>
            <a:r>
              <a:rPr lang="vi-VN" sz="2000" dirty="0" err="1">
                <a:solidFill>
                  <a:srgbClr val="FF0000"/>
                </a:solidFill>
              </a:rPr>
              <a:t>cặp</a:t>
            </a:r>
            <a:endParaRPr lang="en-US" sz="2000" dirty="0">
              <a:solidFill>
                <a:srgbClr val="FF0000"/>
              </a:solidFill>
            </a:endParaRPr>
          </a:p>
        </p:txBody>
      </p:sp>
    </p:spTree>
    <p:custDataLst>
      <p:tags r:id="rId1"/>
    </p:custDataLst>
    <p:extLst>
      <p:ext uri="{BB962C8B-B14F-4D97-AF65-F5344CB8AC3E}">
        <p14:creationId xmlns:p14="http://schemas.microsoft.com/office/powerpoint/2010/main" val="3538485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B165CA-31A8-4732-A7A0-AB4C01432571}"/>
              </a:ext>
            </a:extLst>
          </p:cNvPr>
          <p:cNvSpPr txBox="1"/>
          <p:nvPr/>
        </p:nvSpPr>
        <p:spPr>
          <a:xfrm>
            <a:off x="781005" y="243110"/>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TRẢ LỜI CÂU HỎI</a:t>
            </a:r>
            <a:endParaRPr lang="en-US" sz="3600" dirty="0">
              <a:solidFill>
                <a:schemeClr val="accent2"/>
              </a:solidFill>
              <a:latin typeface="UTM Cookies" panose="02040603050506020204" pitchFamily="18" charset="0"/>
            </a:endParaRPr>
          </a:p>
        </p:txBody>
      </p:sp>
      <p:sp>
        <p:nvSpPr>
          <p:cNvPr id="4" name="TextBox 3">
            <a:extLst>
              <a:ext uri="{FF2B5EF4-FFF2-40B4-BE49-F238E27FC236}">
                <a16:creationId xmlns:a16="http://schemas.microsoft.com/office/drawing/2014/main" id="{C33E36AB-714E-4BC3-850C-E6AC6384CFB5}"/>
              </a:ext>
            </a:extLst>
          </p:cNvPr>
          <p:cNvSpPr txBox="1"/>
          <p:nvPr/>
        </p:nvSpPr>
        <p:spPr>
          <a:xfrm>
            <a:off x="1666396" y="1366970"/>
            <a:ext cx="4812513" cy="735842"/>
          </a:xfrm>
          <a:prstGeom prst="rect">
            <a:avLst/>
          </a:prstGeom>
          <a:noFill/>
        </p:spPr>
        <p:txBody>
          <a:bodyPr wrap="square" rtlCol="0">
            <a:spAutoFit/>
          </a:bodyPr>
          <a:lstStyle/>
          <a:p>
            <a:pPr algn="just">
              <a:lnSpc>
                <a:spcPct val="150000"/>
              </a:lnSpc>
            </a:pPr>
            <a:r>
              <a:rPr lang="en-US" sz="1500" b="1" dirty="0">
                <a:solidFill>
                  <a:schemeClr val="accent6">
                    <a:lumMod val="75000"/>
                  </a:schemeClr>
                </a:solidFill>
                <a:latin typeface="UTM Avo" panose="02040603050506020204" pitchFamily="18" charset="0"/>
              </a:rPr>
              <a:t>1</a:t>
            </a:r>
            <a:r>
              <a:rPr lang="vi-VN" sz="1500" b="1" dirty="0">
                <a:solidFill>
                  <a:schemeClr val="accent6">
                    <a:lumMod val="75000"/>
                  </a:schemeClr>
                </a:solidFill>
                <a:latin typeface="UTM Avo" panose="02040603050506020204" pitchFamily="18" charset="0"/>
              </a:rPr>
              <a:t>. </a:t>
            </a:r>
            <a:r>
              <a:rPr lang="vi-VN" sz="1500" dirty="0">
                <a:latin typeface="UTM Avo" panose="02040603050506020204" pitchFamily="18" charset="0"/>
              </a:rPr>
              <a:t>Sắp xếp các thẻ dưới đây theo trình tự các đoạn trong bài đọc.</a:t>
            </a:r>
          </a:p>
        </p:txBody>
      </p:sp>
      <p:pic>
        <p:nvPicPr>
          <p:cNvPr id="10" name="Picture 9">
            <a:extLst>
              <a:ext uri="{FF2B5EF4-FFF2-40B4-BE49-F238E27FC236}">
                <a16:creationId xmlns:a16="http://schemas.microsoft.com/office/drawing/2014/main" id="{63455A8C-18E5-42E6-BEF6-2EC1373F316A}"/>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9504" t="8824" r="27740" b="7101"/>
          <a:stretch/>
        </p:blipFill>
        <p:spPr>
          <a:xfrm>
            <a:off x="347314" y="331799"/>
            <a:ext cx="1319082" cy="1304243"/>
          </a:xfrm>
          <a:prstGeom prst="ellipse">
            <a:avLst/>
          </a:prstGeom>
        </p:spPr>
      </p:pic>
      <p:grpSp>
        <p:nvGrpSpPr>
          <p:cNvPr id="16" name="Group 15">
            <a:extLst>
              <a:ext uri="{FF2B5EF4-FFF2-40B4-BE49-F238E27FC236}">
                <a16:creationId xmlns:a16="http://schemas.microsoft.com/office/drawing/2014/main" id="{B72367E2-266B-4285-B7E3-B796F401D99E}"/>
              </a:ext>
            </a:extLst>
          </p:cNvPr>
          <p:cNvGrpSpPr/>
          <p:nvPr/>
        </p:nvGrpSpPr>
        <p:grpSpPr>
          <a:xfrm>
            <a:off x="620483" y="2137461"/>
            <a:ext cx="2710543" cy="481002"/>
            <a:chOff x="718457" y="2123591"/>
            <a:chExt cx="2710543" cy="481002"/>
          </a:xfrm>
        </p:grpSpPr>
        <p:grpSp>
          <p:nvGrpSpPr>
            <p:cNvPr id="14" name="Group 13">
              <a:extLst>
                <a:ext uri="{FF2B5EF4-FFF2-40B4-BE49-F238E27FC236}">
                  <a16:creationId xmlns:a16="http://schemas.microsoft.com/office/drawing/2014/main" id="{6089231C-D3D6-4E95-890D-3CD8282E38C0}"/>
                </a:ext>
              </a:extLst>
            </p:cNvPr>
            <p:cNvGrpSpPr/>
            <p:nvPr/>
          </p:nvGrpSpPr>
          <p:grpSpPr>
            <a:xfrm>
              <a:off x="718457" y="2123591"/>
              <a:ext cx="2710543" cy="468000"/>
              <a:chOff x="718457" y="2123591"/>
              <a:chExt cx="2710543" cy="468000"/>
            </a:xfrm>
          </p:grpSpPr>
          <p:grpSp>
            <p:nvGrpSpPr>
              <p:cNvPr id="12" name="Group 11">
                <a:extLst>
                  <a:ext uri="{FF2B5EF4-FFF2-40B4-BE49-F238E27FC236}">
                    <a16:creationId xmlns:a16="http://schemas.microsoft.com/office/drawing/2014/main" id="{24AB81C0-58D2-4379-B036-738B21A2D799}"/>
                  </a:ext>
                </a:extLst>
              </p:cNvPr>
              <p:cNvGrpSpPr/>
              <p:nvPr/>
            </p:nvGrpSpPr>
            <p:grpSpPr>
              <a:xfrm>
                <a:off x="718457" y="2123591"/>
                <a:ext cx="2710543" cy="468000"/>
                <a:chOff x="718457" y="2123591"/>
                <a:chExt cx="2710543" cy="468000"/>
              </a:xfrm>
            </p:grpSpPr>
            <p:sp>
              <p:nvSpPr>
                <p:cNvPr id="11" name="Rectangle: Rounded Corners 10">
                  <a:extLst>
                    <a:ext uri="{FF2B5EF4-FFF2-40B4-BE49-F238E27FC236}">
                      <a16:creationId xmlns:a16="http://schemas.microsoft.com/office/drawing/2014/main" id="{197F6A50-51F1-4A90-BD7B-1DF1B6DA3694}"/>
                    </a:ext>
                  </a:extLst>
                </p:cNvPr>
                <p:cNvSpPr/>
                <p:nvPr/>
              </p:nvSpPr>
              <p:spPr>
                <a:xfrm>
                  <a:off x="1025941" y="2156249"/>
                  <a:ext cx="2403059" cy="415994"/>
                </a:xfrm>
                <a:prstGeom prst="roundRect">
                  <a:avLst>
                    <a:gd name="adj" fmla="val 45452"/>
                  </a:avLst>
                </a:prstGeom>
                <a:solidFill>
                  <a:srgbClr val="F9BDC9"/>
                </a:solidFill>
                <a:ln>
                  <a:solidFill>
                    <a:srgbClr val="F9BD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 name="Oval 5">
                  <a:extLst>
                    <a:ext uri="{FF2B5EF4-FFF2-40B4-BE49-F238E27FC236}">
                      <a16:creationId xmlns:a16="http://schemas.microsoft.com/office/drawing/2014/main" id="{FF59D202-0297-4C57-AB1F-4F2689935F91}"/>
                    </a:ext>
                  </a:extLst>
                </p:cNvPr>
                <p:cNvSpPr/>
                <p:nvPr/>
              </p:nvSpPr>
              <p:spPr>
                <a:xfrm>
                  <a:off x="718457" y="2123591"/>
                  <a:ext cx="468000" cy="468000"/>
                </a:xfrm>
                <a:prstGeom prst="ellipse">
                  <a:avLst/>
                </a:prstGeom>
                <a:solidFill>
                  <a:srgbClr val="FF0090"/>
                </a:solidFill>
                <a:ln>
                  <a:solidFill>
                    <a:srgbClr val="FF009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3" name="Rectangle 12">
                <a:extLst>
                  <a:ext uri="{FF2B5EF4-FFF2-40B4-BE49-F238E27FC236}">
                    <a16:creationId xmlns:a16="http://schemas.microsoft.com/office/drawing/2014/main" id="{19C0E5B0-DEDD-485F-9C05-0A9243CFC972}"/>
                  </a:ext>
                </a:extLst>
              </p:cNvPr>
              <p:cNvSpPr/>
              <p:nvPr/>
            </p:nvSpPr>
            <p:spPr>
              <a:xfrm>
                <a:off x="1140417" y="2207672"/>
                <a:ext cx="2288583" cy="307777"/>
              </a:xfrm>
              <a:prstGeom prst="rect">
                <a:avLst/>
              </a:prstGeom>
            </p:spPr>
            <p:txBody>
              <a:bodyPr wrap="square">
                <a:spAutoFit/>
              </a:bodyPr>
              <a:lstStyle/>
              <a:p>
                <a:pPr algn="ctr"/>
                <a:r>
                  <a:rPr lang="vi-VN" dirty="0">
                    <a:latin typeface="UTM Avo" panose="02040603050506020204" pitchFamily="18" charset="0"/>
                  </a:rPr>
                  <a:t>Các miền, khí hậu</a:t>
                </a:r>
                <a:endParaRPr lang="vi-VN" dirty="0"/>
              </a:p>
            </p:txBody>
          </p:sp>
        </p:grpSp>
        <p:sp>
          <p:nvSpPr>
            <p:cNvPr id="15" name="Rectangle 14">
              <a:extLst>
                <a:ext uri="{FF2B5EF4-FFF2-40B4-BE49-F238E27FC236}">
                  <a16:creationId xmlns:a16="http://schemas.microsoft.com/office/drawing/2014/main" id="{5107EA7D-3123-42B0-BB8A-C3CDE45F5A7C}"/>
                </a:ext>
              </a:extLst>
            </p:cNvPr>
            <p:cNvSpPr/>
            <p:nvPr/>
          </p:nvSpPr>
          <p:spPr>
            <a:xfrm>
              <a:off x="785833" y="2142928"/>
              <a:ext cx="354584" cy="461665"/>
            </a:xfrm>
            <a:prstGeom prst="rect">
              <a:avLst/>
            </a:prstGeom>
          </p:spPr>
          <p:txBody>
            <a:bodyPr wrap="none">
              <a:spAutoFit/>
            </a:bodyPr>
            <a:lstStyle/>
            <a:p>
              <a:r>
                <a:rPr lang="en-US" sz="2400" dirty="0">
                  <a:solidFill>
                    <a:schemeClr val="accent2"/>
                  </a:solidFill>
                  <a:latin typeface="UTM Avo" panose="02040603050506020204" pitchFamily="18" charset="0"/>
                </a:rPr>
                <a:t>1</a:t>
              </a:r>
              <a:endParaRPr lang="vi-VN" sz="2400" dirty="0">
                <a:solidFill>
                  <a:schemeClr val="accent2"/>
                </a:solidFill>
              </a:endParaRPr>
            </a:p>
          </p:txBody>
        </p:sp>
      </p:grpSp>
      <p:grpSp>
        <p:nvGrpSpPr>
          <p:cNvPr id="17" name="Group 16">
            <a:extLst>
              <a:ext uri="{FF2B5EF4-FFF2-40B4-BE49-F238E27FC236}">
                <a16:creationId xmlns:a16="http://schemas.microsoft.com/office/drawing/2014/main" id="{5E053A0B-45AD-4896-9FAF-06F7D96BA75D}"/>
              </a:ext>
            </a:extLst>
          </p:cNvPr>
          <p:cNvGrpSpPr/>
          <p:nvPr/>
        </p:nvGrpSpPr>
        <p:grpSpPr>
          <a:xfrm>
            <a:off x="3667967" y="2147129"/>
            <a:ext cx="2710543" cy="481002"/>
            <a:chOff x="718457" y="2123591"/>
            <a:chExt cx="2710543" cy="481002"/>
          </a:xfrm>
        </p:grpSpPr>
        <p:grpSp>
          <p:nvGrpSpPr>
            <p:cNvPr id="18" name="Group 17">
              <a:extLst>
                <a:ext uri="{FF2B5EF4-FFF2-40B4-BE49-F238E27FC236}">
                  <a16:creationId xmlns:a16="http://schemas.microsoft.com/office/drawing/2014/main" id="{023CA813-63DA-4A16-AB58-F4D81D9BCCEF}"/>
                </a:ext>
              </a:extLst>
            </p:cNvPr>
            <p:cNvGrpSpPr/>
            <p:nvPr/>
          </p:nvGrpSpPr>
          <p:grpSpPr>
            <a:xfrm>
              <a:off x="718457" y="2123591"/>
              <a:ext cx="2710543" cy="468000"/>
              <a:chOff x="718457" y="2123591"/>
              <a:chExt cx="2710543" cy="468000"/>
            </a:xfrm>
          </p:grpSpPr>
          <p:grpSp>
            <p:nvGrpSpPr>
              <p:cNvPr id="20" name="Group 19">
                <a:extLst>
                  <a:ext uri="{FF2B5EF4-FFF2-40B4-BE49-F238E27FC236}">
                    <a16:creationId xmlns:a16="http://schemas.microsoft.com/office/drawing/2014/main" id="{D88D840C-36E3-4C7D-AD65-F578059CC3BB}"/>
                  </a:ext>
                </a:extLst>
              </p:cNvPr>
              <p:cNvGrpSpPr/>
              <p:nvPr/>
            </p:nvGrpSpPr>
            <p:grpSpPr>
              <a:xfrm>
                <a:off x="718457" y="2123591"/>
                <a:ext cx="2710543" cy="468000"/>
                <a:chOff x="718457" y="2123591"/>
                <a:chExt cx="2710543" cy="468000"/>
              </a:xfrm>
            </p:grpSpPr>
            <p:sp>
              <p:nvSpPr>
                <p:cNvPr id="22" name="Rectangle: Rounded Corners 21">
                  <a:extLst>
                    <a:ext uri="{FF2B5EF4-FFF2-40B4-BE49-F238E27FC236}">
                      <a16:creationId xmlns:a16="http://schemas.microsoft.com/office/drawing/2014/main" id="{B8452102-0B04-4063-B507-F6EC8E65655A}"/>
                    </a:ext>
                  </a:extLst>
                </p:cNvPr>
                <p:cNvSpPr/>
                <p:nvPr/>
              </p:nvSpPr>
              <p:spPr>
                <a:xfrm>
                  <a:off x="1025941" y="2156249"/>
                  <a:ext cx="2403059" cy="415994"/>
                </a:xfrm>
                <a:prstGeom prst="roundRect">
                  <a:avLst>
                    <a:gd name="adj" fmla="val 45452"/>
                  </a:avLst>
                </a:prstGeom>
                <a:solidFill>
                  <a:srgbClr val="DBE9AE"/>
                </a:solidFill>
                <a:ln>
                  <a:solidFill>
                    <a:srgbClr val="DBE9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3" name="Oval 22">
                  <a:extLst>
                    <a:ext uri="{FF2B5EF4-FFF2-40B4-BE49-F238E27FC236}">
                      <a16:creationId xmlns:a16="http://schemas.microsoft.com/office/drawing/2014/main" id="{650C7D57-3E71-4238-B2EB-2E499C157223}"/>
                    </a:ext>
                  </a:extLst>
                </p:cNvPr>
                <p:cNvSpPr/>
                <p:nvPr/>
              </p:nvSpPr>
              <p:spPr>
                <a:xfrm>
                  <a:off x="718457" y="2123591"/>
                  <a:ext cx="468000" cy="468000"/>
                </a:xfrm>
                <a:prstGeom prst="ellipse">
                  <a:avLst/>
                </a:prstGeom>
                <a:solidFill>
                  <a:srgbClr val="72B451"/>
                </a:solidFill>
                <a:ln>
                  <a:solidFill>
                    <a:srgbClr val="72B45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21" name="Rectangle 20">
                <a:extLst>
                  <a:ext uri="{FF2B5EF4-FFF2-40B4-BE49-F238E27FC236}">
                    <a16:creationId xmlns:a16="http://schemas.microsoft.com/office/drawing/2014/main" id="{9DE246E4-5F00-4FA0-B318-CDF72C4B8DD3}"/>
                  </a:ext>
                </a:extLst>
              </p:cNvPr>
              <p:cNvSpPr/>
              <p:nvPr/>
            </p:nvSpPr>
            <p:spPr>
              <a:xfrm>
                <a:off x="1140417" y="2207672"/>
                <a:ext cx="2288583" cy="307777"/>
              </a:xfrm>
              <a:prstGeom prst="rect">
                <a:avLst/>
              </a:prstGeom>
            </p:spPr>
            <p:txBody>
              <a:bodyPr wrap="square">
                <a:spAutoFit/>
              </a:bodyPr>
              <a:lstStyle/>
              <a:p>
                <a:pPr algn="ctr"/>
                <a:r>
                  <a:rPr lang="vi-VN" dirty="0">
                    <a:latin typeface="UTM Avo" panose="02040603050506020204" pitchFamily="18" charset="0"/>
                  </a:rPr>
                  <a:t>Tên nước, thủ đô, lá cờ</a:t>
                </a:r>
                <a:endParaRPr lang="vi-VN" dirty="0"/>
              </a:p>
            </p:txBody>
          </p:sp>
        </p:grpSp>
        <p:sp>
          <p:nvSpPr>
            <p:cNvPr id="19" name="Rectangle 18">
              <a:extLst>
                <a:ext uri="{FF2B5EF4-FFF2-40B4-BE49-F238E27FC236}">
                  <a16:creationId xmlns:a16="http://schemas.microsoft.com/office/drawing/2014/main" id="{D45E152F-D791-4DED-98E6-D6E5991C5A86}"/>
                </a:ext>
              </a:extLst>
            </p:cNvPr>
            <p:cNvSpPr/>
            <p:nvPr/>
          </p:nvSpPr>
          <p:spPr>
            <a:xfrm>
              <a:off x="785833" y="2142928"/>
              <a:ext cx="354584" cy="461665"/>
            </a:xfrm>
            <a:prstGeom prst="rect">
              <a:avLst/>
            </a:prstGeom>
          </p:spPr>
          <p:txBody>
            <a:bodyPr wrap="none">
              <a:spAutoFit/>
            </a:bodyPr>
            <a:lstStyle/>
            <a:p>
              <a:r>
                <a:rPr lang="en-US" sz="2400" dirty="0">
                  <a:solidFill>
                    <a:schemeClr val="accent2"/>
                  </a:solidFill>
                  <a:latin typeface="UTM Avo" panose="02040603050506020204" pitchFamily="18" charset="0"/>
                </a:rPr>
                <a:t>2</a:t>
              </a:r>
              <a:endParaRPr lang="vi-VN" sz="2400" dirty="0">
                <a:solidFill>
                  <a:schemeClr val="accent2"/>
                </a:solidFill>
              </a:endParaRPr>
            </a:p>
          </p:txBody>
        </p:sp>
      </p:grpSp>
      <p:grpSp>
        <p:nvGrpSpPr>
          <p:cNvPr id="24" name="Group 23">
            <a:extLst>
              <a:ext uri="{FF2B5EF4-FFF2-40B4-BE49-F238E27FC236}">
                <a16:creationId xmlns:a16="http://schemas.microsoft.com/office/drawing/2014/main" id="{205C86C7-5466-4FDF-83CD-970FB0D44A6B}"/>
              </a:ext>
            </a:extLst>
          </p:cNvPr>
          <p:cNvGrpSpPr/>
          <p:nvPr/>
        </p:nvGrpSpPr>
        <p:grpSpPr>
          <a:xfrm>
            <a:off x="620483" y="2736642"/>
            <a:ext cx="2710543" cy="481002"/>
            <a:chOff x="718457" y="2123591"/>
            <a:chExt cx="2710543" cy="481002"/>
          </a:xfrm>
        </p:grpSpPr>
        <p:grpSp>
          <p:nvGrpSpPr>
            <p:cNvPr id="25" name="Group 24">
              <a:extLst>
                <a:ext uri="{FF2B5EF4-FFF2-40B4-BE49-F238E27FC236}">
                  <a16:creationId xmlns:a16="http://schemas.microsoft.com/office/drawing/2014/main" id="{FA2D484C-534F-4725-BDBA-F9F45758A325}"/>
                </a:ext>
              </a:extLst>
            </p:cNvPr>
            <p:cNvGrpSpPr/>
            <p:nvPr/>
          </p:nvGrpSpPr>
          <p:grpSpPr>
            <a:xfrm>
              <a:off x="718457" y="2123591"/>
              <a:ext cx="2710543" cy="468000"/>
              <a:chOff x="718457" y="2123591"/>
              <a:chExt cx="2710543" cy="468000"/>
            </a:xfrm>
          </p:grpSpPr>
          <p:grpSp>
            <p:nvGrpSpPr>
              <p:cNvPr id="27" name="Group 26">
                <a:extLst>
                  <a:ext uri="{FF2B5EF4-FFF2-40B4-BE49-F238E27FC236}">
                    <a16:creationId xmlns:a16="http://schemas.microsoft.com/office/drawing/2014/main" id="{5BA78938-3E79-42BA-9738-1E1221C50822}"/>
                  </a:ext>
                </a:extLst>
              </p:cNvPr>
              <p:cNvGrpSpPr/>
              <p:nvPr/>
            </p:nvGrpSpPr>
            <p:grpSpPr>
              <a:xfrm>
                <a:off x="718457" y="2123591"/>
                <a:ext cx="2710543" cy="468000"/>
                <a:chOff x="718457" y="2123591"/>
                <a:chExt cx="2710543" cy="468000"/>
              </a:xfrm>
            </p:grpSpPr>
            <p:sp>
              <p:nvSpPr>
                <p:cNvPr id="29" name="Rectangle: Rounded Corners 28">
                  <a:extLst>
                    <a:ext uri="{FF2B5EF4-FFF2-40B4-BE49-F238E27FC236}">
                      <a16:creationId xmlns:a16="http://schemas.microsoft.com/office/drawing/2014/main" id="{BF4E1FAE-55A0-408E-842B-D23825A18552}"/>
                    </a:ext>
                  </a:extLst>
                </p:cNvPr>
                <p:cNvSpPr/>
                <p:nvPr/>
              </p:nvSpPr>
              <p:spPr>
                <a:xfrm>
                  <a:off x="1025941" y="2156249"/>
                  <a:ext cx="2403059" cy="415994"/>
                </a:xfrm>
                <a:prstGeom prst="roundRect">
                  <a:avLst>
                    <a:gd name="adj" fmla="val 45452"/>
                  </a:avLst>
                </a:prstGeom>
                <a:solidFill>
                  <a:srgbClr val="F6D5A8"/>
                </a:solidFill>
                <a:ln>
                  <a:solidFill>
                    <a:srgbClr val="F6D5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0" name="Oval 29">
                  <a:extLst>
                    <a:ext uri="{FF2B5EF4-FFF2-40B4-BE49-F238E27FC236}">
                      <a16:creationId xmlns:a16="http://schemas.microsoft.com/office/drawing/2014/main" id="{AE48B713-7CDA-46C0-B0BF-CDEEED886820}"/>
                    </a:ext>
                  </a:extLst>
                </p:cNvPr>
                <p:cNvSpPr/>
                <p:nvPr/>
              </p:nvSpPr>
              <p:spPr>
                <a:xfrm>
                  <a:off x="718457" y="2123591"/>
                  <a:ext cx="468000" cy="468000"/>
                </a:xfrm>
                <a:prstGeom prst="ellipse">
                  <a:avLst/>
                </a:prstGeom>
                <a:solidFill>
                  <a:srgbClr val="F45A21"/>
                </a:solidFill>
                <a:ln>
                  <a:solidFill>
                    <a:srgbClr val="F45A2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28" name="Rectangle 27">
                <a:extLst>
                  <a:ext uri="{FF2B5EF4-FFF2-40B4-BE49-F238E27FC236}">
                    <a16:creationId xmlns:a16="http://schemas.microsoft.com/office/drawing/2014/main" id="{C900D572-276B-47A2-9080-4F7679E7FB77}"/>
                  </a:ext>
                </a:extLst>
              </p:cNvPr>
              <p:cNvSpPr/>
              <p:nvPr/>
            </p:nvSpPr>
            <p:spPr>
              <a:xfrm>
                <a:off x="1140417" y="2207672"/>
                <a:ext cx="2288583" cy="307777"/>
              </a:xfrm>
              <a:prstGeom prst="rect">
                <a:avLst/>
              </a:prstGeom>
            </p:spPr>
            <p:txBody>
              <a:bodyPr wrap="square">
                <a:spAutoFit/>
              </a:bodyPr>
              <a:lstStyle/>
              <a:p>
                <a:pPr algn="ctr"/>
                <a:r>
                  <a:rPr lang="vi-VN" dirty="0">
                    <a:latin typeface="UTM Avo" panose="02040603050506020204" pitchFamily="18" charset="0"/>
                  </a:rPr>
                  <a:t>Những người anh hùng</a:t>
                </a:r>
                <a:endParaRPr lang="vi-VN" dirty="0"/>
              </a:p>
            </p:txBody>
          </p:sp>
        </p:grpSp>
        <p:sp>
          <p:nvSpPr>
            <p:cNvPr id="26" name="Rectangle 25">
              <a:extLst>
                <a:ext uri="{FF2B5EF4-FFF2-40B4-BE49-F238E27FC236}">
                  <a16:creationId xmlns:a16="http://schemas.microsoft.com/office/drawing/2014/main" id="{74E34EF7-3056-4065-966E-F0673E2E7CD0}"/>
                </a:ext>
              </a:extLst>
            </p:cNvPr>
            <p:cNvSpPr/>
            <p:nvPr/>
          </p:nvSpPr>
          <p:spPr>
            <a:xfrm>
              <a:off x="785833" y="2142928"/>
              <a:ext cx="354584" cy="461665"/>
            </a:xfrm>
            <a:prstGeom prst="rect">
              <a:avLst/>
            </a:prstGeom>
          </p:spPr>
          <p:txBody>
            <a:bodyPr wrap="none">
              <a:spAutoFit/>
            </a:bodyPr>
            <a:lstStyle/>
            <a:p>
              <a:r>
                <a:rPr lang="en-US" sz="2400" dirty="0">
                  <a:solidFill>
                    <a:schemeClr val="accent2"/>
                  </a:solidFill>
                  <a:latin typeface="UTM Avo" panose="02040603050506020204" pitchFamily="18" charset="0"/>
                </a:rPr>
                <a:t>3</a:t>
              </a:r>
              <a:endParaRPr lang="vi-VN" sz="2400" dirty="0">
                <a:solidFill>
                  <a:schemeClr val="accent2"/>
                </a:solidFill>
              </a:endParaRPr>
            </a:p>
          </p:txBody>
        </p:sp>
      </p:grpSp>
      <p:grpSp>
        <p:nvGrpSpPr>
          <p:cNvPr id="31" name="Group 30">
            <a:extLst>
              <a:ext uri="{FF2B5EF4-FFF2-40B4-BE49-F238E27FC236}">
                <a16:creationId xmlns:a16="http://schemas.microsoft.com/office/drawing/2014/main" id="{A7ADF767-31E5-41FC-BAA5-DB87536E917A}"/>
              </a:ext>
            </a:extLst>
          </p:cNvPr>
          <p:cNvGrpSpPr/>
          <p:nvPr/>
        </p:nvGrpSpPr>
        <p:grpSpPr>
          <a:xfrm>
            <a:off x="3667967" y="2746310"/>
            <a:ext cx="2767398" cy="481002"/>
            <a:chOff x="718457" y="2123591"/>
            <a:chExt cx="2767398" cy="481002"/>
          </a:xfrm>
        </p:grpSpPr>
        <p:grpSp>
          <p:nvGrpSpPr>
            <p:cNvPr id="32" name="Group 31">
              <a:extLst>
                <a:ext uri="{FF2B5EF4-FFF2-40B4-BE49-F238E27FC236}">
                  <a16:creationId xmlns:a16="http://schemas.microsoft.com/office/drawing/2014/main" id="{20DA8ECB-2545-4EF2-B9D4-6213BC49DA2D}"/>
                </a:ext>
              </a:extLst>
            </p:cNvPr>
            <p:cNvGrpSpPr/>
            <p:nvPr/>
          </p:nvGrpSpPr>
          <p:grpSpPr>
            <a:xfrm>
              <a:off x="718457" y="2123591"/>
              <a:ext cx="2767398" cy="468000"/>
              <a:chOff x="718457" y="2123591"/>
              <a:chExt cx="2767398" cy="468000"/>
            </a:xfrm>
          </p:grpSpPr>
          <p:grpSp>
            <p:nvGrpSpPr>
              <p:cNvPr id="34" name="Group 33">
                <a:extLst>
                  <a:ext uri="{FF2B5EF4-FFF2-40B4-BE49-F238E27FC236}">
                    <a16:creationId xmlns:a16="http://schemas.microsoft.com/office/drawing/2014/main" id="{293D109C-E352-4178-A040-C31B870823E2}"/>
                  </a:ext>
                </a:extLst>
              </p:cNvPr>
              <p:cNvGrpSpPr/>
              <p:nvPr/>
            </p:nvGrpSpPr>
            <p:grpSpPr>
              <a:xfrm>
                <a:off x="718457" y="2123591"/>
                <a:ext cx="2710543" cy="468000"/>
                <a:chOff x="718457" y="2123591"/>
                <a:chExt cx="2710543" cy="468000"/>
              </a:xfrm>
            </p:grpSpPr>
            <p:sp>
              <p:nvSpPr>
                <p:cNvPr id="36" name="Rectangle: Rounded Corners 35">
                  <a:extLst>
                    <a:ext uri="{FF2B5EF4-FFF2-40B4-BE49-F238E27FC236}">
                      <a16:creationId xmlns:a16="http://schemas.microsoft.com/office/drawing/2014/main" id="{51663FD0-1165-40D5-B8CF-7C23ADBA33D3}"/>
                    </a:ext>
                  </a:extLst>
                </p:cNvPr>
                <p:cNvSpPr/>
                <p:nvPr/>
              </p:nvSpPr>
              <p:spPr>
                <a:xfrm>
                  <a:off x="1025941" y="2156249"/>
                  <a:ext cx="2403059" cy="415994"/>
                </a:xfrm>
                <a:prstGeom prst="roundRect">
                  <a:avLst>
                    <a:gd name="adj" fmla="val 45452"/>
                  </a:avLst>
                </a:prstGeom>
                <a:solidFill>
                  <a:srgbClr val="AEE2FA"/>
                </a:solidFill>
                <a:ln>
                  <a:solidFill>
                    <a:srgbClr val="AEE2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7" name="Oval 36">
                  <a:extLst>
                    <a:ext uri="{FF2B5EF4-FFF2-40B4-BE49-F238E27FC236}">
                      <a16:creationId xmlns:a16="http://schemas.microsoft.com/office/drawing/2014/main" id="{061E9687-1C13-4894-B249-1C0E7A76369F}"/>
                    </a:ext>
                  </a:extLst>
                </p:cNvPr>
                <p:cNvSpPr/>
                <p:nvPr/>
              </p:nvSpPr>
              <p:spPr>
                <a:xfrm>
                  <a:off x="718457" y="2123591"/>
                  <a:ext cx="468000" cy="468000"/>
                </a:xfrm>
                <a:prstGeom prst="ellipse">
                  <a:avLst/>
                </a:prstGeom>
                <a:solidFill>
                  <a:srgbClr val="07A7AF"/>
                </a:solidFill>
                <a:ln>
                  <a:solidFill>
                    <a:srgbClr val="07A7A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35" name="Rectangle 34">
                <a:extLst>
                  <a:ext uri="{FF2B5EF4-FFF2-40B4-BE49-F238E27FC236}">
                    <a16:creationId xmlns:a16="http://schemas.microsoft.com/office/drawing/2014/main" id="{0E00EA48-29B0-4C7F-BA60-FAC9D4F9F24E}"/>
                  </a:ext>
                </a:extLst>
              </p:cNvPr>
              <p:cNvSpPr/>
              <p:nvPr/>
            </p:nvSpPr>
            <p:spPr>
              <a:xfrm>
                <a:off x="1096873" y="2207672"/>
                <a:ext cx="2388982" cy="307777"/>
              </a:xfrm>
              <a:prstGeom prst="rect">
                <a:avLst/>
              </a:prstGeom>
            </p:spPr>
            <p:txBody>
              <a:bodyPr wrap="square">
                <a:spAutoFit/>
              </a:bodyPr>
              <a:lstStyle/>
              <a:p>
                <a:pPr algn="ctr"/>
                <a:r>
                  <a:rPr lang="vi-VN" dirty="0">
                    <a:latin typeface="UTM Avo" panose="02040603050506020204" pitchFamily="18" charset="0"/>
                  </a:rPr>
                  <a:t>Trang phục truyền thống</a:t>
                </a:r>
                <a:endParaRPr lang="vi-VN" dirty="0"/>
              </a:p>
            </p:txBody>
          </p:sp>
        </p:grpSp>
        <p:sp>
          <p:nvSpPr>
            <p:cNvPr id="33" name="Rectangle 32">
              <a:extLst>
                <a:ext uri="{FF2B5EF4-FFF2-40B4-BE49-F238E27FC236}">
                  <a16:creationId xmlns:a16="http://schemas.microsoft.com/office/drawing/2014/main" id="{1B35B587-C467-4A29-B114-912405F27513}"/>
                </a:ext>
              </a:extLst>
            </p:cNvPr>
            <p:cNvSpPr/>
            <p:nvPr/>
          </p:nvSpPr>
          <p:spPr>
            <a:xfrm>
              <a:off x="785833" y="2142928"/>
              <a:ext cx="354584" cy="461665"/>
            </a:xfrm>
            <a:prstGeom prst="rect">
              <a:avLst/>
            </a:prstGeom>
          </p:spPr>
          <p:txBody>
            <a:bodyPr wrap="none">
              <a:spAutoFit/>
            </a:bodyPr>
            <a:lstStyle/>
            <a:p>
              <a:r>
                <a:rPr lang="en-US" sz="2400" dirty="0">
                  <a:solidFill>
                    <a:schemeClr val="accent2"/>
                  </a:solidFill>
                  <a:latin typeface="UTM Avo" panose="02040603050506020204" pitchFamily="18" charset="0"/>
                </a:rPr>
                <a:t>4</a:t>
              </a:r>
              <a:endParaRPr lang="vi-VN" sz="2400" dirty="0">
                <a:solidFill>
                  <a:schemeClr val="accent2"/>
                </a:solidFill>
              </a:endParaRPr>
            </a:p>
          </p:txBody>
        </p:sp>
      </p:grpSp>
      <p:sp>
        <p:nvSpPr>
          <p:cNvPr id="38" name="TextBox 37">
            <a:extLst>
              <a:ext uri="{FF2B5EF4-FFF2-40B4-BE49-F238E27FC236}">
                <a16:creationId xmlns:a16="http://schemas.microsoft.com/office/drawing/2014/main" id="{F38F0C59-CD49-47A3-A7C5-9FFC0FD0D364}"/>
              </a:ext>
            </a:extLst>
          </p:cNvPr>
          <p:cNvSpPr txBox="1"/>
          <p:nvPr/>
        </p:nvSpPr>
        <p:spPr>
          <a:xfrm>
            <a:off x="422501" y="3293331"/>
            <a:ext cx="6056408"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2. </a:t>
            </a:r>
            <a:r>
              <a:rPr lang="vi-VN" sz="1500" dirty="0">
                <a:latin typeface="UTM Avo" panose="02040603050506020204" pitchFamily="18" charset="0"/>
              </a:rPr>
              <a:t>Lá cờ Tổ quốc ta được tả như thế nào?</a:t>
            </a:r>
          </a:p>
        </p:txBody>
      </p:sp>
      <p:sp>
        <p:nvSpPr>
          <p:cNvPr id="39" name="TextBox 38">
            <a:extLst>
              <a:ext uri="{FF2B5EF4-FFF2-40B4-BE49-F238E27FC236}">
                <a16:creationId xmlns:a16="http://schemas.microsoft.com/office/drawing/2014/main" id="{2B3AFC8E-C57A-43EE-8979-915DE9407EC4}"/>
              </a:ext>
            </a:extLst>
          </p:cNvPr>
          <p:cNvSpPr txBox="1"/>
          <p:nvPr/>
        </p:nvSpPr>
        <p:spPr>
          <a:xfrm>
            <a:off x="620483" y="3659769"/>
            <a:ext cx="3245467" cy="1148007"/>
          </a:xfrm>
          <a:prstGeom prst="rect">
            <a:avLst/>
          </a:prstGeom>
          <a:noFill/>
        </p:spPr>
        <p:txBody>
          <a:bodyPr wrap="square" rtlCol="0">
            <a:spAutoFit/>
          </a:bodyPr>
          <a:lstStyle/>
          <a:p>
            <a:pPr algn="just">
              <a:lnSpc>
                <a:spcPct val="150000"/>
              </a:lnSpc>
            </a:pPr>
            <a:r>
              <a:rPr lang="vi-VN" sz="1500" dirty="0">
                <a:solidFill>
                  <a:srgbClr val="FF0000"/>
                </a:solidFill>
                <a:latin typeface="UTM Avo" panose="02040603050506020204" pitchFamily="18" charset="0"/>
                <a:sym typeface="Wingdings" panose="05000000000000000000" pitchFamily="2" charset="2"/>
              </a:rPr>
              <a:t> </a:t>
            </a:r>
            <a:r>
              <a:rPr lang="vi-VN" sz="1600" dirty="0">
                <a:solidFill>
                  <a:srgbClr val="FF0000"/>
                </a:solidFill>
                <a:latin typeface="UTM Avo" panose="02040603050506020204" pitchFamily="18" charset="0"/>
              </a:rPr>
              <a:t>Lá cờ Tổ quốc hình chữ nhật, nền đỏ, ở giữa có ngôi sao vàng năm cánh.</a:t>
            </a:r>
          </a:p>
        </p:txBody>
      </p:sp>
      <p:pic>
        <p:nvPicPr>
          <p:cNvPr id="2050" name="Picture 2" descr="Cờ Việt Nam Nhỏ | Mua giá rẻ hơn tại nhanvan.vn – Siêu Thị Sách &amp;amp; Tiện Ích  Nhân Văn">
            <a:extLst>
              <a:ext uri="{FF2B5EF4-FFF2-40B4-BE49-F238E27FC236}">
                <a16:creationId xmlns:a16="http://schemas.microsoft.com/office/drawing/2014/main" id="{AF4ACF93-711B-41A6-8050-DFA135ECB0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3932" y="3689219"/>
            <a:ext cx="1887099" cy="1127701"/>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Rounded Corners 39">
            <a:extLst>
              <a:ext uri="{FF2B5EF4-FFF2-40B4-BE49-F238E27FC236}">
                <a16:creationId xmlns:a16="http://schemas.microsoft.com/office/drawing/2014/main" id="{5E61D4C0-A826-4B80-8EDB-304DA3FD2350}"/>
              </a:ext>
            </a:extLst>
          </p:cNvPr>
          <p:cNvSpPr/>
          <p:nvPr/>
        </p:nvSpPr>
        <p:spPr>
          <a:xfrm>
            <a:off x="1817848" y="145986"/>
            <a:ext cx="4096204" cy="598838"/>
          </a:xfrm>
          <a:prstGeom prst="roundRect">
            <a:avLst/>
          </a:prstGeom>
          <a:solidFill>
            <a:srgbClr val="FFC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Trả</a:t>
            </a:r>
            <a:r>
              <a:rPr kumimoji="0" lang="en-US" sz="36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36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lời</a:t>
            </a:r>
            <a:r>
              <a:rPr kumimoji="0" lang="en-US" sz="36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36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câu</a:t>
            </a:r>
            <a:r>
              <a:rPr kumimoji="0" lang="en-US" sz="36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36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hỏi</a:t>
            </a:r>
            <a:endParaRPr kumimoji="0" lang="en-US" sz="36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endParaRPr>
          </a:p>
        </p:txBody>
      </p:sp>
    </p:spTree>
    <p:custDataLst>
      <p:tags r:id="rId1"/>
    </p:custDataLst>
    <p:extLst>
      <p:ext uri="{BB962C8B-B14F-4D97-AF65-F5344CB8AC3E}">
        <p14:creationId xmlns:p14="http://schemas.microsoft.com/office/powerpoint/2010/main" val="2591202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par>
                                <p:cTn id="19" presetID="16" presetClass="entr" presetSubtype="21"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nodeType="clickEffect">
                                  <p:stCondLst>
                                    <p:cond delay="0"/>
                                  </p:stCondLst>
                                  <p:childTnLst>
                                    <p:animMotion origin="layout" path="M -2.96296E-6 2.96296E-6 L 1.11111E-6 0.11667 " pathEditMode="relative" rAng="0" ptsTypes="AA">
                                      <p:cBhvr>
                                        <p:cTn id="25" dur="2000" fill="hold"/>
                                        <p:tgtEl>
                                          <p:spTgt spid="16"/>
                                        </p:tgtEl>
                                        <p:attrNameLst>
                                          <p:attrName>ppt_x</p:attrName>
                                          <p:attrName>ppt_y</p:attrName>
                                        </p:attrNameLst>
                                      </p:cBhvr>
                                      <p:rCtr x="46" y="5772"/>
                                    </p:animMotion>
                                  </p:childTnLst>
                                </p:cTn>
                              </p:par>
                              <p:par>
                                <p:cTn id="26" presetID="42" presetClass="path" presetSubtype="0" accel="50000" decel="50000" fill="hold" nodeType="withEffect">
                                  <p:stCondLst>
                                    <p:cond delay="0"/>
                                  </p:stCondLst>
                                  <p:childTnLst>
                                    <p:animMotion origin="layout" path="M 2.59259E-6 2.46914E-6 L -0.44445 -0.00216 " pathEditMode="relative" rAng="0" ptsTypes="AA">
                                      <p:cBhvr>
                                        <p:cTn id="27" dur="2000" fill="hold"/>
                                        <p:tgtEl>
                                          <p:spTgt spid="17"/>
                                        </p:tgtEl>
                                        <p:attrNameLst>
                                          <p:attrName>ppt_x</p:attrName>
                                          <p:attrName>ppt_y</p:attrName>
                                        </p:attrNameLst>
                                      </p:cBhvr>
                                      <p:rCtr x="-22222" y="-123"/>
                                    </p:animMotion>
                                  </p:childTnLst>
                                </p:cTn>
                              </p:par>
                              <p:par>
                                <p:cTn id="28" presetID="42" presetClass="path" presetSubtype="0" accel="50000" decel="50000" fill="hold" nodeType="withEffect">
                                  <p:stCondLst>
                                    <p:cond delay="0"/>
                                  </p:stCondLst>
                                  <p:childTnLst>
                                    <p:animMotion origin="layout" path="M -2.96296E-6 -3.7037E-6 L 0.44445 -0.1145 " pathEditMode="relative" rAng="0" ptsTypes="AA">
                                      <p:cBhvr>
                                        <p:cTn id="29" dur="2000" fill="hold"/>
                                        <p:tgtEl>
                                          <p:spTgt spid="24"/>
                                        </p:tgtEl>
                                        <p:attrNameLst>
                                          <p:attrName>ppt_x</p:attrName>
                                          <p:attrName>ppt_y</p:attrName>
                                        </p:attrNameLst>
                                      </p:cBhvr>
                                      <p:rCtr x="22222" y="-5741"/>
                                    </p:animMotion>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ipe(left)">
                                      <p:cBhvr>
                                        <p:cTn id="34" dur="500"/>
                                        <p:tgtEl>
                                          <p:spTgt spid="3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wipe(left)">
                                      <p:cBhvr>
                                        <p:cTn id="39" dur="500"/>
                                        <p:tgtEl>
                                          <p:spTgt spid="39"/>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2050"/>
                                        </p:tgtEl>
                                        <p:attrNameLst>
                                          <p:attrName>style.visibility</p:attrName>
                                        </p:attrNameLst>
                                      </p:cBhvr>
                                      <p:to>
                                        <p:strVal val="visible"/>
                                      </p:to>
                                    </p:set>
                                    <p:anim calcmode="lin" valueType="num">
                                      <p:cBhvr>
                                        <p:cTn id="44" dur="500" fill="hold"/>
                                        <p:tgtEl>
                                          <p:spTgt spid="2050"/>
                                        </p:tgtEl>
                                        <p:attrNameLst>
                                          <p:attrName>ppt_w</p:attrName>
                                        </p:attrNameLst>
                                      </p:cBhvr>
                                      <p:tavLst>
                                        <p:tav tm="0">
                                          <p:val>
                                            <p:fltVal val="0"/>
                                          </p:val>
                                        </p:tav>
                                        <p:tav tm="100000">
                                          <p:val>
                                            <p:strVal val="#ppt_w"/>
                                          </p:val>
                                        </p:tav>
                                      </p:tavLst>
                                    </p:anim>
                                    <p:anim calcmode="lin" valueType="num">
                                      <p:cBhvr>
                                        <p:cTn id="45" dur="500" fill="hold"/>
                                        <p:tgtEl>
                                          <p:spTgt spid="2050"/>
                                        </p:tgtEl>
                                        <p:attrNameLst>
                                          <p:attrName>ppt_h</p:attrName>
                                        </p:attrNameLst>
                                      </p:cBhvr>
                                      <p:tavLst>
                                        <p:tav tm="0">
                                          <p:val>
                                            <p:fltVal val="0"/>
                                          </p:val>
                                        </p:tav>
                                        <p:tav tm="100000">
                                          <p:val>
                                            <p:strVal val="#ppt_h"/>
                                          </p:val>
                                        </p:tav>
                                      </p:tavLst>
                                    </p:anim>
                                    <p:animEffect transition="in" filter="fade">
                                      <p:cBhvr>
                                        <p:cTn id="4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8" grpId="0"/>
      <p:bldP spid="39"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2226B8-7748-445A-A52F-A09A55B1D360}"/>
              </a:ext>
            </a:extLst>
          </p:cNvPr>
          <p:cNvSpPr txBox="1"/>
          <p:nvPr/>
        </p:nvSpPr>
        <p:spPr>
          <a:xfrm>
            <a:off x="455498" y="441684"/>
            <a:ext cx="5858216"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3. </a:t>
            </a:r>
            <a:r>
              <a:rPr lang="vi-VN" sz="1500" dirty="0">
                <a:latin typeface="UTM Avo" panose="02040603050506020204" pitchFamily="18" charset="0"/>
              </a:rPr>
              <a:t>Bài đọc nói đến những vị anh hùng nào của dân tộc ta?</a:t>
            </a:r>
          </a:p>
        </p:txBody>
      </p:sp>
      <p:pic>
        <p:nvPicPr>
          <p:cNvPr id="3074" name="Picture 2" descr="Chuyện kể về Hai Bà Trưng – Hoàng Thành Thăng Long">
            <a:extLst>
              <a:ext uri="{FF2B5EF4-FFF2-40B4-BE49-F238E27FC236}">
                <a16:creationId xmlns:a16="http://schemas.microsoft.com/office/drawing/2014/main" id="{C4775D08-C5F9-4C24-9EEA-13DABBF028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3" t="5508" r="133" b="36999"/>
          <a:stretch/>
        </p:blipFill>
        <p:spPr bwMode="auto">
          <a:xfrm>
            <a:off x="709613" y="1013857"/>
            <a:ext cx="2090031" cy="187085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ộc khởi nghĩa của Vương Bà Triệu Thị Trinh và những giá trị lịch sử  trường tồn">
            <a:extLst>
              <a:ext uri="{FF2B5EF4-FFF2-40B4-BE49-F238E27FC236}">
                <a16:creationId xmlns:a16="http://schemas.microsoft.com/office/drawing/2014/main" id="{BB40F87F-F644-43FE-B086-FF41438384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5470" y="1013857"/>
            <a:ext cx="1398523" cy="187085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Trần Hưng Đạo gác thù riêng, dốc lòng vì nước – Hoàng Thành Thăng Long">
            <a:extLst>
              <a:ext uri="{FF2B5EF4-FFF2-40B4-BE49-F238E27FC236}">
                <a16:creationId xmlns:a16="http://schemas.microsoft.com/office/drawing/2014/main" id="{E3D13033-6FA9-45B8-A4B6-AEFE000F23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4575" y="3063959"/>
            <a:ext cx="2090031" cy="156752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ảm nhận của em về người anh hùng áo vải Quang Trung - Bài văn mẫu lớp 9 -  VnDoc.com">
            <a:extLst>
              <a:ext uri="{FF2B5EF4-FFF2-40B4-BE49-F238E27FC236}">
                <a16:creationId xmlns:a16="http://schemas.microsoft.com/office/drawing/2014/main" id="{EB81D0A8-659A-445F-9704-6C50F7C839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6510" y="3063959"/>
            <a:ext cx="1974463" cy="1554441"/>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Tiểu sử Chủ tịch Hồ Chí Minh | C. Mác; Ph. Ăngghen; V. I. Lênin; Hồ Chí Minh">
            <a:extLst>
              <a:ext uri="{FF2B5EF4-FFF2-40B4-BE49-F238E27FC236}">
                <a16:creationId xmlns:a16="http://schemas.microsoft.com/office/drawing/2014/main" id="{EDAB6E7F-3747-4099-98B9-1DF3DF0170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9916" y="1013857"/>
            <a:ext cx="1338471" cy="187085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7C32363-112E-46E7-93E7-B8582312DA01}"/>
              </a:ext>
            </a:extLst>
          </p:cNvPr>
          <p:cNvSpPr/>
          <p:nvPr/>
        </p:nvSpPr>
        <p:spPr>
          <a:xfrm>
            <a:off x="1126090" y="2512671"/>
            <a:ext cx="1257075" cy="307777"/>
          </a:xfrm>
          <a:prstGeom prst="rect">
            <a:avLst/>
          </a:prstGeom>
          <a:solidFill>
            <a:schemeClr val="accent2"/>
          </a:solidFill>
          <a:scene3d>
            <a:camera prst="orthographicFront"/>
            <a:lightRig rig="threePt" dir="t"/>
          </a:scene3d>
          <a:sp3d>
            <a:bevelT/>
          </a:sp3d>
        </p:spPr>
        <p:txBody>
          <a:bodyPr wrap="none">
            <a:spAutoFit/>
          </a:bodyPr>
          <a:lstStyle/>
          <a:p>
            <a:r>
              <a:rPr lang="vi-VN" dirty="0">
                <a:solidFill>
                  <a:srgbClr val="FF0000"/>
                </a:solidFill>
                <a:latin typeface="UTM Avo" panose="02040603050506020204" pitchFamily="18" charset="0"/>
              </a:rPr>
              <a:t>Hai Bà Trưng</a:t>
            </a:r>
            <a:endParaRPr lang="vi-VN" dirty="0">
              <a:solidFill>
                <a:srgbClr val="FF0000"/>
              </a:solidFill>
            </a:endParaRPr>
          </a:p>
        </p:txBody>
      </p:sp>
      <p:sp>
        <p:nvSpPr>
          <p:cNvPr id="11" name="Rectangle 10">
            <a:extLst>
              <a:ext uri="{FF2B5EF4-FFF2-40B4-BE49-F238E27FC236}">
                <a16:creationId xmlns:a16="http://schemas.microsoft.com/office/drawing/2014/main" id="{B37F30D1-C7BB-4147-8FF7-0876FE82D631}"/>
              </a:ext>
            </a:extLst>
          </p:cNvPr>
          <p:cNvSpPr/>
          <p:nvPr/>
        </p:nvSpPr>
        <p:spPr>
          <a:xfrm>
            <a:off x="3388971" y="2512671"/>
            <a:ext cx="851515" cy="307777"/>
          </a:xfrm>
          <a:prstGeom prst="rect">
            <a:avLst/>
          </a:prstGeom>
          <a:solidFill>
            <a:schemeClr val="accent2"/>
          </a:solidFill>
          <a:scene3d>
            <a:camera prst="orthographicFront"/>
            <a:lightRig rig="threePt" dir="t"/>
          </a:scene3d>
          <a:sp3d>
            <a:bevelT/>
          </a:sp3d>
        </p:spPr>
        <p:txBody>
          <a:bodyPr wrap="none">
            <a:spAutoFit/>
          </a:bodyPr>
          <a:lstStyle/>
          <a:p>
            <a:pPr algn="ctr"/>
            <a:r>
              <a:rPr lang="vi-VN" dirty="0">
                <a:solidFill>
                  <a:srgbClr val="FF0000"/>
                </a:solidFill>
                <a:latin typeface="UTM Avo" panose="02040603050506020204" pitchFamily="18" charset="0"/>
              </a:rPr>
              <a:t>Bà Triệu</a:t>
            </a:r>
            <a:endParaRPr lang="vi-VN" dirty="0">
              <a:solidFill>
                <a:srgbClr val="FF0000"/>
              </a:solidFill>
            </a:endParaRPr>
          </a:p>
        </p:txBody>
      </p:sp>
      <p:sp>
        <p:nvSpPr>
          <p:cNvPr id="12" name="Rectangle 11">
            <a:extLst>
              <a:ext uri="{FF2B5EF4-FFF2-40B4-BE49-F238E27FC236}">
                <a16:creationId xmlns:a16="http://schemas.microsoft.com/office/drawing/2014/main" id="{64BEF960-0659-47EA-AB93-D8B96E2099AE}"/>
              </a:ext>
            </a:extLst>
          </p:cNvPr>
          <p:cNvSpPr/>
          <p:nvPr/>
        </p:nvSpPr>
        <p:spPr>
          <a:xfrm>
            <a:off x="1644022" y="4229639"/>
            <a:ext cx="1478290" cy="307777"/>
          </a:xfrm>
          <a:prstGeom prst="rect">
            <a:avLst/>
          </a:prstGeom>
          <a:solidFill>
            <a:schemeClr val="accent2"/>
          </a:solidFill>
          <a:scene3d>
            <a:camera prst="orthographicFront"/>
            <a:lightRig rig="threePt" dir="t"/>
          </a:scene3d>
          <a:sp3d>
            <a:bevelT/>
          </a:sp3d>
        </p:spPr>
        <p:txBody>
          <a:bodyPr wrap="none">
            <a:spAutoFit/>
          </a:bodyPr>
          <a:lstStyle/>
          <a:p>
            <a:pPr algn="ctr"/>
            <a:r>
              <a:rPr lang="vi-VN" dirty="0">
                <a:solidFill>
                  <a:srgbClr val="FF0000"/>
                </a:solidFill>
                <a:latin typeface="UTM Avo" panose="02040603050506020204" pitchFamily="18" charset="0"/>
              </a:rPr>
              <a:t>Trần Hưng Đạo</a:t>
            </a:r>
            <a:endParaRPr lang="vi-VN" dirty="0">
              <a:solidFill>
                <a:srgbClr val="FF0000"/>
              </a:solidFill>
            </a:endParaRPr>
          </a:p>
        </p:txBody>
      </p:sp>
      <p:sp>
        <p:nvSpPr>
          <p:cNvPr id="13" name="Rectangle 12">
            <a:extLst>
              <a:ext uri="{FF2B5EF4-FFF2-40B4-BE49-F238E27FC236}">
                <a16:creationId xmlns:a16="http://schemas.microsoft.com/office/drawing/2014/main" id="{39A0160A-D9AE-4336-9F70-BF800452C89B}"/>
              </a:ext>
            </a:extLst>
          </p:cNvPr>
          <p:cNvSpPr/>
          <p:nvPr/>
        </p:nvSpPr>
        <p:spPr>
          <a:xfrm>
            <a:off x="4113145" y="4229639"/>
            <a:ext cx="1321195" cy="307777"/>
          </a:xfrm>
          <a:prstGeom prst="rect">
            <a:avLst/>
          </a:prstGeom>
          <a:solidFill>
            <a:schemeClr val="accent2"/>
          </a:solidFill>
          <a:scene3d>
            <a:camera prst="orthographicFront"/>
            <a:lightRig rig="threePt" dir="t"/>
          </a:scene3d>
          <a:sp3d>
            <a:bevelT/>
          </a:sp3d>
        </p:spPr>
        <p:txBody>
          <a:bodyPr wrap="none">
            <a:spAutoFit/>
          </a:bodyPr>
          <a:lstStyle/>
          <a:p>
            <a:pPr algn="ctr"/>
            <a:r>
              <a:rPr lang="vi-VN" dirty="0">
                <a:solidFill>
                  <a:srgbClr val="FF0000"/>
                </a:solidFill>
                <a:latin typeface="UTM Avo" panose="02040603050506020204" pitchFamily="18" charset="0"/>
              </a:rPr>
              <a:t>Quang Trung</a:t>
            </a:r>
            <a:endParaRPr lang="vi-VN" dirty="0">
              <a:solidFill>
                <a:srgbClr val="FF0000"/>
              </a:solidFill>
            </a:endParaRPr>
          </a:p>
        </p:txBody>
      </p:sp>
      <p:sp>
        <p:nvSpPr>
          <p:cNvPr id="14" name="Rectangle 13">
            <a:extLst>
              <a:ext uri="{FF2B5EF4-FFF2-40B4-BE49-F238E27FC236}">
                <a16:creationId xmlns:a16="http://schemas.microsoft.com/office/drawing/2014/main" id="{A69B9220-33D7-43C2-A17C-4567052F01E2}"/>
              </a:ext>
            </a:extLst>
          </p:cNvPr>
          <p:cNvSpPr/>
          <p:nvPr/>
        </p:nvSpPr>
        <p:spPr>
          <a:xfrm>
            <a:off x="4874706" y="2513408"/>
            <a:ext cx="1231426" cy="307777"/>
          </a:xfrm>
          <a:prstGeom prst="rect">
            <a:avLst/>
          </a:prstGeom>
          <a:solidFill>
            <a:schemeClr val="accent2"/>
          </a:solidFill>
          <a:scene3d>
            <a:camera prst="orthographicFront"/>
            <a:lightRig rig="threePt" dir="t"/>
          </a:scene3d>
          <a:sp3d>
            <a:bevelT/>
          </a:sp3d>
        </p:spPr>
        <p:txBody>
          <a:bodyPr wrap="none">
            <a:spAutoFit/>
          </a:bodyPr>
          <a:lstStyle/>
          <a:p>
            <a:pPr algn="ctr"/>
            <a:r>
              <a:rPr lang="vi-VN" dirty="0">
                <a:solidFill>
                  <a:srgbClr val="FF0000"/>
                </a:solidFill>
                <a:latin typeface="UTM Avo" panose="02040603050506020204" pitchFamily="18" charset="0"/>
              </a:rPr>
              <a:t>Hồ Chí Minh</a:t>
            </a:r>
            <a:endParaRPr lang="vi-VN" dirty="0">
              <a:solidFill>
                <a:srgbClr val="FF0000"/>
              </a:solidFill>
            </a:endParaRPr>
          </a:p>
        </p:txBody>
      </p:sp>
      <p:sp>
        <p:nvSpPr>
          <p:cNvPr id="15" name="Rectangle: Rounded Corners 14">
            <a:extLst>
              <a:ext uri="{FF2B5EF4-FFF2-40B4-BE49-F238E27FC236}">
                <a16:creationId xmlns:a16="http://schemas.microsoft.com/office/drawing/2014/main" id="{F73205D0-ED34-4580-811F-9451B60AB9F4}"/>
              </a:ext>
            </a:extLst>
          </p:cNvPr>
          <p:cNvSpPr/>
          <p:nvPr/>
        </p:nvSpPr>
        <p:spPr>
          <a:xfrm>
            <a:off x="1410902" y="38089"/>
            <a:ext cx="4096204" cy="392928"/>
          </a:xfrm>
          <a:prstGeom prst="roundRect">
            <a:avLst/>
          </a:prstGeom>
          <a:solidFill>
            <a:srgbClr val="FFC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Trả</a:t>
            </a:r>
            <a:r>
              <a:rPr kumimoji="0" lang="en-US" sz="36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36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lời</a:t>
            </a:r>
            <a:r>
              <a:rPr kumimoji="0" lang="en-US" sz="36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36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câu</a:t>
            </a:r>
            <a:r>
              <a:rPr kumimoji="0" lang="en-US" sz="36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36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hỏi</a:t>
            </a:r>
            <a:endParaRPr kumimoji="0" lang="en-US" sz="36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83737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randombar(horizontal)">
                                      <p:cBhvr>
                                        <p:cTn id="12" dur="500"/>
                                        <p:tgtEl>
                                          <p:spTgt spid="3074"/>
                                        </p:tgtEl>
                                      </p:cBhvr>
                                    </p:animEffect>
                                  </p:childTnLst>
                                </p:cTn>
                              </p:par>
                              <p:par>
                                <p:cTn id="13" presetID="14" presetClass="entr" presetSubtype="10" fill="hold" nodeType="withEffect">
                                  <p:stCondLst>
                                    <p:cond delay="0"/>
                                  </p:stCondLst>
                                  <p:childTnLst>
                                    <p:set>
                                      <p:cBhvr>
                                        <p:cTn id="14" dur="1" fill="hold">
                                          <p:stCondLst>
                                            <p:cond delay="0"/>
                                          </p:stCondLst>
                                        </p:cTn>
                                        <p:tgtEl>
                                          <p:spTgt spid="3076"/>
                                        </p:tgtEl>
                                        <p:attrNameLst>
                                          <p:attrName>style.visibility</p:attrName>
                                        </p:attrNameLst>
                                      </p:cBhvr>
                                      <p:to>
                                        <p:strVal val="visible"/>
                                      </p:to>
                                    </p:set>
                                    <p:animEffect transition="in" filter="randombar(horizontal)">
                                      <p:cBhvr>
                                        <p:cTn id="15" dur="500"/>
                                        <p:tgtEl>
                                          <p:spTgt spid="3076"/>
                                        </p:tgtEl>
                                      </p:cBhvr>
                                    </p:animEffect>
                                  </p:childTnLst>
                                </p:cTn>
                              </p:par>
                              <p:par>
                                <p:cTn id="16" presetID="14" presetClass="entr" presetSubtype="10" fill="hold" nodeType="withEffect">
                                  <p:stCondLst>
                                    <p:cond delay="0"/>
                                  </p:stCondLst>
                                  <p:childTnLst>
                                    <p:set>
                                      <p:cBhvr>
                                        <p:cTn id="17" dur="1" fill="hold">
                                          <p:stCondLst>
                                            <p:cond delay="0"/>
                                          </p:stCondLst>
                                        </p:cTn>
                                        <p:tgtEl>
                                          <p:spTgt spid="3082"/>
                                        </p:tgtEl>
                                        <p:attrNameLst>
                                          <p:attrName>style.visibility</p:attrName>
                                        </p:attrNameLst>
                                      </p:cBhvr>
                                      <p:to>
                                        <p:strVal val="visible"/>
                                      </p:to>
                                    </p:set>
                                    <p:animEffect transition="in" filter="randombar(horizontal)">
                                      <p:cBhvr>
                                        <p:cTn id="18" dur="500"/>
                                        <p:tgtEl>
                                          <p:spTgt spid="3082"/>
                                        </p:tgtEl>
                                      </p:cBhvr>
                                    </p:animEffect>
                                  </p:childTnLst>
                                </p:cTn>
                              </p:par>
                              <p:par>
                                <p:cTn id="19" presetID="14" presetClass="entr" presetSubtype="10" fill="hold" nodeType="withEffect">
                                  <p:stCondLst>
                                    <p:cond delay="0"/>
                                  </p:stCondLst>
                                  <p:childTnLst>
                                    <p:set>
                                      <p:cBhvr>
                                        <p:cTn id="20" dur="1" fill="hold">
                                          <p:stCondLst>
                                            <p:cond delay="0"/>
                                          </p:stCondLst>
                                        </p:cTn>
                                        <p:tgtEl>
                                          <p:spTgt spid="3078"/>
                                        </p:tgtEl>
                                        <p:attrNameLst>
                                          <p:attrName>style.visibility</p:attrName>
                                        </p:attrNameLst>
                                      </p:cBhvr>
                                      <p:to>
                                        <p:strVal val="visible"/>
                                      </p:to>
                                    </p:set>
                                    <p:animEffect transition="in" filter="randombar(horizontal)">
                                      <p:cBhvr>
                                        <p:cTn id="21" dur="500"/>
                                        <p:tgtEl>
                                          <p:spTgt spid="3078"/>
                                        </p:tgtEl>
                                      </p:cBhvr>
                                    </p:animEffect>
                                  </p:childTnLst>
                                </p:cTn>
                              </p:par>
                              <p:par>
                                <p:cTn id="22" presetID="14" presetClass="entr" presetSubtype="10" fill="hold" nodeType="withEffect">
                                  <p:stCondLst>
                                    <p:cond delay="0"/>
                                  </p:stCondLst>
                                  <p:childTnLst>
                                    <p:set>
                                      <p:cBhvr>
                                        <p:cTn id="23" dur="1" fill="hold">
                                          <p:stCondLst>
                                            <p:cond delay="0"/>
                                          </p:stCondLst>
                                        </p:cTn>
                                        <p:tgtEl>
                                          <p:spTgt spid="3080"/>
                                        </p:tgtEl>
                                        <p:attrNameLst>
                                          <p:attrName>style.visibility</p:attrName>
                                        </p:attrNameLst>
                                      </p:cBhvr>
                                      <p:to>
                                        <p:strVal val="visible"/>
                                      </p:to>
                                    </p:set>
                                    <p:animEffect transition="in" filter="randombar(horizontal)">
                                      <p:cBhvr>
                                        <p:cTn id="24" dur="500"/>
                                        <p:tgtEl>
                                          <p:spTgt spid="3080"/>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fltVal val="0"/>
                                          </p:val>
                                        </p:tav>
                                        <p:tav tm="100000">
                                          <p:val>
                                            <p:strVal val="#ppt_h"/>
                                          </p:val>
                                        </p:tav>
                                      </p:tavLst>
                                    </p:anim>
                                    <p:animEffect transition="in" filter="fade">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500" fill="hold"/>
                                        <p:tgtEl>
                                          <p:spTgt spid="11"/>
                                        </p:tgtEl>
                                        <p:attrNameLst>
                                          <p:attrName>ppt_w</p:attrName>
                                        </p:attrNameLst>
                                      </p:cBhvr>
                                      <p:tavLst>
                                        <p:tav tm="0">
                                          <p:val>
                                            <p:fltVal val="0"/>
                                          </p:val>
                                        </p:tav>
                                        <p:tav tm="100000">
                                          <p:val>
                                            <p:strVal val="#ppt_w"/>
                                          </p:val>
                                        </p:tav>
                                      </p:tavLst>
                                    </p:anim>
                                    <p:anim calcmode="lin" valueType="num">
                                      <p:cBhvr>
                                        <p:cTn id="37" dur="500" fill="hold"/>
                                        <p:tgtEl>
                                          <p:spTgt spid="11"/>
                                        </p:tgtEl>
                                        <p:attrNameLst>
                                          <p:attrName>ppt_h</p:attrName>
                                        </p:attrNameLst>
                                      </p:cBhvr>
                                      <p:tavLst>
                                        <p:tav tm="0">
                                          <p:val>
                                            <p:fltVal val="0"/>
                                          </p:val>
                                        </p:tav>
                                        <p:tav tm="100000">
                                          <p:val>
                                            <p:strVal val="#ppt_h"/>
                                          </p:val>
                                        </p:tav>
                                      </p:tavLst>
                                    </p:anim>
                                    <p:animEffect transition="in" filter="fad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500" fill="hold"/>
                                        <p:tgtEl>
                                          <p:spTgt spid="12"/>
                                        </p:tgtEl>
                                        <p:attrNameLst>
                                          <p:attrName>ppt_w</p:attrName>
                                        </p:attrNameLst>
                                      </p:cBhvr>
                                      <p:tavLst>
                                        <p:tav tm="0">
                                          <p:val>
                                            <p:fltVal val="0"/>
                                          </p:val>
                                        </p:tav>
                                        <p:tav tm="100000">
                                          <p:val>
                                            <p:strVal val="#ppt_w"/>
                                          </p:val>
                                        </p:tav>
                                      </p:tavLst>
                                    </p:anim>
                                    <p:anim calcmode="lin" valueType="num">
                                      <p:cBhvr>
                                        <p:cTn id="44" dur="500" fill="hold"/>
                                        <p:tgtEl>
                                          <p:spTgt spid="12"/>
                                        </p:tgtEl>
                                        <p:attrNameLst>
                                          <p:attrName>ppt_h</p:attrName>
                                        </p:attrNameLst>
                                      </p:cBhvr>
                                      <p:tavLst>
                                        <p:tav tm="0">
                                          <p:val>
                                            <p:fltVal val="0"/>
                                          </p:val>
                                        </p:tav>
                                        <p:tav tm="100000">
                                          <p:val>
                                            <p:strVal val="#ppt_h"/>
                                          </p:val>
                                        </p:tav>
                                      </p:tavLst>
                                    </p:anim>
                                    <p:animEffect transition="in" filter="fade">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p:cTn id="50" dur="500" fill="hold"/>
                                        <p:tgtEl>
                                          <p:spTgt spid="13"/>
                                        </p:tgtEl>
                                        <p:attrNameLst>
                                          <p:attrName>ppt_w</p:attrName>
                                        </p:attrNameLst>
                                      </p:cBhvr>
                                      <p:tavLst>
                                        <p:tav tm="0">
                                          <p:val>
                                            <p:fltVal val="0"/>
                                          </p:val>
                                        </p:tav>
                                        <p:tav tm="100000">
                                          <p:val>
                                            <p:strVal val="#ppt_w"/>
                                          </p:val>
                                        </p:tav>
                                      </p:tavLst>
                                    </p:anim>
                                    <p:anim calcmode="lin" valueType="num">
                                      <p:cBhvr>
                                        <p:cTn id="51" dur="500" fill="hold"/>
                                        <p:tgtEl>
                                          <p:spTgt spid="13"/>
                                        </p:tgtEl>
                                        <p:attrNameLst>
                                          <p:attrName>ppt_h</p:attrName>
                                        </p:attrNameLst>
                                      </p:cBhvr>
                                      <p:tavLst>
                                        <p:tav tm="0">
                                          <p:val>
                                            <p:fltVal val="0"/>
                                          </p:val>
                                        </p:tav>
                                        <p:tav tm="100000">
                                          <p:val>
                                            <p:strVal val="#ppt_h"/>
                                          </p:val>
                                        </p:tav>
                                      </p:tavLst>
                                    </p:anim>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p:cTn id="57" dur="500" fill="hold"/>
                                        <p:tgtEl>
                                          <p:spTgt spid="14"/>
                                        </p:tgtEl>
                                        <p:attrNameLst>
                                          <p:attrName>ppt_w</p:attrName>
                                        </p:attrNameLst>
                                      </p:cBhvr>
                                      <p:tavLst>
                                        <p:tav tm="0">
                                          <p:val>
                                            <p:fltVal val="0"/>
                                          </p:val>
                                        </p:tav>
                                        <p:tav tm="100000">
                                          <p:val>
                                            <p:strVal val="#ppt_w"/>
                                          </p:val>
                                        </p:tav>
                                      </p:tavLst>
                                    </p:anim>
                                    <p:anim calcmode="lin" valueType="num">
                                      <p:cBhvr>
                                        <p:cTn id="58" dur="500" fill="hold"/>
                                        <p:tgtEl>
                                          <p:spTgt spid="14"/>
                                        </p:tgtEl>
                                        <p:attrNameLst>
                                          <p:attrName>ppt_h</p:attrName>
                                        </p:attrNameLst>
                                      </p:cBhvr>
                                      <p:tavLst>
                                        <p:tav tm="0">
                                          <p:val>
                                            <p:fltVal val="0"/>
                                          </p:val>
                                        </p:tav>
                                        <p:tav tm="100000">
                                          <p:val>
                                            <p:strVal val="#ppt_h"/>
                                          </p:val>
                                        </p:tav>
                                      </p:tavLst>
                                    </p:anim>
                                    <p:animEffect transition="in" filter="fade">
                                      <p:cBhvr>
                                        <p:cTn id="5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11" grpId="0" animBg="1"/>
      <p:bldP spid="12" grpId="0" animBg="1"/>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BF8305-1486-4CF3-A94B-82DF39152316}"/>
              </a:ext>
            </a:extLst>
          </p:cNvPr>
          <p:cNvSpPr txBox="1"/>
          <p:nvPr/>
        </p:nvSpPr>
        <p:spPr>
          <a:xfrm>
            <a:off x="222777" y="575955"/>
            <a:ext cx="6596647" cy="589072"/>
          </a:xfrm>
          <a:prstGeom prst="rect">
            <a:avLst/>
          </a:prstGeom>
          <a:noFill/>
        </p:spPr>
        <p:txBody>
          <a:bodyPr wrap="square" rtlCol="0">
            <a:spAutoFit/>
          </a:bodyPr>
          <a:lstStyle/>
          <a:p>
            <a:pPr algn="just">
              <a:lnSpc>
                <a:spcPct val="150000"/>
              </a:lnSpc>
            </a:pPr>
            <a:r>
              <a:rPr lang="vi-VN" sz="2400" b="1" dirty="0">
                <a:solidFill>
                  <a:schemeClr val="accent6">
                    <a:lumMod val="75000"/>
                  </a:schemeClr>
                </a:solidFill>
                <a:latin typeface="UTM Avo" panose="02040603050506020204" pitchFamily="18" charset="0"/>
              </a:rPr>
              <a:t>4. </a:t>
            </a:r>
            <a:r>
              <a:rPr lang="vi-VN" sz="2400" dirty="0">
                <a:latin typeface="UTM Avo" panose="02040603050506020204" pitchFamily="18" charset="0"/>
              </a:rPr>
              <a:t>Kể tên các mùa trong năm của ba miền đất nước.</a:t>
            </a:r>
          </a:p>
        </p:txBody>
      </p:sp>
      <p:sp>
        <p:nvSpPr>
          <p:cNvPr id="3" name="Rectangle: Rounded Corners 2">
            <a:extLst>
              <a:ext uri="{FF2B5EF4-FFF2-40B4-BE49-F238E27FC236}">
                <a16:creationId xmlns:a16="http://schemas.microsoft.com/office/drawing/2014/main" id="{10A7F7F6-D4A4-4EB7-9098-644FF90B3819}"/>
              </a:ext>
            </a:extLst>
          </p:cNvPr>
          <p:cNvSpPr/>
          <p:nvPr/>
        </p:nvSpPr>
        <p:spPr>
          <a:xfrm>
            <a:off x="1472999" y="67151"/>
            <a:ext cx="4096204" cy="371806"/>
          </a:xfrm>
          <a:prstGeom prst="roundRect">
            <a:avLst/>
          </a:prstGeom>
          <a:solidFill>
            <a:srgbClr val="FFC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Trả</a:t>
            </a:r>
            <a:r>
              <a:rPr kumimoji="0" lang="en-US" sz="36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36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lời</a:t>
            </a:r>
            <a:r>
              <a:rPr kumimoji="0" lang="en-US" sz="36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36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câu</a:t>
            </a:r>
            <a:r>
              <a:rPr kumimoji="0" lang="en-US" sz="36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36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hỏi</a:t>
            </a:r>
            <a:endParaRPr kumimoji="0" lang="en-US" sz="36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19693C21-BEA9-4140-A05B-B12D1D62C372}"/>
              </a:ext>
            </a:extLst>
          </p:cNvPr>
          <p:cNvSpPr txBox="1"/>
          <p:nvPr/>
        </p:nvSpPr>
        <p:spPr>
          <a:xfrm>
            <a:off x="499892" y="1302026"/>
            <a:ext cx="5227983" cy="369332"/>
          </a:xfrm>
          <a:prstGeom prst="rect">
            <a:avLst/>
          </a:prstGeom>
          <a:noFill/>
        </p:spPr>
        <p:txBody>
          <a:bodyPr wrap="square" rtlCol="0">
            <a:spAutoFit/>
          </a:bodyPr>
          <a:lstStyle/>
          <a:p>
            <a:r>
              <a:rPr lang="vi-VN" sz="1800" dirty="0"/>
              <a:t>- Ba </a:t>
            </a:r>
            <a:r>
              <a:rPr lang="vi-VN" sz="1800" dirty="0" err="1"/>
              <a:t>miền</a:t>
            </a:r>
            <a:r>
              <a:rPr lang="vi-VN" sz="1800" dirty="0"/>
              <a:t> </a:t>
            </a:r>
            <a:r>
              <a:rPr lang="vi-VN" sz="1800" dirty="0" err="1"/>
              <a:t>đất</a:t>
            </a:r>
            <a:r>
              <a:rPr lang="vi-VN" sz="1800" dirty="0"/>
              <a:t> </a:t>
            </a:r>
            <a:r>
              <a:rPr lang="vi-VN" sz="1800" dirty="0" err="1"/>
              <a:t>nước</a:t>
            </a:r>
            <a:r>
              <a:rPr lang="vi-VN" sz="1800" dirty="0"/>
              <a:t> </a:t>
            </a:r>
            <a:r>
              <a:rPr lang="vi-VN" sz="1800" dirty="0" err="1"/>
              <a:t>là</a:t>
            </a:r>
            <a:r>
              <a:rPr lang="vi-VN" sz="1800" dirty="0"/>
              <a:t> </a:t>
            </a:r>
            <a:r>
              <a:rPr lang="vi-VN" sz="1800" dirty="0" err="1"/>
              <a:t>những</a:t>
            </a:r>
            <a:r>
              <a:rPr lang="vi-VN" sz="1800" dirty="0"/>
              <a:t> </a:t>
            </a:r>
            <a:r>
              <a:rPr lang="vi-VN" sz="1800" dirty="0" err="1"/>
              <a:t>miền</a:t>
            </a:r>
            <a:r>
              <a:rPr lang="vi-VN" sz="1800" dirty="0"/>
              <a:t> </a:t>
            </a:r>
            <a:r>
              <a:rPr lang="vi-VN" sz="1800" dirty="0" err="1"/>
              <a:t>nào</a:t>
            </a:r>
            <a:r>
              <a:rPr lang="vi-VN" sz="1800" dirty="0"/>
              <a:t>?</a:t>
            </a:r>
            <a:endParaRPr lang="en-US" sz="1800" dirty="0"/>
          </a:p>
        </p:txBody>
      </p:sp>
      <p:sp>
        <p:nvSpPr>
          <p:cNvPr id="5" name="TextBox 4">
            <a:extLst>
              <a:ext uri="{FF2B5EF4-FFF2-40B4-BE49-F238E27FC236}">
                <a16:creationId xmlns:a16="http://schemas.microsoft.com/office/drawing/2014/main" id="{AED0C6D0-D0A3-40DE-9758-07839ED38926}"/>
              </a:ext>
            </a:extLst>
          </p:cNvPr>
          <p:cNvSpPr txBox="1"/>
          <p:nvPr/>
        </p:nvSpPr>
        <p:spPr>
          <a:xfrm>
            <a:off x="586409" y="1918252"/>
            <a:ext cx="6233015" cy="338554"/>
          </a:xfrm>
          <a:prstGeom prst="rect">
            <a:avLst/>
          </a:prstGeom>
          <a:noFill/>
        </p:spPr>
        <p:txBody>
          <a:bodyPr wrap="square" rtlCol="0">
            <a:spAutoFit/>
          </a:bodyPr>
          <a:lstStyle/>
          <a:p>
            <a:r>
              <a:rPr lang="vi-VN" sz="1600" dirty="0">
                <a:solidFill>
                  <a:srgbClr val="FF0000"/>
                </a:solidFill>
              </a:rPr>
              <a:t> </a:t>
            </a:r>
            <a:r>
              <a:rPr lang="vi-VN" sz="1600" dirty="0">
                <a:solidFill>
                  <a:srgbClr val="FF0000"/>
                </a:solidFill>
                <a:sym typeface="Wingdings" panose="05000000000000000000" pitchFamily="2" charset="2"/>
              </a:rPr>
              <a:t></a:t>
            </a:r>
            <a:r>
              <a:rPr lang="vi-VN" sz="1600" dirty="0">
                <a:solidFill>
                  <a:srgbClr val="FF0000"/>
                </a:solidFill>
              </a:rPr>
              <a:t>Ba </a:t>
            </a:r>
            <a:r>
              <a:rPr lang="vi-VN" sz="1600" dirty="0" err="1">
                <a:solidFill>
                  <a:srgbClr val="FF0000"/>
                </a:solidFill>
              </a:rPr>
              <a:t>miền</a:t>
            </a:r>
            <a:r>
              <a:rPr lang="vi-VN" sz="1600" dirty="0">
                <a:solidFill>
                  <a:srgbClr val="FF0000"/>
                </a:solidFill>
              </a:rPr>
              <a:t> </a:t>
            </a:r>
            <a:r>
              <a:rPr lang="vi-VN" sz="1600" dirty="0" err="1">
                <a:solidFill>
                  <a:srgbClr val="FF0000"/>
                </a:solidFill>
              </a:rPr>
              <a:t>đất</a:t>
            </a:r>
            <a:r>
              <a:rPr lang="vi-VN" sz="1600" dirty="0">
                <a:solidFill>
                  <a:srgbClr val="FF0000"/>
                </a:solidFill>
              </a:rPr>
              <a:t> </a:t>
            </a:r>
            <a:r>
              <a:rPr lang="vi-VN" sz="1600" dirty="0" err="1">
                <a:solidFill>
                  <a:srgbClr val="FF0000"/>
                </a:solidFill>
              </a:rPr>
              <a:t>nước</a:t>
            </a:r>
            <a:r>
              <a:rPr lang="vi-VN" sz="1600" dirty="0">
                <a:solidFill>
                  <a:srgbClr val="FF0000"/>
                </a:solidFill>
              </a:rPr>
              <a:t> </a:t>
            </a:r>
            <a:r>
              <a:rPr lang="vi-VN" sz="1600" dirty="0" err="1">
                <a:solidFill>
                  <a:srgbClr val="FF0000"/>
                </a:solidFill>
              </a:rPr>
              <a:t>đó</a:t>
            </a:r>
            <a:r>
              <a:rPr lang="vi-VN" sz="1600" dirty="0">
                <a:solidFill>
                  <a:srgbClr val="FF0000"/>
                </a:solidFill>
              </a:rPr>
              <a:t> </a:t>
            </a:r>
            <a:r>
              <a:rPr lang="vi-VN" sz="1600" dirty="0" err="1">
                <a:solidFill>
                  <a:srgbClr val="FF0000"/>
                </a:solidFill>
              </a:rPr>
              <a:t>là</a:t>
            </a:r>
            <a:r>
              <a:rPr lang="vi-VN" sz="1600" dirty="0">
                <a:solidFill>
                  <a:srgbClr val="FF0000"/>
                </a:solidFill>
              </a:rPr>
              <a:t> : </a:t>
            </a:r>
            <a:r>
              <a:rPr lang="vi-VN" sz="1600" dirty="0" err="1">
                <a:solidFill>
                  <a:srgbClr val="FF0000"/>
                </a:solidFill>
              </a:rPr>
              <a:t>Miền</a:t>
            </a:r>
            <a:r>
              <a:rPr lang="vi-VN" sz="1600" dirty="0">
                <a:solidFill>
                  <a:srgbClr val="FF0000"/>
                </a:solidFill>
              </a:rPr>
              <a:t> </a:t>
            </a:r>
            <a:r>
              <a:rPr lang="vi-VN" sz="1600" dirty="0" err="1">
                <a:solidFill>
                  <a:srgbClr val="FF0000"/>
                </a:solidFill>
              </a:rPr>
              <a:t>Bắc</a:t>
            </a:r>
            <a:r>
              <a:rPr lang="vi-VN" sz="1600" dirty="0">
                <a:solidFill>
                  <a:srgbClr val="FF0000"/>
                </a:solidFill>
              </a:rPr>
              <a:t>, </a:t>
            </a:r>
            <a:r>
              <a:rPr lang="vi-VN" sz="1600" dirty="0" err="1">
                <a:solidFill>
                  <a:srgbClr val="FF0000"/>
                </a:solidFill>
              </a:rPr>
              <a:t>miền</a:t>
            </a:r>
            <a:r>
              <a:rPr lang="vi-VN" sz="1600" dirty="0">
                <a:solidFill>
                  <a:srgbClr val="FF0000"/>
                </a:solidFill>
              </a:rPr>
              <a:t> Trung </a:t>
            </a:r>
            <a:r>
              <a:rPr lang="vi-VN" sz="1600" dirty="0" err="1">
                <a:solidFill>
                  <a:srgbClr val="FF0000"/>
                </a:solidFill>
              </a:rPr>
              <a:t>và</a:t>
            </a:r>
            <a:r>
              <a:rPr lang="vi-VN" sz="1600" dirty="0">
                <a:solidFill>
                  <a:srgbClr val="FF0000"/>
                </a:solidFill>
              </a:rPr>
              <a:t> </a:t>
            </a:r>
            <a:r>
              <a:rPr lang="vi-VN" sz="1600" dirty="0" err="1">
                <a:solidFill>
                  <a:srgbClr val="FF0000"/>
                </a:solidFill>
              </a:rPr>
              <a:t>miền</a:t>
            </a:r>
            <a:r>
              <a:rPr lang="vi-VN" sz="1600" dirty="0">
                <a:solidFill>
                  <a:srgbClr val="FF0000"/>
                </a:solidFill>
              </a:rPr>
              <a:t> Nam</a:t>
            </a:r>
            <a:endParaRPr lang="en-US" sz="1600" dirty="0">
              <a:solidFill>
                <a:srgbClr val="FF0000"/>
              </a:solidFill>
            </a:endParaRPr>
          </a:p>
        </p:txBody>
      </p:sp>
      <p:sp>
        <p:nvSpPr>
          <p:cNvPr id="6" name="TextBox 5">
            <a:extLst>
              <a:ext uri="{FF2B5EF4-FFF2-40B4-BE49-F238E27FC236}">
                <a16:creationId xmlns:a16="http://schemas.microsoft.com/office/drawing/2014/main" id="{E8C6C501-E394-41EA-B108-2D860E008D2C}"/>
              </a:ext>
            </a:extLst>
          </p:cNvPr>
          <p:cNvSpPr txBox="1"/>
          <p:nvPr/>
        </p:nvSpPr>
        <p:spPr>
          <a:xfrm>
            <a:off x="499892" y="2633549"/>
            <a:ext cx="6596647" cy="506292"/>
          </a:xfrm>
          <a:prstGeom prst="rect">
            <a:avLst/>
          </a:prstGeom>
          <a:noFill/>
        </p:spPr>
        <p:txBody>
          <a:bodyPr wrap="square" rtlCol="0">
            <a:spAutoFit/>
          </a:bodyPr>
          <a:lstStyle/>
          <a:p>
            <a:pPr algn="just">
              <a:lnSpc>
                <a:spcPct val="150000"/>
              </a:lnSpc>
            </a:pPr>
            <a:r>
              <a:rPr lang="vi-VN" sz="2000" dirty="0">
                <a:latin typeface="UTM Avo" panose="02040603050506020204" pitchFamily="18" charset="0"/>
              </a:rPr>
              <a:t>- </a:t>
            </a:r>
            <a:r>
              <a:rPr lang="vi-VN" sz="2000" dirty="0" err="1">
                <a:latin typeface="UTM Avo" panose="02040603050506020204" pitchFamily="18" charset="0"/>
              </a:rPr>
              <a:t>Mỗi</a:t>
            </a:r>
            <a:r>
              <a:rPr lang="vi-VN" sz="2000" dirty="0">
                <a:latin typeface="UTM Avo" panose="02040603050506020204" pitchFamily="18" charset="0"/>
              </a:rPr>
              <a:t> </a:t>
            </a:r>
            <a:r>
              <a:rPr lang="vi-VN" sz="2000" dirty="0" err="1">
                <a:latin typeface="UTM Avo" panose="02040603050506020204" pitchFamily="18" charset="0"/>
              </a:rPr>
              <a:t>miền</a:t>
            </a:r>
            <a:r>
              <a:rPr lang="vi-VN" sz="2000" dirty="0">
                <a:latin typeface="UTM Avo" panose="02040603050506020204" pitchFamily="18" charset="0"/>
              </a:rPr>
              <a:t> </a:t>
            </a:r>
            <a:r>
              <a:rPr lang="vi-VN" sz="2000" dirty="0" err="1">
                <a:latin typeface="UTM Avo" panose="02040603050506020204" pitchFamily="18" charset="0"/>
              </a:rPr>
              <a:t>đất</a:t>
            </a:r>
            <a:r>
              <a:rPr lang="vi-VN" sz="2000" dirty="0">
                <a:latin typeface="UTM Avo" panose="02040603050506020204" pitchFamily="18" charset="0"/>
              </a:rPr>
              <a:t> </a:t>
            </a:r>
            <a:r>
              <a:rPr lang="vi-VN" sz="2000" dirty="0" err="1">
                <a:latin typeface="UTM Avo" panose="02040603050506020204" pitchFamily="18" charset="0"/>
              </a:rPr>
              <a:t>nước</a:t>
            </a:r>
            <a:r>
              <a:rPr lang="vi-VN" sz="2000" dirty="0">
                <a:latin typeface="UTM Avo" panose="02040603050506020204" pitchFamily="18" charset="0"/>
              </a:rPr>
              <a:t> </a:t>
            </a:r>
            <a:r>
              <a:rPr lang="vi-VN" sz="2000" dirty="0" err="1">
                <a:latin typeface="UTM Avo" panose="02040603050506020204" pitchFamily="18" charset="0"/>
              </a:rPr>
              <a:t>có</a:t>
            </a:r>
            <a:r>
              <a:rPr lang="vi-VN" sz="2000" dirty="0">
                <a:latin typeface="UTM Avo" panose="02040603050506020204" pitchFamily="18" charset="0"/>
              </a:rPr>
              <a:t> </a:t>
            </a:r>
            <a:r>
              <a:rPr lang="vi-VN" sz="2000" dirty="0" err="1">
                <a:latin typeface="UTM Avo" panose="02040603050506020204" pitchFamily="18" charset="0"/>
              </a:rPr>
              <a:t>các</a:t>
            </a:r>
            <a:r>
              <a:rPr lang="vi-VN" sz="2000" dirty="0">
                <a:latin typeface="UTM Avo" panose="02040603050506020204" pitchFamily="18" charset="0"/>
              </a:rPr>
              <a:t> </a:t>
            </a:r>
            <a:r>
              <a:rPr lang="vi-VN" sz="2000" dirty="0" err="1">
                <a:latin typeface="UTM Avo" panose="02040603050506020204" pitchFamily="18" charset="0"/>
              </a:rPr>
              <a:t>mùa</a:t>
            </a:r>
            <a:r>
              <a:rPr lang="vi-VN" sz="2000" dirty="0">
                <a:latin typeface="UTM Avo" panose="02040603050506020204" pitchFamily="18" charset="0"/>
              </a:rPr>
              <a:t> </a:t>
            </a:r>
            <a:r>
              <a:rPr lang="vi-VN" sz="2000" dirty="0" err="1">
                <a:latin typeface="UTM Avo" panose="02040603050506020204" pitchFamily="18" charset="0"/>
              </a:rPr>
              <a:t>nào</a:t>
            </a:r>
            <a:r>
              <a:rPr lang="vi-VN" sz="2000" dirty="0">
                <a:latin typeface="UTM Avo" panose="02040603050506020204" pitchFamily="18" charset="0"/>
              </a:rPr>
              <a:t> ?</a:t>
            </a:r>
          </a:p>
        </p:txBody>
      </p:sp>
    </p:spTree>
    <p:extLst>
      <p:ext uri="{BB962C8B-B14F-4D97-AF65-F5344CB8AC3E}">
        <p14:creationId xmlns:p14="http://schemas.microsoft.com/office/powerpoint/2010/main" val="2565495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3F29647-67F2-4C0A-9CCA-B94CD574DC30}"/>
              </a:ext>
            </a:extLst>
          </p:cNvPr>
          <p:cNvSpPr/>
          <p:nvPr/>
        </p:nvSpPr>
        <p:spPr>
          <a:xfrm>
            <a:off x="1843469" y="834612"/>
            <a:ext cx="3171061" cy="400110"/>
          </a:xfrm>
          <a:prstGeom prst="rect">
            <a:avLst/>
          </a:prstGeom>
          <a:solidFill>
            <a:srgbClr val="FF0090"/>
          </a:solidFill>
          <a:scene3d>
            <a:camera prst="orthographicFront"/>
            <a:lightRig rig="threePt" dir="t"/>
          </a:scene3d>
          <a:sp3d>
            <a:bevelT/>
          </a:sp3d>
        </p:spPr>
        <p:txBody>
          <a:bodyPr wrap="none">
            <a:spAutoFit/>
          </a:bodyPr>
          <a:lstStyle/>
          <a:p>
            <a:r>
              <a:rPr lang="vi-VN" sz="2000" dirty="0">
                <a:solidFill>
                  <a:schemeClr val="accent2"/>
                </a:solidFill>
                <a:latin typeface="UTM Avo" panose="02040603050506020204" pitchFamily="18" charset="0"/>
              </a:rPr>
              <a:t>Miền Bắc và miền Trung</a:t>
            </a:r>
            <a:endParaRPr lang="vi-VN" sz="2000" dirty="0">
              <a:solidFill>
                <a:schemeClr val="accent2"/>
              </a:solidFill>
            </a:endParaRPr>
          </a:p>
        </p:txBody>
      </p:sp>
      <p:grpSp>
        <p:nvGrpSpPr>
          <p:cNvPr id="5" name="Group 4">
            <a:extLst>
              <a:ext uri="{FF2B5EF4-FFF2-40B4-BE49-F238E27FC236}">
                <a16:creationId xmlns:a16="http://schemas.microsoft.com/office/drawing/2014/main" id="{C59ECF9B-9B4C-458E-AEC0-92B1EF6FC739}"/>
              </a:ext>
            </a:extLst>
          </p:cNvPr>
          <p:cNvGrpSpPr/>
          <p:nvPr/>
        </p:nvGrpSpPr>
        <p:grpSpPr>
          <a:xfrm>
            <a:off x="555127" y="1325033"/>
            <a:ext cx="5642473" cy="2084211"/>
            <a:chOff x="555127" y="1325033"/>
            <a:chExt cx="5658958" cy="2227188"/>
          </a:xfrm>
        </p:grpSpPr>
        <p:pic>
          <p:nvPicPr>
            <p:cNvPr id="4098" name="Picture 2" descr="Tả về bốn mùa Lớp 2 - Tập làm văn lớp 2 (61 mẫu)">
              <a:extLst>
                <a:ext uri="{FF2B5EF4-FFF2-40B4-BE49-F238E27FC236}">
                  <a16:creationId xmlns:a16="http://schemas.microsoft.com/office/drawing/2014/main" id="{6A7349FB-2272-4922-A533-CEE6514A85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772"/>
            <a:stretch/>
          </p:blipFill>
          <p:spPr bwMode="auto">
            <a:xfrm>
              <a:off x="555127" y="1325033"/>
              <a:ext cx="5658958" cy="188863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6CB2A5F-EF3E-4EAD-858E-A5456D02EF25}"/>
                </a:ext>
              </a:extLst>
            </p:cNvPr>
            <p:cNvSpPr/>
            <p:nvPr/>
          </p:nvSpPr>
          <p:spPr>
            <a:xfrm>
              <a:off x="845448" y="3213667"/>
              <a:ext cx="5368637" cy="338554"/>
            </a:xfrm>
            <a:prstGeom prst="rect">
              <a:avLst/>
            </a:prstGeom>
          </p:spPr>
          <p:txBody>
            <a:bodyPr wrap="square">
              <a:spAutoFit/>
            </a:bodyPr>
            <a:lstStyle/>
            <a:p>
              <a:r>
                <a:rPr lang="vi-VN" sz="1600" b="1" dirty="0">
                  <a:solidFill>
                    <a:srgbClr val="0070C0"/>
                  </a:solidFill>
                  <a:latin typeface="UTM Avo" panose="02040603050506020204" pitchFamily="18" charset="0"/>
                </a:rPr>
                <a:t>Xuân               Hạ                   Thu              Đông</a:t>
              </a:r>
              <a:endParaRPr lang="vi-VN" sz="1600" b="1" dirty="0">
                <a:solidFill>
                  <a:srgbClr val="0070C0"/>
                </a:solidFill>
              </a:endParaRPr>
            </a:p>
          </p:txBody>
        </p:sp>
      </p:grpSp>
      <p:sp>
        <p:nvSpPr>
          <p:cNvPr id="14" name="Rectangle 13">
            <a:extLst>
              <a:ext uri="{FF2B5EF4-FFF2-40B4-BE49-F238E27FC236}">
                <a16:creationId xmlns:a16="http://schemas.microsoft.com/office/drawing/2014/main" id="{C5E5804A-2280-417A-A25F-06C32242F9E7}"/>
              </a:ext>
            </a:extLst>
          </p:cNvPr>
          <p:cNvSpPr/>
          <p:nvPr/>
        </p:nvSpPr>
        <p:spPr>
          <a:xfrm>
            <a:off x="604972" y="3863680"/>
            <a:ext cx="1470274" cy="400110"/>
          </a:xfrm>
          <a:prstGeom prst="rect">
            <a:avLst/>
          </a:prstGeom>
          <a:solidFill>
            <a:srgbClr val="0070C0"/>
          </a:solidFill>
          <a:scene3d>
            <a:camera prst="orthographicFront"/>
            <a:lightRig rig="threePt" dir="t"/>
          </a:scene3d>
          <a:sp3d>
            <a:bevelT/>
          </a:sp3d>
        </p:spPr>
        <p:txBody>
          <a:bodyPr wrap="none">
            <a:spAutoFit/>
          </a:bodyPr>
          <a:lstStyle/>
          <a:p>
            <a:r>
              <a:rPr lang="vi-VN" sz="2000" dirty="0">
                <a:solidFill>
                  <a:schemeClr val="accent2"/>
                </a:solidFill>
                <a:latin typeface="UTM Avo" panose="02040603050506020204" pitchFamily="18" charset="0"/>
              </a:rPr>
              <a:t>Miền Nam</a:t>
            </a:r>
            <a:endParaRPr lang="vi-VN" sz="2000" dirty="0">
              <a:solidFill>
                <a:schemeClr val="accent2"/>
              </a:solidFill>
            </a:endParaRPr>
          </a:p>
        </p:txBody>
      </p:sp>
      <p:grpSp>
        <p:nvGrpSpPr>
          <p:cNvPr id="6" name="Group 5">
            <a:extLst>
              <a:ext uri="{FF2B5EF4-FFF2-40B4-BE49-F238E27FC236}">
                <a16:creationId xmlns:a16="http://schemas.microsoft.com/office/drawing/2014/main" id="{89B6C36F-95C9-419B-9276-FFDC10B4D7A7}"/>
              </a:ext>
            </a:extLst>
          </p:cNvPr>
          <p:cNvGrpSpPr/>
          <p:nvPr/>
        </p:nvGrpSpPr>
        <p:grpSpPr>
          <a:xfrm>
            <a:off x="2641226" y="3447822"/>
            <a:ext cx="3274152" cy="1400704"/>
            <a:chOff x="2641226" y="3447822"/>
            <a:chExt cx="3274152" cy="1400704"/>
          </a:xfrm>
        </p:grpSpPr>
        <p:pic>
          <p:nvPicPr>
            <p:cNvPr id="4100" name="Picture 4" descr="Sổ tay du lịch mùa mưa - Vntrip.vn">
              <a:extLst>
                <a:ext uri="{FF2B5EF4-FFF2-40B4-BE49-F238E27FC236}">
                  <a16:creationId xmlns:a16="http://schemas.microsoft.com/office/drawing/2014/main" id="{130E034A-664C-4A57-B92B-807409299C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1226" y="3447822"/>
              <a:ext cx="1470274" cy="110270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ựa vào bảng số liệu, em hãy cho biết ở Buôn Ma Thuật, mùa khô vào những  tháng nào | Địa lí lớp 4">
              <a:extLst>
                <a:ext uri="{FF2B5EF4-FFF2-40B4-BE49-F238E27FC236}">
                  <a16:creationId xmlns:a16="http://schemas.microsoft.com/office/drawing/2014/main" id="{FBE78855-3939-422F-B555-BDCE1EE36F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6184" y="3447823"/>
              <a:ext cx="1649194" cy="109679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86E4C990-0CC2-4C1A-9B96-9A7447B99CCA}"/>
                </a:ext>
              </a:extLst>
            </p:cNvPr>
            <p:cNvSpPr/>
            <p:nvPr/>
          </p:nvSpPr>
          <p:spPr>
            <a:xfrm>
              <a:off x="2817352" y="4509972"/>
              <a:ext cx="3033131" cy="338554"/>
            </a:xfrm>
            <a:prstGeom prst="rect">
              <a:avLst/>
            </a:prstGeom>
          </p:spPr>
          <p:txBody>
            <a:bodyPr wrap="square">
              <a:spAutoFit/>
            </a:bodyPr>
            <a:lstStyle/>
            <a:p>
              <a:r>
                <a:rPr lang="vi-VN" sz="1600" b="1" dirty="0">
                  <a:solidFill>
                    <a:srgbClr val="0070C0"/>
                  </a:solidFill>
                  <a:latin typeface="UTM Avo" panose="02040603050506020204" pitchFamily="18" charset="0"/>
                </a:rPr>
                <a:t>Mùa mưa           Mùa khô</a:t>
              </a:r>
              <a:endParaRPr lang="vi-VN" sz="1600" b="1" dirty="0">
                <a:solidFill>
                  <a:srgbClr val="0070C0"/>
                </a:solidFill>
              </a:endParaRPr>
            </a:p>
          </p:txBody>
        </p:sp>
      </p:grpSp>
      <p:sp>
        <p:nvSpPr>
          <p:cNvPr id="12" name="Rectangle: Rounded Corners 11">
            <a:extLst>
              <a:ext uri="{FF2B5EF4-FFF2-40B4-BE49-F238E27FC236}">
                <a16:creationId xmlns:a16="http://schemas.microsoft.com/office/drawing/2014/main" id="{A545CD9D-E0D7-4FBD-BE16-FB7B1489D4E6}"/>
              </a:ext>
            </a:extLst>
          </p:cNvPr>
          <p:cNvSpPr/>
          <p:nvPr/>
        </p:nvSpPr>
        <p:spPr>
          <a:xfrm>
            <a:off x="1472999" y="67151"/>
            <a:ext cx="4096204" cy="371806"/>
          </a:xfrm>
          <a:prstGeom prst="roundRect">
            <a:avLst/>
          </a:prstGeom>
          <a:solidFill>
            <a:srgbClr val="FFC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Trả</a:t>
            </a:r>
            <a:r>
              <a:rPr kumimoji="0" lang="en-US" sz="36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36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lời</a:t>
            </a:r>
            <a:r>
              <a:rPr kumimoji="0" lang="en-US" sz="36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36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câu</a:t>
            </a:r>
            <a:r>
              <a:rPr kumimoji="0" lang="en-US" sz="36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36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hỏi</a:t>
            </a:r>
            <a:endParaRPr kumimoji="0" lang="en-US" sz="36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endParaRPr>
          </a:p>
        </p:txBody>
      </p:sp>
    </p:spTree>
    <p:custDataLst>
      <p:tags r:id="rId1"/>
    </p:custDataLst>
    <p:extLst>
      <p:ext uri="{BB962C8B-B14F-4D97-AF65-F5344CB8AC3E}">
        <p14:creationId xmlns:p14="http://schemas.microsoft.com/office/powerpoint/2010/main" val="396978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D0F22DC-6D72-483F-8FD5-D3D31A098AA8}"/>
              </a:ext>
            </a:extLst>
          </p:cNvPr>
          <p:cNvGrpSpPr/>
          <p:nvPr/>
        </p:nvGrpSpPr>
        <p:grpSpPr>
          <a:xfrm>
            <a:off x="635794" y="375529"/>
            <a:ext cx="2640806" cy="525172"/>
            <a:chOff x="635794" y="14285"/>
            <a:chExt cx="2640806" cy="525172"/>
          </a:xfrm>
        </p:grpSpPr>
        <p:sp>
          <p:nvSpPr>
            <p:cNvPr id="4" name="TextBox 3">
              <a:extLst>
                <a:ext uri="{FF2B5EF4-FFF2-40B4-BE49-F238E27FC236}">
                  <a16:creationId xmlns:a16="http://schemas.microsoft.com/office/drawing/2014/main" id="{4FCF2103-78A6-4FBE-95ED-601E4DFDD877}"/>
                </a:ext>
              </a:extLst>
            </p:cNvPr>
            <p:cNvSpPr txBox="1"/>
            <p:nvPr/>
          </p:nvSpPr>
          <p:spPr>
            <a:xfrm>
              <a:off x="1127791" y="49917"/>
              <a:ext cx="2148809"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LUYỆN ĐỌC LẠI</a:t>
              </a:r>
              <a:endParaRPr lang="en-US" sz="1800" b="1" dirty="0">
                <a:solidFill>
                  <a:srgbClr val="17479D"/>
                </a:solidFill>
                <a:latin typeface="UTM Avo" panose="02040603050506020204" pitchFamily="18" charset="0"/>
              </a:endParaRP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14285"/>
              <a:ext cx="582308" cy="525172"/>
            </a:xfrm>
            <a:prstGeom prst="rect">
              <a:avLst/>
            </a:prstGeom>
          </p:spPr>
        </p:pic>
      </p:grpSp>
      <p:sp>
        <p:nvSpPr>
          <p:cNvPr id="10" name="TextBox 9">
            <a:extLst>
              <a:ext uri="{FF2B5EF4-FFF2-40B4-BE49-F238E27FC236}">
                <a16:creationId xmlns:a16="http://schemas.microsoft.com/office/drawing/2014/main" id="{2967142F-BA3D-4951-98BE-FAD56526FE93}"/>
              </a:ext>
            </a:extLst>
          </p:cNvPr>
          <p:cNvSpPr txBox="1"/>
          <p:nvPr/>
        </p:nvSpPr>
        <p:spPr>
          <a:xfrm>
            <a:off x="376115" y="1059918"/>
            <a:ext cx="6155313" cy="1292662"/>
          </a:xfrm>
          <a:prstGeom prst="rect">
            <a:avLst/>
          </a:prstGeom>
          <a:noFill/>
        </p:spPr>
        <p:txBody>
          <a:bodyPr wrap="square" rtlCol="0">
            <a:spAutoFit/>
          </a:bodyPr>
          <a:lstStyle/>
          <a:p>
            <a:pPr indent="171450" algn="just"/>
            <a:r>
              <a:rPr lang="vi-VN" sz="1300" dirty="0">
                <a:latin typeface="UTM Avo" panose="02040603050506020204" pitchFamily="18" charset="0"/>
              </a:rPr>
              <a:t>Việt Nam là đất nước tươi đẹp của chúng mình. Thủ đô nước mình là Hà Nội. Lá cờ Tổ quốc hình chữ nhật, nền đỏ, ở giữa có ngôi sao vàng năm cánh.</a:t>
            </a:r>
          </a:p>
          <a:p>
            <a:pPr indent="171450" algn="just"/>
            <a:r>
              <a:rPr lang="vi-VN" sz="1300" dirty="0">
                <a:latin typeface="UTM Avo" panose="02040603050506020204" pitchFamily="18" charset="0"/>
              </a:rPr>
              <a:t>Việt Nam có những vị anh hùng có công lớn với đất nước như Hai Bà Trưng, Bà Triệu, Trần Hưng Đạo, Quang Trung, Hồ Chí Minh,... Những con người ấy đã làm rạng danh lịch sử nước nhà.</a:t>
            </a:r>
          </a:p>
        </p:txBody>
      </p:sp>
      <p:sp>
        <p:nvSpPr>
          <p:cNvPr id="11" name="TextBox 10">
            <a:extLst>
              <a:ext uri="{FF2B5EF4-FFF2-40B4-BE49-F238E27FC236}">
                <a16:creationId xmlns:a16="http://schemas.microsoft.com/office/drawing/2014/main" id="{85B76C04-3708-458D-98AF-64C6D1E36283}"/>
              </a:ext>
            </a:extLst>
          </p:cNvPr>
          <p:cNvSpPr txBox="1"/>
          <p:nvPr/>
        </p:nvSpPr>
        <p:spPr>
          <a:xfrm>
            <a:off x="1941376" y="755073"/>
            <a:ext cx="3113330" cy="413703"/>
          </a:xfrm>
          <a:prstGeom prst="rect">
            <a:avLst/>
          </a:prstGeom>
          <a:noFill/>
        </p:spPr>
        <p:txBody>
          <a:bodyPr wrap="square" rtlCol="0">
            <a:spAutoFit/>
          </a:bodyPr>
          <a:lstStyle/>
          <a:p>
            <a:pPr algn="ctr">
              <a:lnSpc>
                <a:spcPct val="150000"/>
              </a:lnSpc>
            </a:pPr>
            <a:r>
              <a:rPr lang="vi-VN" sz="1600" b="1" dirty="0">
                <a:solidFill>
                  <a:schemeClr val="accent1">
                    <a:lumMod val="75000"/>
                  </a:schemeClr>
                </a:solidFill>
                <a:latin typeface="UTM Avo" panose="02040603050506020204" pitchFamily="18" charset="0"/>
              </a:rPr>
              <a:t>ĐẤT NƯỚC CHÚNG MÌNH</a:t>
            </a:r>
            <a:endParaRPr lang="en-US" sz="1600" b="1" dirty="0">
              <a:solidFill>
                <a:schemeClr val="accent1">
                  <a:lumMod val="75000"/>
                </a:schemeClr>
              </a:solidFill>
              <a:latin typeface="UTM Avo" panose="02040603050506020204" pitchFamily="18" charset="0"/>
            </a:endParaRPr>
          </a:p>
        </p:txBody>
      </p:sp>
      <p:sp>
        <p:nvSpPr>
          <p:cNvPr id="12" name="TextBox 11">
            <a:extLst>
              <a:ext uri="{FF2B5EF4-FFF2-40B4-BE49-F238E27FC236}">
                <a16:creationId xmlns:a16="http://schemas.microsoft.com/office/drawing/2014/main" id="{C9695691-16B7-4B4E-9E5A-84D7C992B850}"/>
              </a:ext>
            </a:extLst>
          </p:cNvPr>
          <p:cNvSpPr txBox="1"/>
          <p:nvPr/>
        </p:nvSpPr>
        <p:spPr>
          <a:xfrm>
            <a:off x="3003874" y="2260344"/>
            <a:ext cx="3527554" cy="1092607"/>
          </a:xfrm>
          <a:prstGeom prst="rect">
            <a:avLst/>
          </a:prstGeom>
          <a:noFill/>
        </p:spPr>
        <p:txBody>
          <a:bodyPr wrap="square" rtlCol="0">
            <a:spAutoFit/>
          </a:bodyPr>
          <a:lstStyle/>
          <a:p>
            <a:pPr indent="171450" algn="just"/>
            <a:r>
              <a:rPr lang="vi-VN" sz="1300" dirty="0">
                <a:latin typeface="UTM Avo" panose="02040603050506020204" pitchFamily="18" charset="0"/>
              </a:rPr>
              <a:t>Đất nước mình có ba miền Bắc, Trung, Nam với khí hậu khác nhau. Miền Bắc và miền Trung một năm có bốn mùa: xuân, hạ, thu, đông. Miền Nam có hai mùa: mùa mưa và mùa khô.</a:t>
            </a:r>
          </a:p>
        </p:txBody>
      </p:sp>
      <p:sp>
        <p:nvSpPr>
          <p:cNvPr id="13" name="TextBox 12">
            <a:extLst>
              <a:ext uri="{FF2B5EF4-FFF2-40B4-BE49-F238E27FC236}">
                <a16:creationId xmlns:a16="http://schemas.microsoft.com/office/drawing/2014/main" id="{ECFB8FB4-1F56-4A48-8003-ADA59A780A21}"/>
              </a:ext>
            </a:extLst>
          </p:cNvPr>
          <p:cNvSpPr txBox="1"/>
          <p:nvPr/>
        </p:nvSpPr>
        <p:spPr>
          <a:xfrm>
            <a:off x="3003875" y="3283678"/>
            <a:ext cx="1849236" cy="1492716"/>
          </a:xfrm>
          <a:prstGeom prst="rect">
            <a:avLst/>
          </a:prstGeom>
          <a:noFill/>
        </p:spPr>
        <p:txBody>
          <a:bodyPr wrap="square" rtlCol="0">
            <a:spAutoFit/>
          </a:bodyPr>
          <a:lstStyle/>
          <a:p>
            <a:pPr indent="171450" algn="just"/>
            <a:r>
              <a:rPr lang="vi-VN" sz="1300" dirty="0">
                <a:latin typeface="UTM Avo" panose="02040603050506020204" pitchFamily="18" charset="0"/>
              </a:rPr>
              <a:t>Trang phục truyền thống của người Việt Nam là áo dài. Áo dài thường được mặc trong dịp Tết hay lễ hội.</a:t>
            </a:r>
          </a:p>
          <a:p>
            <a:pPr indent="171450" algn="r"/>
            <a:r>
              <a:rPr lang="vi-VN" sz="1300" dirty="0">
                <a:latin typeface="UTM Avo" panose="02040603050506020204" pitchFamily="18" charset="0"/>
              </a:rPr>
              <a:t>(Trung Sơn)</a:t>
            </a:r>
          </a:p>
        </p:txBody>
      </p:sp>
      <p:pic>
        <p:nvPicPr>
          <p:cNvPr id="14" name="Picture 13">
            <a:extLst>
              <a:ext uri="{FF2B5EF4-FFF2-40B4-BE49-F238E27FC236}">
                <a16:creationId xmlns:a16="http://schemas.microsoft.com/office/drawing/2014/main" id="{7626E719-D969-4F7E-8422-8B3939B6BDBA}"/>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4853111" y="3133649"/>
            <a:ext cx="1628775" cy="1746360"/>
          </a:xfrm>
          <a:prstGeom prst="rect">
            <a:avLst/>
          </a:prstGeom>
        </p:spPr>
      </p:pic>
      <p:pic>
        <p:nvPicPr>
          <p:cNvPr id="15" name="Picture 14">
            <a:extLst>
              <a:ext uri="{FF2B5EF4-FFF2-40B4-BE49-F238E27FC236}">
                <a16:creationId xmlns:a16="http://schemas.microsoft.com/office/drawing/2014/main" id="{5A532C1E-BD37-4BE0-8B7A-80803FB203B3}"/>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tretch>
            <a:fillRect/>
          </a:stretch>
        </p:blipFill>
        <p:spPr>
          <a:xfrm>
            <a:off x="581706" y="2260344"/>
            <a:ext cx="2625058" cy="2562057"/>
          </a:xfrm>
          <a:prstGeom prst="rect">
            <a:avLst/>
          </a:prstGeom>
        </p:spPr>
      </p:pic>
      <p:pic>
        <p:nvPicPr>
          <p:cNvPr id="16" name="Picture 15">
            <a:extLst>
              <a:ext uri="{FF2B5EF4-FFF2-40B4-BE49-F238E27FC236}">
                <a16:creationId xmlns:a16="http://schemas.microsoft.com/office/drawing/2014/main" id="{F8DA4AB4-729E-40CB-A33E-1B408A5A69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6572" y="1044515"/>
            <a:ext cx="304770" cy="288000"/>
          </a:xfrm>
          <a:prstGeom prst="rect">
            <a:avLst/>
          </a:prstGeom>
        </p:spPr>
      </p:pic>
      <p:pic>
        <p:nvPicPr>
          <p:cNvPr id="17" name="Picture 16">
            <a:extLst>
              <a:ext uri="{FF2B5EF4-FFF2-40B4-BE49-F238E27FC236}">
                <a16:creationId xmlns:a16="http://schemas.microsoft.com/office/drawing/2014/main" id="{971DED2F-4ADF-4A72-8DA7-B82EE6138DD5}"/>
              </a:ext>
            </a:extLst>
          </p:cNvPr>
          <p:cNvPicPr>
            <a:picLocks noChangeAspect="1"/>
          </p:cNvPicPr>
          <p:nvPr/>
        </p:nvPicPr>
        <p:blipFill>
          <a:blip r:embed="rId10">
            <a:duotone>
              <a:schemeClr val="accent6">
                <a:shade val="45000"/>
                <a:satMod val="135000"/>
              </a:schemeClr>
              <a:prstClr val="white"/>
            </a:duotone>
            <a:extLst>
              <a:ext uri="{BEBA8EAE-BF5A-486C-A8C5-ECC9F3942E4B}">
                <a14:imgProps xmlns:a14="http://schemas.microsoft.com/office/drawing/2010/main">
                  <a14:imgLayer r:embed="rId11">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26558" y="1688700"/>
            <a:ext cx="288000" cy="288000"/>
          </a:xfrm>
          <a:prstGeom prst="rect">
            <a:avLst/>
          </a:prstGeom>
        </p:spPr>
      </p:pic>
      <p:pic>
        <p:nvPicPr>
          <p:cNvPr id="18" name="Picture 17">
            <a:extLst>
              <a:ext uri="{FF2B5EF4-FFF2-40B4-BE49-F238E27FC236}">
                <a16:creationId xmlns:a16="http://schemas.microsoft.com/office/drawing/2014/main" id="{F505BF7F-44D7-4B75-91DC-4223D2F9931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68307" y="2259962"/>
            <a:ext cx="288000" cy="288000"/>
          </a:xfrm>
          <a:prstGeom prst="rect">
            <a:avLst/>
          </a:prstGeom>
        </p:spPr>
      </p:pic>
      <p:grpSp>
        <p:nvGrpSpPr>
          <p:cNvPr id="19" name="Group 18">
            <a:extLst>
              <a:ext uri="{FF2B5EF4-FFF2-40B4-BE49-F238E27FC236}">
                <a16:creationId xmlns:a16="http://schemas.microsoft.com/office/drawing/2014/main" id="{40099674-9BD1-4856-B84B-A3F370959932}"/>
              </a:ext>
            </a:extLst>
          </p:cNvPr>
          <p:cNvGrpSpPr/>
          <p:nvPr/>
        </p:nvGrpSpPr>
        <p:grpSpPr>
          <a:xfrm>
            <a:off x="2881321" y="3064393"/>
            <a:ext cx="395884" cy="646331"/>
            <a:chOff x="3371645" y="2868155"/>
            <a:chExt cx="395884" cy="646331"/>
          </a:xfrm>
        </p:grpSpPr>
        <p:sp>
          <p:nvSpPr>
            <p:cNvPr id="20" name="Oval 19">
              <a:extLst>
                <a:ext uri="{FF2B5EF4-FFF2-40B4-BE49-F238E27FC236}">
                  <a16:creationId xmlns:a16="http://schemas.microsoft.com/office/drawing/2014/main" id="{EC94F0D9-DFC5-49E4-841F-E259D93C1AEF}"/>
                </a:ext>
              </a:extLst>
            </p:cNvPr>
            <p:cNvSpPr/>
            <p:nvPr/>
          </p:nvSpPr>
          <p:spPr>
            <a:xfrm>
              <a:off x="3445636" y="3057837"/>
              <a:ext cx="321893" cy="321893"/>
            </a:xfrm>
            <a:prstGeom prst="ellipse">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VN" sz="3600" i="1" dirty="0">
                <a:solidFill>
                  <a:schemeClr val="accent2"/>
                </a:solidFill>
                <a:latin typeface="UTM Charlotte" panose="02040603050506020204" pitchFamily="18" charset="0"/>
              </a:endParaRPr>
            </a:p>
          </p:txBody>
        </p:sp>
        <p:sp>
          <p:nvSpPr>
            <p:cNvPr id="21" name="Rectangle 20">
              <a:extLst>
                <a:ext uri="{FF2B5EF4-FFF2-40B4-BE49-F238E27FC236}">
                  <a16:creationId xmlns:a16="http://schemas.microsoft.com/office/drawing/2014/main" id="{2A4A0A9E-298E-4B07-AA88-4D22DBDB296F}"/>
                </a:ext>
              </a:extLst>
            </p:cNvPr>
            <p:cNvSpPr/>
            <p:nvPr/>
          </p:nvSpPr>
          <p:spPr>
            <a:xfrm rot="21163024">
              <a:off x="3371645" y="2868155"/>
              <a:ext cx="380233" cy="646331"/>
            </a:xfrm>
            <a:prstGeom prst="rect">
              <a:avLst/>
            </a:prstGeom>
          </p:spPr>
          <p:txBody>
            <a:bodyPr wrap="none">
              <a:spAutoFit/>
            </a:bodyPr>
            <a:lstStyle/>
            <a:p>
              <a:pPr algn="ctr"/>
              <a:r>
                <a:rPr lang="en-VN" sz="3600" b="1" i="1" dirty="0">
                  <a:solidFill>
                    <a:schemeClr val="accent2"/>
                  </a:solidFill>
                  <a:latin typeface="UTM Charlotte" panose="02040603050506020204" pitchFamily="18" charset="0"/>
                </a:rPr>
                <a:t>4</a:t>
              </a:r>
            </a:p>
          </p:txBody>
        </p:sp>
      </p:grpSp>
    </p:spTree>
    <p:custDataLst>
      <p:tags r:id="rId1"/>
    </p:custDataLst>
    <p:extLst>
      <p:ext uri="{BB962C8B-B14F-4D97-AF65-F5344CB8AC3E}">
        <p14:creationId xmlns:p14="http://schemas.microsoft.com/office/powerpoint/2010/main" val="625420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par>
                                <p:cTn id="20" presetID="53" presetClass="entr" presetSubtype="16"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33E36AB-714E-4BC3-850C-E6AC6384CFB5}"/>
              </a:ext>
            </a:extLst>
          </p:cNvPr>
          <p:cNvSpPr txBox="1"/>
          <p:nvPr/>
        </p:nvSpPr>
        <p:spPr>
          <a:xfrm>
            <a:off x="1630309" y="1354030"/>
            <a:ext cx="6119826" cy="392928"/>
          </a:xfrm>
          <a:prstGeom prst="rect">
            <a:avLst/>
          </a:prstGeom>
          <a:noFill/>
        </p:spPr>
        <p:txBody>
          <a:bodyPr wrap="square" rtlCol="0">
            <a:spAutoFit/>
          </a:bodyPr>
          <a:lstStyle/>
          <a:p>
            <a:pPr algn="just">
              <a:lnSpc>
                <a:spcPct val="150000"/>
              </a:lnSpc>
            </a:pPr>
            <a:r>
              <a:rPr lang="en-US" sz="1500" b="1" dirty="0">
                <a:solidFill>
                  <a:schemeClr val="accent6">
                    <a:lumMod val="75000"/>
                  </a:schemeClr>
                </a:solidFill>
                <a:latin typeface="UTM Avo" panose="02040603050506020204" pitchFamily="18" charset="0"/>
              </a:rPr>
              <a:t>1</a:t>
            </a:r>
            <a:r>
              <a:rPr lang="vi-VN" sz="1500" b="1" dirty="0">
                <a:solidFill>
                  <a:schemeClr val="accent6">
                    <a:lumMod val="75000"/>
                  </a:schemeClr>
                </a:solidFill>
                <a:latin typeface="UTM Avo" panose="02040603050506020204" pitchFamily="18" charset="0"/>
              </a:rPr>
              <a:t>. </a:t>
            </a:r>
            <a:r>
              <a:rPr lang="vi-VN" sz="1500" dirty="0">
                <a:latin typeface="UTM Avo" panose="02040603050506020204" pitchFamily="18" charset="0"/>
              </a:rPr>
              <a:t>Tìm các tên riêng có trong bài đọc.</a:t>
            </a:r>
          </a:p>
        </p:txBody>
      </p:sp>
      <p:sp>
        <p:nvSpPr>
          <p:cNvPr id="6" name="TextBox 5">
            <a:extLst>
              <a:ext uri="{FF2B5EF4-FFF2-40B4-BE49-F238E27FC236}">
                <a16:creationId xmlns:a16="http://schemas.microsoft.com/office/drawing/2014/main" id="{2144B66A-1474-4AC1-B8EA-4B5BE03610B5}"/>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LUYỆN TẬP</a:t>
            </a:r>
            <a:endParaRPr lang="en-US" sz="3600" dirty="0">
              <a:solidFill>
                <a:schemeClr val="accent2"/>
              </a:solidFill>
              <a:latin typeface="UTM Cookies" panose="02040603050506020204" pitchFamily="18" charset="0"/>
            </a:endParaRPr>
          </a:p>
        </p:txBody>
      </p:sp>
      <p:pic>
        <p:nvPicPr>
          <p:cNvPr id="28" name="Picture 27">
            <a:extLst>
              <a:ext uri="{FF2B5EF4-FFF2-40B4-BE49-F238E27FC236}">
                <a16:creationId xmlns:a16="http://schemas.microsoft.com/office/drawing/2014/main" id="{FE8F369B-4C07-4DEC-9D7B-9D7B066AAE07}"/>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9504" t="8824" r="27740" b="7101"/>
          <a:stretch/>
        </p:blipFill>
        <p:spPr>
          <a:xfrm>
            <a:off x="347314" y="331799"/>
            <a:ext cx="1319082" cy="1304243"/>
          </a:xfrm>
          <a:prstGeom prst="ellipse">
            <a:avLst/>
          </a:prstGeom>
        </p:spPr>
      </p:pic>
      <p:pic>
        <p:nvPicPr>
          <p:cNvPr id="10" name="Picture 9">
            <a:extLst>
              <a:ext uri="{FF2B5EF4-FFF2-40B4-BE49-F238E27FC236}">
                <a16:creationId xmlns:a16="http://schemas.microsoft.com/office/drawing/2014/main" id="{66E2D80E-CFD4-46D8-9523-921A8566C137}"/>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1904611" y="1746958"/>
            <a:ext cx="4567626" cy="3073106"/>
          </a:xfrm>
          <a:prstGeom prst="roundRect">
            <a:avLst>
              <a:gd name="adj" fmla="val 20618"/>
            </a:avLst>
          </a:prstGeom>
          <a:ln w="19050">
            <a:solidFill>
              <a:srgbClr val="0070C0"/>
            </a:solidFill>
          </a:ln>
        </p:spPr>
      </p:pic>
      <p:cxnSp>
        <p:nvCxnSpPr>
          <p:cNvPr id="12" name="Straight Connector 11">
            <a:extLst>
              <a:ext uri="{FF2B5EF4-FFF2-40B4-BE49-F238E27FC236}">
                <a16:creationId xmlns:a16="http://schemas.microsoft.com/office/drawing/2014/main" id="{CC3D0756-1358-4894-BE05-A0E887B19FF1}"/>
              </a:ext>
            </a:extLst>
          </p:cNvPr>
          <p:cNvCxnSpPr/>
          <p:nvPr/>
        </p:nvCxnSpPr>
        <p:spPr>
          <a:xfrm>
            <a:off x="2095500" y="2181225"/>
            <a:ext cx="55245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0A3CD1F-36AB-44C0-B44A-BA66D63D1E3B}"/>
              </a:ext>
            </a:extLst>
          </p:cNvPr>
          <p:cNvCxnSpPr>
            <a:cxnSpLocks/>
          </p:cNvCxnSpPr>
          <p:nvPr/>
        </p:nvCxnSpPr>
        <p:spPr>
          <a:xfrm>
            <a:off x="1964531" y="2340769"/>
            <a:ext cx="4191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F7881FF-3D8F-4F35-BC3E-8511B1DE0C34}"/>
              </a:ext>
            </a:extLst>
          </p:cNvPr>
          <p:cNvCxnSpPr/>
          <p:nvPr/>
        </p:nvCxnSpPr>
        <p:spPr>
          <a:xfrm>
            <a:off x="2107406" y="2628900"/>
            <a:ext cx="55245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7CF7D54F-B227-4B0C-81F9-0AA2E00224B7}"/>
              </a:ext>
            </a:extLst>
          </p:cNvPr>
          <p:cNvCxnSpPr>
            <a:cxnSpLocks/>
          </p:cNvCxnSpPr>
          <p:nvPr/>
        </p:nvCxnSpPr>
        <p:spPr>
          <a:xfrm>
            <a:off x="5968206" y="2628900"/>
            <a:ext cx="40719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D4DF30A2-6C7C-403C-89F6-B87726FD07EC}"/>
              </a:ext>
            </a:extLst>
          </p:cNvPr>
          <p:cNvCxnSpPr>
            <a:cxnSpLocks/>
          </p:cNvCxnSpPr>
          <p:nvPr/>
        </p:nvCxnSpPr>
        <p:spPr>
          <a:xfrm>
            <a:off x="1976437" y="2771775"/>
            <a:ext cx="31591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8AE99DD-855E-4F42-A26B-F8044BBDA8D3}"/>
              </a:ext>
            </a:extLst>
          </p:cNvPr>
          <p:cNvCxnSpPr>
            <a:cxnSpLocks/>
          </p:cNvCxnSpPr>
          <p:nvPr/>
        </p:nvCxnSpPr>
        <p:spPr>
          <a:xfrm>
            <a:off x="2343943" y="2771775"/>
            <a:ext cx="48498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AEE38857-0D4B-411A-871F-0CE7B36CB377}"/>
              </a:ext>
            </a:extLst>
          </p:cNvPr>
          <p:cNvCxnSpPr>
            <a:cxnSpLocks/>
          </p:cNvCxnSpPr>
          <p:nvPr/>
        </p:nvCxnSpPr>
        <p:spPr>
          <a:xfrm>
            <a:off x="2910813" y="2771775"/>
            <a:ext cx="94509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87A1024-93D4-4748-A794-8914A4CC2C1F}"/>
              </a:ext>
            </a:extLst>
          </p:cNvPr>
          <p:cNvCxnSpPr>
            <a:cxnSpLocks/>
          </p:cNvCxnSpPr>
          <p:nvPr/>
        </p:nvCxnSpPr>
        <p:spPr>
          <a:xfrm>
            <a:off x="3904050" y="2771775"/>
            <a:ext cx="78106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67C2188B-7095-4E7B-AD54-8EFA2BE50406}"/>
              </a:ext>
            </a:extLst>
          </p:cNvPr>
          <p:cNvCxnSpPr>
            <a:cxnSpLocks/>
          </p:cNvCxnSpPr>
          <p:nvPr/>
        </p:nvCxnSpPr>
        <p:spPr>
          <a:xfrm>
            <a:off x="4745425" y="2771775"/>
            <a:ext cx="78106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B1007AD9-9CF4-4176-BB7C-4B830B101C85}"/>
              </a:ext>
            </a:extLst>
          </p:cNvPr>
          <p:cNvCxnSpPr>
            <a:cxnSpLocks/>
          </p:cNvCxnSpPr>
          <p:nvPr/>
        </p:nvCxnSpPr>
        <p:spPr>
          <a:xfrm>
            <a:off x="5695156" y="3070225"/>
            <a:ext cx="23891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7384241-EC22-4006-81E2-CC74C2A26DEA}"/>
              </a:ext>
            </a:extLst>
          </p:cNvPr>
          <p:cNvCxnSpPr>
            <a:cxnSpLocks/>
          </p:cNvCxnSpPr>
          <p:nvPr/>
        </p:nvCxnSpPr>
        <p:spPr>
          <a:xfrm>
            <a:off x="6028844" y="3067050"/>
            <a:ext cx="28909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09339E86-CE20-4BD3-8F49-0F79DA45F8C5}"/>
              </a:ext>
            </a:extLst>
          </p:cNvPr>
          <p:cNvCxnSpPr>
            <a:cxnSpLocks/>
          </p:cNvCxnSpPr>
          <p:nvPr/>
        </p:nvCxnSpPr>
        <p:spPr>
          <a:xfrm>
            <a:off x="3904050" y="3213100"/>
            <a:ext cx="28909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BFE02647-317F-4BDA-814D-7BD1068B8D71}"/>
              </a:ext>
            </a:extLst>
          </p:cNvPr>
          <p:cNvCxnSpPr>
            <a:cxnSpLocks/>
          </p:cNvCxnSpPr>
          <p:nvPr/>
        </p:nvCxnSpPr>
        <p:spPr>
          <a:xfrm>
            <a:off x="5923791" y="3213100"/>
            <a:ext cx="26281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B324F3DB-98A1-4B43-B3F7-58515FF598E2}"/>
              </a:ext>
            </a:extLst>
          </p:cNvPr>
          <p:cNvCxnSpPr>
            <a:cxnSpLocks/>
          </p:cNvCxnSpPr>
          <p:nvPr/>
        </p:nvCxnSpPr>
        <p:spPr>
          <a:xfrm>
            <a:off x="4232496" y="3362325"/>
            <a:ext cx="31800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CFDD719B-43A3-495A-B4F2-F1CD7CC250B0}"/>
              </a:ext>
            </a:extLst>
          </p:cNvPr>
          <p:cNvCxnSpPr>
            <a:cxnSpLocks/>
          </p:cNvCxnSpPr>
          <p:nvPr/>
        </p:nvCxnSpPr>
        <p:spPr>
          <a:xfrm>
            <a:off x="5208492" y="3505200"/>
            <a:ext cx="31800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E91F5E13-DC09-4C1B-99A8-E02A714D7DAF}"/>
              </a:ext>
            </a:extLst>
          </p:cNvPr>
          <p:cNvCxnSpPr>
            <a:cxnSpLocks/>
          </p:cNvCxnSpPr>
          <p:nvPr/>
        </p:nvCxnSpPr>
        <p:spPr>
          <a:xfrm>
            <a:off x="3903680" y="4108450"/>
            <a:ext cx="56335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23BFB306-6754-4690-A075-C9F5C089900D}"/>
              </a:ext>
            </a:extLst>
          </p:cNvPr>
          <p:cNvSpPr/>
          <p:nvPr/>
        </p:nvSpPr>
        <p:spPr>
          <a:xfrm>
            <a:off x="521770" y="1842671"/>
            <a:ext cx="1112805" cy="338554"/>
          </a:xfrm>
          <a:prstGeom prst="rect">
            <a:avLst/>
          </a:prstGeom>
        </p:spPr>
        <p:txBody>
          <a:bodyPr wrap="none">
            <a:spAutoFit/>
          </a:bodyPr>
          <a:lstStyle/>
          <a:p>
            <a:pPr algn="ctr"/>
            <a:r>
              <a:rPr lang="vi-VN" sz="1600" dirty="0">
                <a:solidFill>
                  <a:srgbClr val="C00000"/>
                </a:solidFill>
                <a:latin typeface="UTM Avo" panose="02040603050506020204" pitchFamily="18" charset="0"/>
              </a:rPr>
              <a:t>Việt Nam</a:t>
            </a:r>
            <a:endParaRPr lang="vi-VN" sz="1600" dirty="0">
              <a:solidFill>
                <a:srgbClr val="C00000"/>
              </a:solidFill>
            </a:endParaRPr>
          </a:p>
        </p:txBody>
      </p:sp>
      <p:sp>
        <p:nvSpPr>
          <p:cNvPr id="78" name="Rectangle 77">
            <a:extLst>
              <a:ext uri="{FF2B5EF4-FFF2-40B4-BE49-F238E27FC236}">
                <a16:creationId xmlns:a16="http://schemas.microsoft.com/office/drawing/2014/main" id="{57F26CCF-C7DC-4182-A76F-7171CE2ECC66}"/>
              </a:ext>
            </a:extLst>
          </p:cNvPr>
          <p:cNvSpPr/>
          <p:nvPr/>
        </p:nvSpPr>
        <p:spPr>
          <a:xfrm>
            <a:off x="649483" y="2132108"/>
            <a:ext cx="848309" cy="338554"/>
          </a:xfrm>
          <a:prstGeom prst="rect">
            <a:avLst/>
          </a:prstGeom>
        </p:spPr>
        <p:txBody>
          <a:bodyPr wrap="none">
            <a:spAutoFit/>
          </a:bodyPr>
          <a:lstStyle/>
          <a:p>
            <a:pPr algn="ctr"/>
            <a:r>
              <a:rPr lang="vi-VN" sz="1600" dirty="0">
                <a:solidFill>
                  <a:srgbClr val="C00000"/>
                </a:solidFill>
                <a:latin typeface="UTM Avo" panose="02040603050506020204" pitchFamily="18" charset="0"/>
              </a:rPr>
              <a:t>Hà Nội</a:t>
            </a:r>
            <a:endParaRPr lang="vi-VN" sz="1600" dirty="0">
              <a:solidFill>
                <a:srgbClr val="C00000"/>
              </a:solidFill>
            </a:endParaRPr>
          </a:p>
        </p:txBody>
      </p:sp>
      <p:sp>
        <p:nvSpPr>
          <p:cNvPr id="79" name="Rectangle 78">
            <a:extLst>
              <a:ext uri="{FF2B5EF4-FFF2-40B4-BE49-F238E27FC236}">
                <a16:creationId xmlns:a16="http://schemas.microsoft.com/office/drawing/2014/main" id="{E490E8DF-7994-491E-8B7C-32A442062C51}"/>
              </a:ext>
            </a:extLst>
          </p:cNvPr>
          <p:cNvSpPr/>
          <p:nvPr/>
        </p:nvSpPr>
        <p:spPr>
          <a:xfrm>
            <a:off x="371894" y="2391423"/>
            <a:ext cx="1412566" cy="338554"/>
          </a:xfrm>
          <a:prstGeom prst="rect">
            <a:avLst/>
          </a:prstGeom>
        </p:spPr>
        <p:txBody>
          <a:bodyPr wrap="none">
            <a:spAutoFit/>
          </a:bodyPr>
          <a:lstStyle/>
          <a:p>
            <a:pPr algn="ctr"/>
            <a:r>
              <a:rPr lang="vi-VN" sz="1600" dirty="0">
                <a:solidFill>
                  <a:srgbClr val="C00000"/>
                </a:solidFill>
                <a:latin typeface="UTM Avo" panose="02040603050506020204" pitchFamily="18" charset="0"/>
              </a:rPr>
              <a:t>Hai Bà Trưng</a:t>
            </a:r>
            <a:endParaRPr lang="vi-VN" sz="1600" dirty="0">
              <a:solidFill>
                <a:srgbClr val="C00000"/>
              </a:solidFill>
            </a:endParaRPr>
          </a:p>
        </p:txBody>
      </p:sp>
      <p:sp>
        <p:nvSpPr>
          <p:cNvPr id="80" name="Rectangle 79">
            <a:extLst>
              <a:ext uri="{FF2B5EF4-FFF2-40B4-BE49-F238E27FC236}">
                <a16:creationId xmlns:a16="http://schemas.microsoft.com/office/drawing/2014/main" id="{EDC033BD-2972-4DC0-87C1-0CA91050FC5D}"/>
              </a:ext>
            </a:extLst>
          </p:cNvPr>
          <p:cNvSpPr/>
          <p:nvPr/>
        </p:nvSpPr>
        <p:spPr>
          <a:xfrm>
            <a:off x="599791" y="2680860"/>
            <a:ext cx="947695" cy="338554"/>
          </a:xfrm>
          <a:prstGeom prst="rect">
            <a:avLst/>
          </a:prstGeom>
        </p:spPr>
        <p:txBody>
          <a:bodyPr wrap="none">
            <a:spAutoFit/>
          </a:bodyPr>
          <a:lstStyle/>
          <a:p>
            <a:pPr algn="ctr"/>
            <a:r>
              <a:rPr lang="vi-VN" sz="1600" dirty="0">
                <a:solidFill>
                  <a:srgbClr val="C00000"/>
                </a:solidFill>
                <a:latin typeface="UTM Avo" panose="02040603050506020204" pitchFamily="18" charset="0"/>
              </a:rPr>
              <a:t>Bà Triệu</a:t>
            </a:r>
            <a:endParaRPr lang="vi-VN" sz="1600" dirty="0">
              <a:solidFill>
                <a:srgbClr val="C00000"/>
              </a:solidFill>
            </a:endParaRPr>
          </a:p>
        </p:txBody>
      </p:sp>
      <p:sp>
        <p:nvSpPr>
          <p:cNvPr id="81" name="Rectangle 80">
            <a:extLst>
              <a:ext uri="{FF2B5EF4-FFF2-40B4-BE49-F238E27FC236}">
                <a16:creationId xmlns:a16="http://schemas.microsoft.com/office/drawing/2014/main" id="{A40610C2-B005-4BFF-AEBD-331DE051D4DA}"/>
              </a:ext>
            </a:extLst>
          </p:cNvPr>
          <p:cNvSpPr/>
          <p:nvPr/>
        </p:nvSpPr>
        <p:spPr>
          <a:xfrm>
            <a:off x="262548" y="2940175"/>
            <a:ext cx="1665841" cy="338554"/>
          </a:xfrm>
          <a:prstGeom prst="rect">
            <a:avLst/>
          </a:prstGeom>
        </p:spPr>
        <p:txBody>
          <a:bodyPr wrap="none">
            <a:spAutoFit/>
          </a:bodyPr>
          <a:lstStyle/>
          <a:p>
            <a:pPr algn="ctr"/>
            <a:r>
              <a:rPr lang="vi-VN" sz="1600" dirty="0">
                <a:solidFill>
                  <a:srgbClr val="C00000"/>
                </a:solidFill>
                <a:latin typeface="UTM Avo" panose="02040603050506020204" pitchFamily="18" charset="0"/>
              </a:rPr>
              <a:t>Trần Hưng Đạo</a:t>
            </a:r>
            <a:endParaRPr lang="vi-VN" sz="1600" dirty="0">
              <a:solidFill>
                <a:srgbClr val="C00000"/>
              </a:solidFill>
            </a:endParaRPr>
          </a:p>
        </p:txBody>
      </p:sp>
      <p:sp>
        <p:nvSpPr>
          <p:cNvPr id="82" name="Rectangle 81">
            <a:extLst>
              <a:ext uri="{FF2B5EF4-FFF2-40B4-BE49-F238E27FC236}">
                <a16:creationId xmlns:a16="http://schemas.microsoft.com/office/drawing/2014/main" id="{F69E94AB-A94D-4769-8AF4-5A50682DB6FE}"/>
              </a:ext>
            </a:extLst>
          </p:cNvPr>
          <p:cNvSpPr/>
          <p:nvPr/>
        </p:nvSpPr>
        <p:spPr>
          <a:xfrm>
            <a:off x="348580" y="3229612"/>
            <a:ext cx="1484702" cy="338554"/>
          </a:xfrm>
          <a:prstGeom prst="rect">
            <a:avLst/>
          </a:prstGeom>
        </p:spPr>
        <p:txBody>
          <a:bodyPr wrap="none">
            <a:spAutoFit/>
          </a:bodyPr>
          <a:lstStyle/>
          <a:p>
            <a:pPr algn="ctr"/>
            <a:r>
              <a:rPr lang="vi-VN" sz="1600" dirty="0">
                <a:solidFill>
                  <a:srgbClr val="C00000"/>
                </a:solidFill>
                <a:latin typeface="UTM Avo" panose="02040603050506020204" pitchFamily="18" charset="0"/>
              </a:rPr>
              <a:t>Quang Trung</a:t>
            </a:r>
            <a:endParaRPr lang="vi-VN" sz="1600" dirty="0">
              <a:solidFill>
                <a:srgbClr val="C00000"/>
              </a:solidFill>
            </a:endParaRPr>
          </a:p>
        </p:txBody>
      </p:sp>
      <p:sp>
        <p:nvSpPr>
          <p:cNvPr id="83" name="Rectangle 82">
            <a:extLst>
              <a:ext uri="{FF2B5EF4-FFF2-40B4-BE49-F238E27FC236}">
                <a16:creationId xmlns:a16="http://schemas.microsoft.com/office/drawing/2014/main" id="{7DC01DF0-F75B-4DB5-8702-93A308E11D62}"/>
              </a:ext>
            </a:extLst>
          </p:cNvPr>
          <p:cNvSpPr/>
          <p:nvPr/>
        </p:nvSpPr>
        <p:spPr>
          <a:xfrm>
            <a:off x="398274" y="3536166"/>
            <a:ext cx="1385315" cy="338554"/>
          </a:xfrm>
          <a:prstGeom prst="rect">
            <a:avLst/>
          </a:prstGeom>
        </p:spPr>
        <p:txBody>
          <a:bodyPr wrap="none">
            <a:spAutoFit/>
          </a:bodyPr>
          <a:lstStyle/>
          <a:p>
            <a:pPr algn="ctr"/>
            <a:r>
              <a:rPr lang="vi-VN" sz="1600" dirty="0">
                <a:solidFill>
                  <a:srgbClr val="C00000"/>
                </a:solidFill>
                <a:latin typeface="UTM Avo" panose="02040603050506020204" pitchFamily="18" charset="0"/>
              </a:rPr>
              <a:t>Hồ Chí Minh</a:t>
            </a:r>
            <a:endParaRPr lang="vi-VN" sz="1600" dirty="0">
              <a:solidFill>
                <a:srgbClr val="C00000"/>
              </a:solidFill>
            </a:endParaRPr>
          </a:p>
        </p:txBody>
      </p:sp>
      <p:sp>
        <p:nvSpPr>
          <p:cNvPr id="84" name="Rectangle 83">
            <a:extLst>
              <a:ext uri="{FF2B5EF4-FFF2-40B4-BE49-F238E27FC236}">
                <a16:creationId xmlns:a16="http://schemas.microsoft.com/office/drawing/2014/main" id="{D5775551-6E67-4032-8916-9F8319D151D0}"/>
              </a:ext>
            </a:extLst>
          </p:cNvPr>
          <p:cNvSpPr/>
          <p:nvPr/>
        </p:nvSpPr>
        <p:spPr>
          <a:xfrm>
            <a:off x="803835" y="3825603"/>
            <a:ext cx="574195" cy="338554"/>
          </a:xfrm>
          <a:prstGeom prst="rect">
            <a:avLst/>
          </a:prstGeom>
        </p:spPr>
        <p:txBody>
          <a:bodyPr wrap="none">
            <a:spAutoFit/>
          </a:bodyPr>
          <a:lstStyle/>
          <a:p>
            <a:pPr algn="ctr"/>
            <a:r>
              <a:rPr lang="vi-VN" sz="1600" dirty="0">
                <a:solidFill>
                  <a:srgbClr val="C00000"/>
                </a:solidFill>
                <a:latin typeface="UTM Avo" panose="02040603050506020204" pitchFamily="18" charset="0"/>
              </a:rPr>
              <a:t>Bắc</a:t>
            </a:r>
            <a:endParaRPr lang="vi-VN" sz="1600" dirty="0">
              <a:solidFill>
                <a:srgbClr val="C00000"/>
              </a:solidFill>
            </a:endParaRPr>
          </a:p>
        </p:txBody>
      </p:sp>
      <p:sp>
        <p:nvSpPr>
          <p:cNvPr id="85" name="Rectangle 84">
            <a:extLst>
              <a:ext uri="{FF2B5EF4-FFF2-40B4-BE49-F238E27FC236}">
                <a16:creationId xmlns:a16="http://schemas.microsoft.com/office/drawing/2014/main" id="{F7161CF6-B1DC-4284-9F68-EB6D072429B3}"/>
              </a:ext>
            </a:extLst>
          </p:cNvPr>
          <p:cNvSpPr/>
          <p:nvPr/>
        </p:nvSpPr>
        <p:spPr>
          <a:xfrm>
            <a:off x="729296" y="4079174"/>
            <a:ext cx="723275" cy="338554"/>
          </a:xfrm>
          <a:prstGeom prst="rect">
            <a:avLst/>
          </a:prstGeom>
        </p:spPr>
        <p:txBody>
          <a:bodyPr wrap="none">
            <a:spAutoFit/>
          </a:bodyPr>
          <a:lstStyle/>
          <a:p>
            <a:pPr algn="ctr"/>
            <a:r>
              <a:rPr lang="vi-VN" sz="1600" dirty="0">
                <a:solidFill>
                  <a:srgbClr val="C00000"/>
                </a:solidFill>
                <a:latin typeface="UTM Avo" panose="02040603050506020204" pitchFamily="18" charset="0"/>
              </a:rPr>
              <a:t>Trung</a:t>
            </a:r>
            <a:endParaRPr lang="vi-VN" sz="1600" dirty="0">
              <a:solidFill>
                <a:srgbClr val="C00000"/>
              </a:solidFill>
            </a:endParaRPr>
          </a:p>
        </p:txBody>
      </p:sp>
      <p:sp>
        <p:nvSpPr>
          <p:cNvPr id="86" name="Rectangle 85">
            <a:extLst>
              <a:ext uri="{FF2B5EF4-FFF2-40B4-BE49-F238E27FC236}">
                <a16:creationId xmlns:a16="http://schemas.microsoft.com/office/drawing/2014/main" id="{F70B8A1F-2A38-4A2B-AB6B-E09EE9E92BE0}"/>
              </a:ext>
            </a:extLst>
          </p:cNvPr>
          <p:cNvSpPr/>
          <p:nvPr/>
        </p:nvSpPr>
        <p:spPr>
          <a:xfrm>
            <a:off x="756546" y="4376333"/>
            <a:ext cx="668773" cy="338554"/>
          </a:xfrm>
          <a:prstGeom prst="rect">
            <a:avLst/>
          </a:prstGeom>
        </p:spPr>
        <p:txBody>
          <a:bodyPr wrap="none">
            <a:spAutoFit/>
          </a:bodyPr>
          <a:lstStyle/>
          <a:p>
            <a:pPr algn="ctr"/>
            <a:r>
              <a:rPr lang="vi-VN" sz="1600" dirty="0">
                <a:solidFill>
                  <a:srgbClr val="C00000"/>
                </a:solidFill>
                <a:latin typeface="UTM Avo" panose="02040603050506020204" pitchFamily="18" charset="0"/>
              </a:rPr>
              <a:t>Nam</a:t>
            </a:r>
            <a:endParaRPr lang="vi-VN" sz="1600" dirty="0">
              <a:solidFill>
                <a:srgbClr val="C00000"/>
              </a:solidFill>
            </a:endParaRPr>
          </a:p>
        </p:txBody>
      </p:sp>
    </p:spTree>
    <p:custDataLst>
      <p:tags r:id="rId1"/>
    </p:custDataLst>
    <p:extLst>
      <p:ext uri="{BB962C8B-B14F-4D97-AF65-F5344CB8AC3E}">
        <p14:creationId xmlns:p14="http://schemas.microsoft.com/office/powerpoint/2010/main" val="338651686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arn(inVertical)">
                                          <p:cBhvr>
                                            <p:cTn id="15" dur="500"/>
                                            <p:tgtEl>
                                              <p:spTgt spid="38"/>
                                            </p:tgtEl>
                                          </p:cBhvr>
                                        </p:animEffect>
                                      </p:childTnLst>
                                    </p:cTn>
                                  </p:par>
                                  <p:par>
                                    <p:cTn id="16" presetID="16" presetClass="entr" presetSubtype="21" fill="hold" nodeType="with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barn(inVertical)">
                                          <p:cBhvr>
                                            <p:cTn id="18" dur="500"/>
                                            <p:tgtEl>
                                              <p:spTgt spid="63"/>
                                            </p:tgtEl>
                                          </p:cBhvr>
                                        </p:animEffect>
                                      </p:childTnLst>
                                    </p:cTn>
                                  </p:par>
                                  <p:par>
                                    <p:cTn id="19" presetID="16" presetClass="entr" presetSubtype="21" fill="hold" nodeType="withEffect">
                                      <p:stCondLst>
                                        <p:cond delay="0"/>
                                      </p:stCondLst>
                                      <p:childTnLst>
                                        <p:set>
                                          <p:cBhvr>
                                            <p:cTn id="20" dur="1" fill="hold">
                                              <p:stCondLst>
                                                <p:cond delay="0"/>
                                              </p:stCondLst>
                                            </p:cTn>
                                            <p:tgtEl>
                                              <p:spTgt spid="64"/>
                                            </p:tgtEl>
                                            <p:attrNameLst>
                                              <p:attrName>style.visibility</p:attrName>
                                            </p:attrNameLst>
                                          </p:cBhvr>
                                          <p:to>
                                            <p:strVal val="visible"/>
                                          </p:to>
                                        </p:set>
                                        <p:animEffect transition="in" filter="barn(inVertical)">
                                          <p:cBhvr>
                                            <p:cTn id="21" dur="500"/>
                                            <p:tgtEl>
                                              <p:spTgt spid="64"/>
                                            </p:tgtEl>
                                          </p:cBhvr>
                                        </p:animEffect>
                                      </p:childTnLst>
                                    </p:cTn>
                                  </p:par>
                                  <p:par>
                                    <p:cTn id="22" presetID="16" presetClass="entr" presetSubtype="21" fill="hold" nodeType="withEffect">
                                      <p:stCondLst>
                                        <p:cond delay="0"/>
                                      </p:stCondLst>
                                      <p:childTnLst>
                                        <p:set>
                                          <p:cBhvr>
                                            <p:cTn id="23" dur="1" fill="hold">
                                              <p:stCondLst>
                                                <p:cond delay="0"/>
                                              </p:stCondLst>
                                            </p:cTn>
                                            <p:tgtEl>
                                              <p:spTgt spid="65"/>
                                            </p:tgtEl>
                                            <p:attrNameLst>
                                              <p:attrName>style.visibility</p:attrName>
                                            </p:attrNameLst>
                                          </p:cBhvr>
                                          <p:to>
                                            <p:strVal val="visible"/>
                                          </p:to>
                                        </p:set>
                                        <p:animEffect transition="in" filter="barn(inVertical)">
                                          <p:cBhvr>
                                            <p:cTn id="24" dur="500"/>
                                            <p:tgtEl>
                                              <p:spTgt spid="65"/>
                                            </p:tgtEl>
                                          </p:cBhvr>
                                        </p:animEffect>
                                      </p:childTnLst>
                                    </p:cTn>
                                  </p:par>
                                  <p:par>
                                    <p:cTn id="25" presetID="16" presetClass="entr" presetSubtype="21" fill="hold" nodeType="with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barn(inVertical)">
                                          <p:cBhvr>
                                            <p:cTn id="27" dur="500"/>
                                            <p:tgtEl>
                                              <p:spTgt spid="66"/>
                                            </p:tgtEl>
                                          </p:cBhvr>
                                        </p:animEffect>
                                      </p:childTnLst>
                                    </p:cTn>
                                  </p:par>
                                  <p:par>
                                    <p:cTn id="28" presetID="16" presetClass="entr" presetSubtype="21" fill="hold" nodeType="withEffect">
                                      <p:stCondLst>
                                        <p:cond delay="0"/>
                                      </p:stCondLst>
                                      <p:childTnLst>
                                        <p:set>
                                          <p:cBhvr>
                                            <p:cTn id="29" dur="1" fill="hold">
                                              <p:stCondLst>
                                                <p:cond delay="0"/>
                                              </p:stCondLst>
                                            </p:cTn>
                                            <p:tgtEl>
                                              <p:spTgt spid="67"/>
                                            </p:tgtEl>
                                            <p:attrNameLst>
                                              <p:attrName>style.visibility</p:attrName>
                                            </p:attrNameLst>
                                          </p:cBhvr>
                                          <p:to>
                                            <p:strVal val="visible"/>
                                          </p:to>
                                        </p:set>
                                        <p:animEffect transition="in" filter="barn(inVertical)">
                                          <p:cBhvr>
                                            <p:cTn id="30" dur="500"/>
                                            <p:tgtEl>
                                              <p:spTgt spid="67"/>
                                            </p:tgtEl>
                                          </p:cBhvr>
                                        </p:animEffect>
                                      </p:childTnLst>
                                    </p:cTn>
                                  </p:par>
                                  <p:par>
                                    <p:cTn id="31" presetID="16" presetClass="entr" presetSubtype="21" fill="hold" nodeType="withEffect">
                                      <p:stCondLst>
                                        <p:cond delay="0"/>
                                      </p:stCondLst>
                                      <p:childTnLst>
                                        <p:set>
                                          <p:cBhvr>
                                            <p:cTn id="32" dur="1" fill="hold">
                                              <p:stCondLst>
                                                <p:cond delay="0"/>
                                              </p:stCondLst>
                                            </p:cTn>
                                            <p:tgtEl>
                                              <p:spTgt spid="68"/>
                                            </p:tgtEl>
                                            <p:attrNameLst>
                                              <p:attrName>style.visibility</p:attrName>
                                            </p:attrNameLst>
                                          </p:cBhvr>
                                          <p:to>
                                            <p:strVal val="visible"/>
                                          </p:to>
                                        </p:set>
                                        <p:animEffect transition="in" filter="barn(inVertical)">
                                          <p:cBhvr>
                                            <p:cTn id="33" dur="500"/>
                                            <p:tgtEl>
                                              <p:spTgt spid="68"/>
                                            </p:tgtEl>
                                          </p:cBhvr>
                                        </p:animEffect>
                                      </p:childTnLst>
                                    </p:cTn>
                                  </p:par>
                                  <p:par>
                                    <p:cTn id="34" presetID="16" presetClass="entr" presetSubtype="21" fill="hold" nodeType="withEffect">
                                      <p:stCondLst>
                                        <p:cond delay="0"/>
                                      </p:stCondLst>
                                      <p:childTnLst>
                                        <p:set>
                                          <p:cBhvr>
                                            <p:cTn id="35" dur="1" fill="hold">
                                              <p:stCondLst>
                                                <p:cond delay="0"/>
                                              </p:stCondLst>
                                            </p:cTn>
                                            <p:tgtEl>
                                              <p:spTgt spid="69"/>
                                            </p:tgtEl>
                                            <p:attrNameLst>
                                              <p:attrName>style.visibility</p:attrName>
                                            </p:attrNameLst>
                                          </p:cBhvr>
                                          <p:to>
                                            <p:strVal val="visible"/>
                                          </p:to>
                                        </p:set>
                                        <p:animEffect transition="in" filter="barn(inVertical)">
                                          <p:cBhvr>
                                            <p:cTn id="36" dur="500"/>
                                            <p:tgtEl>
                                              <p:spTgt spid="69"/>
                                            </p:tgtEl>
                                          </p:cBhvr>
                                        </p:animEffect>
                                      </p:childTnLst>
                                    </p:cTn>
                                  </p:par>
                                  <p:par>
                                    <p:cTn id="37" presetID="16" presetClass="entr" presetSubtype="21" fill="hold" nodeType="withEffect">
                                      <p:stCondLst>
                                        <p:cond delay="0"/>
                                      </p:stCondLst>
                                      <p:childTnLst>
                                        <p:set>
                                          <p:cBhvr>
                                            <p:cTn id="38" dur="1" fill="hold">
                                              <p:stCondLst>
                                                <p:cond delay="0"/>
                                              </p:stCondLst>
                                            </p:cTn>
                                            <p:tgtEl>
                                              <p:spTgt spid="70"/>
                                            </p:tgtEl>
                                            <p:attrNameLst>
                                              <p:attrName>style.visibility</p:attrName>
                                            </p:attrNameLst>
                                          </p:cBhvr>
                                          <p:to>
                                            <p:strVal val="visible"/>
                                          </p:to>
                                        </p:set>
                                        <p:animEffect transition="in" filter="barn(inVertical)">
                                          <p:cBhvr>
                                            <p:cTn id="39" dur="500"/>
                                            <p:tgtEl>
                                              <p:spTgt spid="70"/>
                                            </p:tgtEl>
                                          </p:cBhvr>
                                        </p:animEffect>
                                      </p:childTnLst>
                                    </p:cTn>
                                  </p:par>
                                  <p:par>
                                    <p:cTn id="40" presetID="16" presetClass="entr" presetSubtype="21" fill="hold" nodeType="with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barn(inVertical)">
                                          <p:cBhvr>
                                            <p:cTn id="42" dur="500"/>
                                            <p:tgtEl>
                                              <p:spTgt spid="71"/>
                                            </p:tgtEl>
                                          </p:cBhvr>
                                        </p:animEffect>
                                      </p:childTnLst>
                                    </p:cTn>
                                  </p:par>
                                  <p:par>
                                    <p:cTn id="43" presetID="16" presetClass="entr" presetSubtype="21" fill="hold" nodeType="withEffect">
                                      <p:stCondLst>
                                        <p:cond delay="0"/>
                                      </p:stCondLst>
                                      <p:childTnLst>
                                        <p:set>
                                          <p:cBhvr>
                                            <p:cTn id="44" dur="1" fill="hold">
                                              <p:stCondLst>
                                                <p:cond delay="0"/>
                                              </p:stCondLst>
                                            </p:cTn>
                                            <p:tgtEl>
                                              <p:spTgt spid="72"/>
                                            </p:tgtEl>
                                            <p:attrNameLst>
                                              <p:attrName>style.visibility</p:attrName>
                                            </p:attrNameLst>
                                          </p:cBhvr>
                                          <p:to>
                                            <p:strVal val="visible"/>
                                          </p:to>
                                        </p:set>
                                        <p:animEffect transition="in" filter="barn(inVertical)">
                                          <p:cBhvr>
                                            <p:cTn id="45" dur="500"/>
                                            <p:tgtEl>
                                              <p:spTgt spid="72"/>
                                            </p:tgtEl>
                                          </p:cBhvr>
                                        </p:animEffect>
                                      </p:childTnLst>
                                    </p:cTn>
                                  </p:par>
                                  <p:par>
                                    <p:cTn id="46" presetID="16" presetClass="entr" presetSubtype="21" fill="hold" nodeType="withEffect">
                                      <p:stCondLst>
                                        <p:cond delay="0"/>
                                      </p:stCondLst>
                                      <p:childTnLst>
                                        <p:set>
                                          <p:cBhvr>
                                            <p:cTn id="47" dur="1" fill="hold">
                                              <p:stCondLst>
                                                <p:cond delay="0"/>
                                              </p:stCondLst>
                                            </p:cTn>
                                            <p:tgtEl>
                                              <p:spTgt spid="73"/>
                                            </p:tgtEl>
                                            <p:attrNameLst>
                                              <p:attrName>style.visibility</p:attrName>
                                            </p:attrNameLst>
                                          </p:cBhvr>
                                          <p:to>
                                            <p:strVal val="visible"/>
                                          </p:to>
                                        </p:set>
                                        <p:animEffect transition="in" filter="barn(inVertical)">
                                          <p:cBhvr>
                                            <p:cTn id="48" dur="500"/>
                                            <p:tgtEl>
                                              <p:spTgt spid="73"/>
                                            </p:tgtEl>
                                          </p:cBhvr>
                                        </p:animEffect>
                                      </p:childTnLst>
                                    </p:cTn>
                                  </p:par>
                                  <p:par>
                                    <p:cTn id="49" presetID="16" presetClass="entr" presetSubtype="21" fill="hold" nodeType="withEffect">
                                      <p:stCondLst>
                                        <p:cond delay="0"/>
                                      </p:stCondLst>
                                      <p:childTnLst>
                                        <p:set>
                                          <p:cBhvr>
                                            <p:cTn id="50" dur="1" fill="hold">
                                              <p:stCondLst>
                                                <p:cond delay="0"/>
                                              </p:stCondLst>
                                            </p:cTn>
                                            <p:tgtEl>
                                              <p:spTgt spid="74"/>
                                            </p:tgtEl>
                                            <p:attrNameLst>
                                              <p:attrName>style.visibility</p:attrName>
                                            </p:attrNameLst>
                                          </p:cBhvr>
                                          <p:to>
                                            <p:strVal val="visible"/>
                                          </p:to>
                                        </p:set>
                                        <p:animEffect transition="in" filter="barn(inVertical)">
                                          <p:cBhvr>
                                            <p:cTn id="51" dur="500"/>
                                            <p:tgtEl>
                                              <p:spTgt spid="74"/>
                                            </p:tgtEl>
                                          </p:cBhvr>
                                        </p:animEffect>
                                      </p:childTnLst>
                                    </p:cTn>
                                  </p:par>
                                  <p:par>
                                    <p:cTn id="52" presetID="16" presetClass="entr" presetSubtype="21" fill="hold" nodeType="withEffect">
                                      <p:stCondLst>
                                        <p:cond delay="0"/>
                                      </p:stCondLst>
                                      <p:childTnLst>
                                        <p:set>
                                          <p:cBhvr>
                                            <p:cTn id="53" dur="1" fill="hold">
                                              <p:stCondLst>
                                                <p:cond delay="0"/>
                                              </p:stCondLst>
                                            </p:cTn>
                                            <p:tgtEl>
                                              <p:spTgt spid="75"/>
                                            </p:tgtEl>
                                            <p:attrNameLst>
                                              <p:attrName>style.visibility</p:attrName>
                                            </p:attrNameLst>
                                          </p:cBhvr>
                                          <p:to>
                                            <p:strVal val="visible"/>
                                          </p:to>
                                        </p:set>
                                        <p:animEffect transition="in" filter="barn(inVertical)">
                                          <p:cBhvr>
                                            <p:cTn id="54" dur="500"/>
                                            <p:tgtEl>
                                              <p:spTgt spid="75"/>
                                            </p:tgtEl>
                                          </p:cBhvr>
                                        </p:animEffect>
                                      </p:childTnLst>
                                    </p:cTn>
                                  </p:par>
                                  <p:par>
                                    <p:cTn id="55" presetID="16" presetClass="entr" presetSubtype="21" fill="hold" nodeType="withEffect">
                                      <p:stCondLst>
                                        <p:cond delay="0"/>
                                      </p:stCondLst>
                                      <p:childTnLst>
                                        <p:set>
                                          <p:cBhvr>
                                            <p:cTn id="56" dur="1" fill="hold">
                                              <p:stCondLst>
                                                <p:cond delay="0"/>
                                              </p:stCondLst>
                                            </p:cTn>
                                            <p:tgtEl>
                                              <p:spTgt spid="76"/>
                                            </p:tgtEl>
                                            <p:attrNameLst>
                                              <p:attrName>style.visibility</p:attrName>
                                            </p:attrNameLst>
                                          </p:cBhvr>
                                          <p:to>
                                            <p:strVal val="visible"/>
                                          </p:to>
                                        </p:set>
                                        <p:animEffect transition="in" filter="barn(inVertical)">
                                          <p:cBhvr>
                                            <p:cTn id="57" dur="500"/>
                                            <p:tgtEl>
                                              <p:spTgt spid="76"/>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14:presetBounceEnd="30000">
                                      <p:stCondLst>
                                        <p:cond delay="0"/>
                                      </p:stCondLst>
                                      <p:childTnLst>
                                        <p:set>
                                          <p:cBhvr>
                                            <p:cTn id="61" dur="1" fill="hold">
                                              <p:stCondLst>
                                                <p:cond delay="0"/>
                                              </p:stCondLst>
                                            </p:cTn>
                                            <p:tgtEl>
                                              <p:spTgt spid="18"/>
                                            </p:tgtEl>
                                            <p:attrNameLst>
                                              <p:attrName>style.visibility</p:attrName>
                                            </p:attrNameLst>
                                          </p:cBhvr>
                                          <p:to>
                                            <p:strVal val="visible"/>
                                          </p:to>
                                        </p:set>
                                        <p:anim calcmode="lin" valueType="num" p14:bounceEnd="30000">
                                          <p:cBhvr additive="base">
                                            <p:cTn id="62" dur="500" fill="hold"/>
                                            <p:tgtEl>
                                              <p:spTgt spid="18"/>
                                            </p:tgtEl>
                                            <p:attrNameLst>
                                              <p:attrName>ppt_x</p:attrName>
                                            </p:attrNameLst>
                                          </p:cBhvr>
                                          <p:tavLst>
                                            <p:tav tm="0">
                                              <p:val>
                                                <p:strVal val="0-#ppt_w/2"/>
                                              </p:val>
                                            </p:tav>
                                            <p:tav tm="100000">
                                              <p:val>
                                                <p:strVal val="#ppt_x"/>
                                              </p:val>
                                            </p:tav>
                                          </p:tavLst>
                                        </p:anim>
                                        <p:anim calcmode="lin" valueType="num" p14:bounceEnd="30000">
                                          <p:cBhvr additive="base">
                                            <p:cTn id="63" dur="500" fill="hold"/>
                                            <p:tgtEl>
                                              <p:spTgt spid="18"/>
                                            </p:tgtEl>
                                            <p:attrNameLst>
                                              <p:attrName>ppt_y</p:attrName>
                                            </p:attrNameLst>
                                          </p:cBhvr>
                                          <p:tavLst>
                                            <p:tav tm="0">
                                              <p:val>
                                                <p:strVal val="#ppt_y"/>
                                              </p:val>
                                            </p:tav>
                                            <p:tav tm="100000">
                                              <p:val>
                                                <p:strVal val="#ppt_y"/>
                                              </p:val>
                                            </p:tav>
                                          </p:tavLst>
                                        </p:anim>
                                      </p:childTnLst>
                                    </p:cTn>
                                  </p:par>
                                </p:childTnLst>
                              </p:cTn>
                            </p:par>
                            <p:par>
                              <p:cTn id="64" fill="hold">
                                <p:stCondLst>
                                  <p:cond delay="500"/>
                                </p:stCondLst>
                                <p:childTnLst>
                                  <p:par>
                                    <p:cTn id="65" presetID="2" presetClass="entr" presetSubtype="8" fill="hold" grpId="0" nodeType="afterEffect" p14:presetBounceEnd="30000">
                                      <p:stCondLst>
                                        <p:cond delay="0"/>
                                      </p:stCondLst>
                                      <p:childTnLst>
                                        <p:set>
                                          <p:cBhvr>
                                            <p:cTn id="66" dur="1" fill="hold">
                                              <p:stCondLst>
                                                <p:cond delay="0"/>
                                              </p:stCondLst>
                                            </p:cTn>
                                            <p:tgtEl>
                                              <p:spTgt spid="78"/>
                                            </p:tgtEl>
                                            <p:attrNameLst>
                                              <p:attrName>style.visibility</p:attrName>
                                            </p:attrNameLst>
                                          </p:cBhvr>
                                          <p:to>
                                            <p:strVal val="visible"/>
                                          </p:to>
                                        </p:set>
                                        <p:anim calcmode="lin" valueType="num" p14:bounceEnd="30000">
                                          <p:cBhvr additive="base">
                                            <p:cTn id="67" dur="500" fill="hold"/>
                                            <p:tgtEl>
                                              <p:spTgt spid="78"/>
                                            </p:tgtEl>
                                            <p:attrNameLst>
                                              <p:attrName>ppt_x</p:attrName>
                                            </p:attrNameLst>
                                          </p:cBhvr>
                                          <p:tavLst>
                                            <p:tav tm="0">
                                              <p:val>
                                                <p:strVal val="0-#ppt_w/2"/>
                                              </p:val>
                                            </p:tav>
                                            <p:tav tm="100000">
                                              <p:val>
                                                <p:strVal val="#ppt_x"/>
                                              </p:val>
                                            </p:tav>
                                          </p:tavLst>
                                        </p:anim>
                                        <p:anim calcmode="lin" valueType="num" p14:bounceEnd="30000">
                                          <p:cBhvr additive="base">
                                            <p:cTn id="68" dur="500" fill="hold"/>
                                            <p:tgtEl>
                                              <p:spTgt spid="78"/>
                                            </p:tgtEl>
                                            <p:attrNameLst>
                                              <p:attrName>ppt_y</p:attrName>
                                            </p:attrNameLst>
                                          </p:cBhvr>
                                          <p:tavLst>
                                            <p:tav tm="0">
                                              <p:val>
                                                <p:strVal val="#ppt_y"/>
                                              </p:val>
                                            </p:tav>
                                            <p:tav tm="100000">
                                              <p:val>
                                                <p:strVal val="#ppt_y"/>
                                              </p:val>
                                            </p:tav>
                                          </p:tavLst>
                                        </p:anim>
                                      </p:childTnLst>
                                    </p:cTn>
                                  </p:par>
                                </p:childTnLst>
                              </p:cTn>
                            </p:par>
                            <p:par>
                              <p:cTn id="69" fill="hold">
                                <p:stCondLst>
                                  <p:cond delay="1000"/>
                                </p:stCondLst>
                                <p:childTnLst>
                                  <p:par>
                                    <p:cTn id="70" presetID="2" presetClass="entr" presetSubtype="8" fill="hold" grpId="0" nodeType="afterEffect" p14:presetBounceEnd="30000">
                                      <p:stCondLst>
                                        <p:cond delay="0"/>
                                      </p:stCondLst>
                                      <p:childTnLst>
                                        <p:set>
                                          <p:cBhvr>
                                            <p:cTn id="71" dur="1" fill="hold">
                                              <p:stCondLst>
                                                <p:cond delay="0"/>
                                              </p:stCondLst>
                                            </p:cTn>
                                            <p:tgtEl>
                                              <p:spTgt spid="79"/>
                                            </p:tgtEl>
                                            <p:attrNameLst>
                                              <p:attrName>style.visibility</p:attrName>
                                            </p:attrNameLst>
                                          </p:cBhvr>
                                          <p:to>
                                            <p:strVal val="visible"/>
                                          </p:to>
                                        </p:set>
                                        <p:anim calcmode="lin" valueType="num" p14:bounceEnd="30000">
                                          <p:cBhvr additive="base">
                                            <p:cTn id="72" dur="500" fill="hold"/>
                                            <p:tgtEl>
                                              <p:spTgt spid="79"/>
                                            </p:tgtEl>
                                            <p:attrNameLst>
                                              <p:attrName>ppt_x</p:attrName>
                                            </p:attrNameLst>
                                          </p:cBhvr>
                                          <p:tavLst>
                                            <p:tav tm="0">
                                              <p:val>
                                                <p:strVal val="0-#ppt_w/2"/>
                                              </p:val>
                                            </p:tav>
                                            <p:tav tm="100000">
                                              <p:val>
                                                <p:strVal val="#ppt_x"/>
                                              </p:val>
                                            </p:tav>
                                          </p:tavLst>
                                        </p:anim>
                                        <p:anim calcmode="lin" valueType="num" p14:bounceEnd="30000">
                                          <p:cBhvr additive="base">
                                            <p:cTn id="73" dur="500" fill="hold"/>
                                            <p:tgtEl>
                                              <p:spTgt spid="79"/>
                                            </p:tgtEl>
                                            <p:attrNameLst>
                                              <p:attrName>ppt_y</p:attrName>
                                            </p:attrNameLst>
                                          </p:cBhvr>
                                          <p:tavLst>
                                            <p:tav tm="0">
                                              <p:val>
                                                <p:strVal val="#ppt_y"/>
                                              </p:val>
                                            </p:tav>
                                            <p:tav tm="100000">
                                              <p:val>
                                                <p:strVal val="#ppt_y"/>
                                              </p:val>
                                            </p:tav>
                                          </p:tavLst>
                                        </p:anim>
                                      </p:childTnLst>
                                    </p:cTn>
                                  </p:par>
                                </p:childTnLst>
                              </p:cTn>
                            </p:par>
                            <p:par>
                              <p:cTn id="74" fill="hold">
                                <p:stCondLst>
                                  <p:cond delay="1500"/>
                                </p:stCondLst>
                                <p:childTnLst>
                                  <p:par>
                                    <p:cTn id="75" presetID="2" presetClass="entr" presetSubtype="8" fill="hold" grpId="0" nodeType="afterEffect" p14:presetBounceEnd="30000">
                                      <p:stCondLst>
                                        <p:cond delay="0"/>
                                      </p:stCondLst>
                                      <p:childTnLst>
                                        <p:set>
                                          <p:cBhvr>
                                            <p:cTn id="76" dur="1" fill="hold">
                                              <p:stCondLst>
                                                <p:cond delay="0"/>
                                              </p:stCondLst>
                                            </p:cTn>
                                            <p:tgtEl>
                                              <p:spTgt spid="80"/>
                                            </p:tgtEl>
                                            <p:attrNameLst>
                                              <p:attrName>style.visibility</p:attrName>
                                            </p:attrNameLst>
                                          </p:cBhvr>
                                          <p:to>
                                            <p:strVal val="visible"/>
                                          </p:to>
                                        </p:set>
                                        <p:anim calcmode="lin" valueType="num" p14:bounceEnd="30000">
                                          <p:cBhvr additive="base">
                                            <p:cTn id="77" dur="500" fill="hold"/>
                                            <p:tgtEl>
                                              <p:spTgt spid="80"/>
                                            </p:tgtEl>
                                            <p:attrNameLst>
                                              <p:attrName>ppt_x</p:attrName>
                                            </p:attrNameLst>
                                          </p:cBhvr>
                                          <p:tavLst>
                                            <p:tav tm="0">
                                              <p:val>
                                                <p:strVal val="0-#ppt_w/2"/>
                                              </p:val>
                                            </p:tav>
                                            <p:tav tm="100000">
                                              <p:val>
                                                <p:strVal val="#ppt_x"/>
                                              </p:val>
                                            </p:tav>
                                          </p:tavLst>
                                        </p:anim>
                                        <p:anim calcmode="lin" valueType="num" p14:bounceEnd="30000">
                                          <p:cBhvr additive="base">
                                            <p:cTn id="78" dur="500" fill="hold"/>
                                            <p:tgtEl>
                                              <p:spTgt spid="80"/>
                                            </p:tgtEl>
                                            <p:attrNameLst>
                                              <p:attrName>ppt_y</p:attrName>
                                            </p:attrNameLst>
                                          </p:cBhvr>
                                          <p:tavLst>
                                            <p:tav tm="0">
                                              <p:val>
                                                <p:strVal val="#ppt_y"/>
                                              </p:val>
                                            </p:tav>
                                            <p:tav tm="100000">
                                              <p:val>
                                                <p:strVal val="#ppt_y"/>
                                              </p:val>
                                            </p:tav>
                                          </p:tavLst>
                                        </p:anim>
                                      </p:childTnLst>
                                    </p:cTn>
                                  </p:par>
                                </p:childTnLst>
                              </p:cTn>
                            </p:par>
                            <p:par>
                              <p:cTn id="79" fill="hold">
                                <p:stCondLst>
                                  <p:cond delay="2000"/>
                                </p:stCondLst>
                                <p:childTnLst>
                                  <p:par>
                                    <p:cTn id="80" presetID="2" presetClass="entr" presetSubtype="8" fill="hold" grpId="0" nodeType="afterEffect" p14:presetBounceEnd="30000">
                                      <p:stCondLst>
                                        <p:cond delay="0"/>
                                      </p:stCondLst>
                                      <p:childTnLst>
                                        <p:set>
                                          <p:cBhvr>
                                            <p:cTn id="81" dur="1" fill="hold">
                                              <p:stCondLst>
                                                <p:cond delay="0"/>
                                              </p:stCondLst>
                                            </p:cTn>
                                            <p:tgtEl>
                                              <p:spTgt spid="81"/>
                                            </p:tgtEl>
                                            <p:attrNameLst>
                                              <p:attrName>style.visibility</p:attrName>
                                            </p:attrNameLst>
                                          </p:cBhvr>
                                          <p:to>
                                            <p:strVal val="visible"/>
                                          </p:to>
                                        </p:set>
                                        <p:anim calcmode="lin" valueType="num" p14:bounceEnd="30000">
                                          <p:cBhvr additive="base">
                                            <p:cTn id="82" dur="500" fill="hold"/>
                                            <p:tgtEl>
                                              <p:spTgt spid="81"/>
                                            </p:tgtEl>
                                            <p:attrNameLst>
                                              <p:attrName>ppt_x</p:attrName>
                                            </p:attrNameLst>
                                          </p:cBhvr>
                                          <p:tavLst>
                                            <p:tav tm="0">
                                              <p:val>
                                                <p:strVal val="0-#ppt_w/2"/>
                                              </p:val>
                                            </p:tav>
                                            <p:tav tm="100000">
                                              <p:val>
                                                <p:strVal val="#ppt_x"/>
                                              </p:val>
                                            </p:tav>
                                          </p:tavLst>
                                        </p:anim>
                                        <p:anim calcmode="lin" valueType="num" p14:bounceEnd="30000">
                                          <p:cBhvr additive="base">
                                            <p:cTn id="83" dur="500" fill="hold"/>
                                            <p:tgtEl>
                                              <p:spTgt spid="81"/>
                                            </p:tgtEl>
                                            <p:attrNameLst>
                                              <p:attrName>ppt_y</p:attrName>
                                            </p:attrNameLst>
                                          </p:cBhvr>
                                          <p:tavLst>
                                            <p:tav tm="0">
                                              <p:val>
                                                <p:strVal val="#ppt_y"/>
                                              </p:val>
                                            </p:tav>
                                            <p:tav tm="100000">
                                              <p:val>
                                                <p:strVal val="#ppt_y"/>
                                              </p:val>
                                            </p:tav>
                                          </p:tavLst>
                                        </p:anim>
                                      </p:childTnLst>
                                    </p:cTn>
                                  </p:par>
                                </p:childTnLst>
                              </p:cTn>
                            </p:par>
                            <p:par>
                              <p:cTn id="84" fill="hold">
                                <p:stCondLst>
                                  <p:cond delay="2500"/>
                                </p:stCondLst>
                                <p:childTnLst>
                                  <p:par>
                                    <p:cTn id="85" presetID="2" presetClass="entr" presetSubtype="8" fill="hold" grpId="0" nodeType="afterEffect" p14:presetBounceEnd="30000">
                                      <p:stCondLst>
                                        <p:cond delay="0"/>
                                      </p:stCondLst>
                                      <p:childTnLst>
                                        <p:set>
                                          <p:cBhvr>
                                            <p:cTn id="86" dur="1" fill="hold">
                                              <p:stCondLst>
                                                <p:cond delay="0"/>
                                              </p:stCondLst>
                                            </p:cTn>
                                            <p:tgtEl>
                                              <p:spTgt spid="82"/>
                                            </p:tgtEl>
                                            <p:attrNameLst>
                                              <p:attrName>style.visibility</p:attrName>
                                            </p:attrNameLst>
                                          </p:cBhvr>
                                          <p:to>
                                            <p:strVal val="visible"/>
                                          </p:to>
                                        </p:set>
                                        <p:anim calcmode="lin" valueType="num" p14:bounceEnd="30000">
                                          <p:cBhvr additive="base">
                                            <p:cTn id="87" dur="500" fill="hold"/>
                                            <p:tgtEl>
                                              <p:spTgt spid="82"/>
                                            </p:tgtEl>
                                            <p:attrNameLst>
                                              <p:attrName>ppt_x</p:attrName>
                                            </p:attrNameLst>
                                          </p:cBhvr>
                                          <p:tavLst>
                                            <p:tav tm="0">
                                              <p:val>
                                                <p:strVal val="0-#ppt_w/2"/>
                                              </p:val>
                                            </p:tav>
                                            <p:tav tm="100000">
                                              <p:val>
                                                <p:strVal val="#ppt_x"/>
                                              </p:val>
                                            </p:tav>
                                          </p:tavLst>
                                        </p:anim>
                                        <p:anim calcmode="lin" valueType="num" p14:bounceEnd="30000">
                                          <p:cBhvr additive="base">
                                            <p:cTn id="88" dur="500" fill="hold"/>
                                            <p:tgtEl>
                                              <p:spTgt spid="82"/>
                                            </p:tgtEl>
                                            <p:attrNameLst>
                                              <p:attrName>ppt_y</p:attrName>
                                            </p:attrNameLst>
                                          </p:cBhvr>
                                          <p:tavLst>
                                            <p:tav tm="0">
                                              <p:val>
                                                <p:strVal val="#ppt_y"/>
                                              </p:val>
                                            </p:tav>
                                            <p:tav tm="100000">
                                              <p:val>
                                                <p:strVal val="#ppt_y"/>
                                              </p:val>
                                            </p:tav>
                                          </p:tavLst>
                                        </p:anim>
                                      </p:childTnLst>
                                    </p:cTn>
                                  </p:par>
                                </p:childTnLst>
                              </p:cTn>
                            </p:par>
                            <p:par>
                              <p:cTn id="89" fill="hold">
                                <p:stCondLst>
                                  <p:cond delay="3000"/>
                                </p:stCondLst>
                                <p:childTnLst>
                                  <p:par>
                                    <p:cTn id="90" presetID="2" presetClass="entr" presetSubtype="8" fill="hold" grpId="0" nodeType="afterEffect" p14:presetBounceEnd="30000">
                                      <p:stCondLst>
                                        <p:cond delay="0"/>
                                      </p:stCondLst>
                                      <p:childTnLst>
                                        <p:set>
                                          <p:cBhvr>
                                            <p:cTn id="91" dur="1" fill="hold">
                                              <p:stCondLst>
                                                <p:cond delay="0"/>
                                              </p:stCondLst>
                                            </p:cTn>
                                            <p:tgtEl>
                                              <p:spTgt spid="83"/>
                                            </p:tgtEl>
                                            <p:attrNameLst>
                                              <p:attrName>style.visibility</p:attrName>
                                            </p:attrNameLst>
                                          </p:cBhvr>
                                          <p:to>
                                            <p:strVal val="visible"/>
                                          </p:to>
                                        </p:set>
                                        <p:anim calcmode="lin" valueType="num" p14:bounceEnd="30000">
                                          <p:cBhvr additive="base">
                                            <p:cTn id="92" dur="500" fill="hold"/>
                                            <p:tgtEl>
                                              <p:spTgt spid="83"/>
                                            </p:tgtEl>
                                            <p:attrNameLst>
                                              <p:attrName>ppt_x</p:attrName>
                                            </p:attrNameLst>
                                          </p:cBhvr>
                                          <p:tavLst>
                                            <p:tav tm="0">
                                              <p:val>
                                                <p:strVal val="0-#ppt_w/2"/>
                                              </p:val>
                                            </p:tav>
                                            <p:tav tm="100000">
                                              <p:val>
                                                <p:strVal val="#ppt_x"/>
                                              </p:val>
                                            </p:tav>
                                          </p:tavLst>
                                        </p:anim>
                                        <p:anim calcmode="lin" valueType="num" p14:bounceEnd="30000">
                                          <p:cBhvr additive="base">
                                            <p:cTn id="93" dur="500" fill="hold"/>
                                            <p:tgtEl>
                                              <p:spTgt spid="83"/>
                                            </p:tgtEl>
                                            <p:attrNameLst>
                                              <p:attrName>ppt_y</p:attrName>
                                            </p:attrNameLst>
                                          </p:cBhvr>
                                          <p:tavLst>
                                            <p:tav tm="0">
                                              <p:val>
                                                <p:strVal val="#ppt_y"/>
                                              </p:val>
                                            </p:tav>
                                            <p:tav tm="100000">
                                              <p:val>
                                                <p:strVal val="#ppt_y"/>
                                              </p:val>
                                            </p:tav>
                                          </p:tavLst>
                                        </p:anim>
                                      </p:childTnLst>
                                    </p:cTn>
                                  </p:par>
                                </p:childTnLst>
                              </p:cTn>
                            </p:par>
                            <p:par>
                              <p:cTn id="94" fill="hold">
                                <p:stCondLst>
                                  <p:cond delay="3500"/>
                                </p:stCondLst>
                                <p:childTnLst>
                                  <p:par>
                                    <p:cTn id="95" presetID="2" presetClass="entr" presetSubtype="8" fill="hold" grpId="0" nodeType="afterEffect" p14:presetBounceEnd="30000">
                                      <p:stCondLst>
                                        <p:cond delay="0"/>
                                      </p:stCondLst>
                                      <p:childTnLst>
                                        <p:set>
                                          <p:cBhvr>
                                            <p:cTn id="96" dur="1" fill="hold">
                                              <p:stCondLst>
                                                <p:cond delay="0"/>
                                              </p:stCondLst>
                                            </p:cTn>
                                            <p:tgtEl>
                                              <p:spTgt spid="84"/>
                                            </p:tgtEl>
                                            <p:attrNameLst>
                                              <p:attrName>style.visibility</p:attrName>
                                            </p:attrNameLst>
                                          </p:cBhvr>
                                          <p:to>
                                            <p:strVal val="visible"/>
                                          </p:to>
                                        </p:set>
                                        <p:anim calcmode="lin" valueType="num" p14:bounceEnd="30000">
                                          <p:cBhvr additive="base">
                                            <p:cTn id="97" dur="500" fill="hold"/>
                                            <p:tgtEl>
                                              <p:spTgt spid="84"/>
                                            </p:tgtEl>
                                            <p:attrNameLst>
                                              <p:attrName>ppt_x</p:attrName>
                                            </p:attrNameLst>
                                          </p:cBhvr>
                                          <p:tavLst>
                                            <p:tav tm="0">
                                              <p:val>
                                                <p:strVal val="0-#ppt_w/2"/>
                                              </p:val>
                                            </p:tav>
                                            <p:tav tm="100000">
                                              <p:val>
                                                <p:strVal val="#ppt_x"/>
                                              </p:val>
                                            </p:tav>
                                          </p:tavLst>
                                        </p:anim>
                                        <p:anim calcmode="lin" valueType="num" p14:bounceEnd="30000">
                                          <p:cBhvr additive="base">
                                            <p:cTn id="98" dur="500" fill="hold"/>
                                            <p:tgtEl>
                                              <p:spTgt spid="84"/>
                                            </p:tgtEl>
                                            <p:attrNameLst>
                                              <p:attrName>ppt_y</p:attrName>
                                            </p:attrNameLst>
                                          </p:cBhvr>
                                          <p:tavLst>
                                            <p:tav tm="0">
                                              <p:val>
                                                <p:strVal val="#ppt_y"/>
                                              </p:val>
                                            </p:tav>
                                            <p:tav tm="100000">
                                              <p:val>
                                                <p:strVal val="#ppt_y"/>
                                              </p:val>
                                            </p:tav>
                                          </p:tavLst>
                                        </p:anim>
                                      </p:childTnLst>
                                    </p:cTn>
                                  </p:par>
                                </p:childTnLst>
                              </p:cTn>
                            </p:par>
                            <p:par>
                              <p:cTn id="99" fill="hold">
                                <p:stCondLst>
                                  <p:cond delay="4000"/>
                                </p:stCondLst>
                                <p:childTnLst>
                                  <p:par>
                                    <p:cTn id="100" presetID="2" presetClass="entr" presetSubtype="8" fill="hold" grpId="0" nodeType="afterEffect" p14:presetBounceEnd="30000">
                                      <p:stCondLst>
                                        <p:cond delay="0"/>
                                      </p:stCondLst>
                                      <p:childTnLst>
                                        <p:set>
                                          <p:cBhvr>
                                            <p:cTn id="101" dur="1" fill="hold">
                                              <p:stCondLst>
                                                <p:cond delay="0"/>
                                              </p:stCondLst>
                                            </p:cTn>
                                            <p:tgtEl>
                                              <p:spTgt spid="85"/>
                                            </p:tgtEl>
                                            <p:attrNameLst>
                                              <p:attrName>style.visibility</p:attrName>
                                            </p:attrNameLst>
                                          </p:cBhvr>
                                          <p:to>
                                            <p:strVal val="visible"/>
                                          </p:to>
                                        </p:set>
                                        <p:anim calcmode="lin" valueType="num" p14:bounceEnd="30000">
                                          <p:cBhvr additive="base">
                                            <p:cTn id="102" dur="500" fill="hold"/>
                                            <p:tgtEl>
                                              <p:spTgt spid="85"/>
                                            </p:tgtEl>
                                            <p:attrNameLst>
                                              <p:attrName>ppt_x</p:attrName>
                                            </p:attrNameLst>
                                          </p:cBhvr>
                                          <p:tavLst>
                                            <p:tav tm="0">
                                              <p:val>
                                                <p:strVal val="0-#ppt_w/2"/>
                                              </p:val>
                                            </p:tav>
                                            <p:tav tm="100000">
                                              <p:val>
                                                <p:strVal val="#ppt_x"/>
                                              </p:val>
                                            </p:tav>
                                          </p:tavLst>
                                        </p:anim>
                                        <p:anim calcmode="lin" valueType="num" p14:bounceEnd="30000">
                                          <p:cBhvr additive="base">
                                            <p:cTn id="103" dur="500" fill="hold"/>
                                            <p:tgtEl>
                                              <p:spTgt spid="85"/>
                                            </p:tgtEl>
                                            <p:attrNameLst>
                                              <p:attrName>ppt_y</p:attrName>
                                            </p:attrNameLst>
                                          </p:cBhvr>
                                          <p:tavLst>
                                            <p:tav tm="0">
                                              <p:val>
                                                <p:strVal val="#ppt_y"/>
                                              </p:val>
                                            </p:tav>
                                            <p:tav tm="100000">
                                              <p:val>
                                                <p:strVal val="#ppt_y"/>
                                              </p:val>
                                            </p:tav>
                                          </p:tavLst>
                                        </p:anim>
                                      </p:childTnLst>
                                    </p:cTn>
                                  </p:par>
                                </p:childTnLst>
                              </p:cTn>
                            </p:par>
                            <p:par>
                              <p:cTn id="104" fill="hold">
                                <p:stCondLst>
                                  <p:cond delay="4500"/>
                                </p:stCondLst>
                                <p:childTnLst>
                                  <p:par>
                                    <p:cTn id="105" presetID="2" presetClass="entr" presetSubtype="8" fill="hold" grpId="0" nodeType="afterEffect" p14:presetBounceEnd="30000">
                                      <p:stCondLst>
                                        <p:cond delay="0"/>
                                      </p:stCondLst>
                                      <p:childTnLst>
                                        <p:set>
                                          <p:cBhvr>
                                            <p:cTn id="106" dur="1" fill="hold">
                                              <p:stCondLst>
                                                <p:cond delay="0"/>
                                              </p:stCondLst>
                                            </p:cTn>
                                            <p:tgtEl>
                                              <p:spTgt spid="86"/>
                                            </p:tgtEl>
                                            <p:attrNameLst>
                                              <p:attrName>style.visibility</p:attrName>
                                            </p:attrNameLst>
                                          </p:cBhvr>
                                          <p:to>
                                            <p:strVal val="visible"/>
                                          </p:to>
                                        </p:set>
                                        <p:anim calcmode="lin" valueType="num" p14:bounceEnd="30000">
                                          <p:cBhvr additive="base">
                                            <p:cTn id="107" dur="500" fill="hold"/>
                                            <p:tgtEl>
                                              <p:spTgt spid="86"/>
                                            </p:tgtEl>
                                            <p:attrNameLst>
                                              <p:attrName>ppt_x</p:attrName>
                                            </p:attrNameLst>
                                          </p:cBhvr>
                                          <p:tavLst>
                                            <p:tav tm="0">
                                              <p:val>
                                                <p:strVal val="0-#ppt_w/2"/>
                                              </p:val>
                                            </p:tav>
                                            <p:tav tm="100000">
                                              <p:val>
                                                <p:strVal val="#ppt_x"/>
                                              </p:val>
                                            </p:tav>
                                          </p:tavLst>
                                        </p:anim>
                                        <p:anim calcmode="lin" valueType="num" p14:bounceEnd="30000">
                                          <p:cBhvr additive="base">
                                            <p:cTn id="108" dur="500" fill="hold"/>
                                            <p:tgtEl>
                                              <p:spTgt spid="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78" grpId="0"/>
          <p:bldP spid="79" grpId="0"/>
          <p:bldP spid="80" grpId="0"/>
          <p:bldP spid="81" grpId="0"/>
          <p:bldP spid="82" grpId="0"/>
          <p:bldP spid="83" grpId="0"/>
          <p:bldP spid="84" grpId="0"/>
          <p:bldP spid="85" grpId="0"/>
          <p:bldP spid="8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arn(inVertical)">
                                          <p:cBhvr>
                                            <p:cTn id="15" dur="500"/>
                                            <p:tgtEl>
                                              <p:spTgt spid="38"/>
                                            </p:tgtEl>
                                          </p:cBhvr>
                                        </p:animEffect>
                                      </p:childTnLst>
                                    </p:cTn>
                                  </p:par>
                                  <p:par>
                                    <p:cTn id="16" presetID="16" presetClass="entr" presetSubtype="21" fill="hold" nodeType="with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barn(inVertical)">
                                          <p:cBhvr>
                                            <p:cTn id="18" dur="500"/>
                                            <p:tgtEl>
                                              <p:spTgt spid="63"/>
                                            </p:tgtEl>
                                          </p:cBhvr>
                                        </p:animEffect>
                                      </p:childTnLst>
                                    </p:cTn>
                                  </p:par>
                                  <p:par>
                                    <p:cTn id="19" presetID="16" presetClass="entr" presetSubtype="21" fill="hold" nodeType="withEffect">
                                      <p:stCondLst>
                                        <p:cond delay="0"/>
                                      </p:stCondLst>
                                      <p:childTnLst>
                                        <p:set>
                                          <p:cBhvr>
                                            <p:cTn id="20" dur="1" fill="hold">
                                              <p:stCondLst>
                                                <p:cond delay="0"/>
                                              </p:stCondLst>
                                            </p:cTn>
                                            <p:tgtEl>
                                              <p:spTgt spid="64"/>
                                            </p:tgtEl>
                                            <p:attrNameLst>
                                              <p:attrName>style.visibility</p:attrName>
                                            </p:attrNameLst>
                                          </p:cBhvr>
                                          <p:to>
                                            <p:strVal val="visible"/>
                                          </p:to>
                                        </p:set>
                                        <p:animEffect transition="in" filter="barn(inVertical)">
                                          <p:cBhvr>
                                            <p:cTn id="21" dur="500"/>
                                            <p:tgtEl>
                                              <p:spTgt spid="64"/>
                                            </p:tgtEl>
                                          </p:cBhvr>
                                        </p:animEffect>
                                      </p:childTnLst>
                                    </p:cTn>
                                  </p:par>
                                  <p:par>
                                    <p:cTn id="22" presetID="16" presetClass="entr" presetSubtype="21" fill="hold" nodeType="withEffect">
                                      <p:stCondLst>
                                        <p:cond delay="0"/>
                                      </p:stCondLst>
                                      <p:childTnLst>
                                        <p:set>
                                          <p:cBhvr>
                                            <p:cTn id="23" dur="1" fill="hold">
                                              <p:stCondLst>
                                                <p:cond delay="0"/>
                                              </p:stCondLst>
                                            </p:cTn>
                                            <p:tgtEl>
                                              <p:spTgt spid="65"/>
                                            </p:tgtEl>
                                            <p:attrNameLst>
                                              <p:attrName>style.visibility</p:attrName>
                                            </p:attrNameLst>
                                          </p:cBhvr>
                                          <p:to>
                                            <p:strVal val="visible"/>
                                          </p:to>
                                        </p:set>
                                        <p:animEffect transition="in" filter="barn(inVertical)">
                                          <p:cBhvr>
                                            <p:cTn id="24" dur="500"/>
                                            <p:tgtEl>
                                              <p:spTgt spid="65"/>
                                            </p:tgtEl>
                                          </p:cBhvr>
                                        </p:animEffect>
                                      </p:childTnLst>
                                    </p:cTn>
                                  </p:par>
                                  <p:par>
                                    <p:cTn id="25" presetID="16" presetClass="entr" presetSubtype="21" fill="hold" nodeType="with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barn(inVertical)">
                                          <p:cBhvr>
                                            <p:cTn id="27" dur="500"/>
                                            <p:tgtEl>
                                              <p:spTgt spid="66"/>
                                            </p:tgtEl>
                                          </p:cBhvr>
                                        </p:animEffect>
                                      </p:childTnLst>
                                    </p:cTn>
                                  </p:par>
                                  <p:par>
                                    <p:cTn id="28" presetID="16" presetClass="entr" presetSubtype="21" fill="hold" nodeType="withEffect">
                                      <p:stCondLst>
                                        <p:cond delay="0"/>
                                      </p:stCondLst>
                                      <p:childTnLst>
                                        <p:set>
                                          <p:cBhvr>
                                            <p:cTn id="29" dur="1" fill="hold">
                                              <p:stCondLst>
                                                <p:cond delay="0"/>
                                              </p:stCondLst>
                                            </p:cTn>
                                            <p:tgtEl>
                                              <p:spTgt spid="67"/>
                                            </p:tgtEl>
                                            <p:attrNameLst>
                                              <p:attrName>style.visibility</p:attrName>
                                            </p:attrNameLst>
                                          </p:cBhvr>
                                          <p:to>
                                            <p:strVal val="visible"/>
                                          </p:to>
                                        </p:set>
                                        <p:animEffect transition="in" filter="barn(inVertical)">
                                          <p:cBhvr>
                                            <p:cTn id="30" dur="500"/>
                                            <p:tgtEl>
                                              <p:spTgt spid="67"/>
                                            </p:tgtEl>
                                          </p:cBhvr>
                                        </p:animEffect>
                                      </p:childTnLst>
                                    </p:cTn>
                                  </p:par>
                                  <p:par>
                                    <p:cTn id="31" presetID="16" presetClass="entr" presetSubtype="21" fill="hold" nodeType="withEffect">
                                      <p:stCondLst>
                                        <p:cond delay="0"/>
                                      </p:stCondLst>
                                      <p:childTnLst>
                                        <p:set>
                                          <p:cBhvr>
                                            <p:cTn id="32" dur="1" fill="hold">
                                              <p:stCondLst>
                                                <p:cond delay="0"/>
                                              </p:stCondLst>
                                            </p:cTn>
                                            <p:tgtEl>
                                              <p:spTgt spid="68"/>
                                            </p:tgtEl>
                                            <p:attrNameLst>
                                              <p:attrName>style.visibility</p:attrName>
                                            </p:attrNameLst>
                                          </p:cBhvr>
                                          <p:to>
                                            <p:strVal val="visible"/>
                                          </p:to>
                                        </p:set>
                                        <p:animEffect transition="in" filter="barn(inVertical)">
                                          <p:cBhvr>
                                            <p:cTn id="33" dur="500"/>
                                            <p:tgtEl>
                                              <p:spTgt spid="68"/>
                                            </p:tgtEl>
                                          </p:cBhvr>
                                        </p:animEffect>
                                      </p:childTnLst>
                                    </p:cTn>
                                  </p:par>
                                  <p:par>
                                    <p:cTn id="34" presetID="16" presetClass="entr" presetSubtype="21" fill="hold" nodeType="withEffect">
                                      <p:stCondLst>
                                        <p:cond delay="0"/>
                                      </p:stCondLst>
                                      <p:childTnLst>
                                        <p:set>
                                          <p:cBhvr>
                                            <p:cTn id="35" dur="1" fill="hold">
                                              <p:stCondLst>
                                                <p:cond delay="0"/>
                                              </p:stCondLst>
                                            </p:cTn>
                                            <p:tgtEl>
                                              <p:spTgt spid="69"/>
                                            </p:tgtEl>
                                            <p:attrNameLst>
                                              <p:attrName>style.visibility</p:attrName>
                                            </p:attrNameLst>
                                          </p:cBhvr>
                                          <p:to>
                                            <p:strVal val="visible"/>
                                          </p:to>
                                        </p:set>
                                        <p:animEffect transition="in" filter="barn(inVertical)">
                                          <p:cBhvr>
                                            <p:cTn id="36" dur="500"/>
                                            <p:tgtEl>
                                              <p:spTgt spid="69"/>
                                            </p:tgtEl>
                                          </p:cBhvr>
                                        </p:animEffect>
                                      </p:childTnLst>
                                    </p:cTn>
                                  </p:par>
                                  <p:par>
                                    <p:cTn id="37" presetID="16" presetClass="entr" presetSubtype="21" fill="hold" nodeType="withEffect">
                                      <p:stCondLst>
                                        <p:cond delay="0"/>
                                      </p:stCondLst>
                                      <p:childTnLst>
                                        <p:set>
                                          <p:cBhvr>
                                            <p:cTn id="38" dur="1" fill="hold">
                                              <p:stCondLst>
                                                <p:cond delay="0"/>
                                              </p:stCondLst>
                                            </p:cTn>
                                            <p:tgtEl>
                                              <p:spTgt spid="70"/>
                                            </p:tgtEl>
                                            <p:attrNameLst>
                                              <p:attrName>style.visibility</p:attrName>
                                            </p:attrNameLst>
                                          </p:cBhvr>
                                          <p:to>
                                            <p:strVal val="visible"/>
                                          </p:to>
                                        </p:set>
                                        <p:animEffect transition="in" filter="barn(inVertical)">
                                          <p:cBhvr>
                                            <p:cTn id="39" dur="500"/>
                                            <p:tgtEl>
                                              <p:spTgt spid="70"/>
                                            </p:tgtEl>
                                          </p:cBhvr>
                                        </p:animEffect>
                                      </p:childTnLst>
                                    </p:cTn>
                                  </p:par>
                                  <p:par>
                                    <p:cTn id="40" presetID="16" presetClass="entr" presetSubtype="21" fill="hold" nodeType="with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barn(inVertical)">
                                          <p:cBhvr>
                                            <p:cTn id="42" dur="500"/>
                                            <p:tgtEl>
                                              <p:spTgt spid="71"/>
                                            </p:tgtEl>
                                          </p:cBhvr>
                                        </p:animEffect>
                                      </p:childTnLst>
                                    </p:cTn>
                                  </p:par>
                                  <p:par>
                                    <p:cTn id="43" presetID="16" presetClass="entr" presetSubtype="21" fill="hold" nodeType="withEffect">
                                      <p:stCondLst>
                                        <p:cond delay="0"/>
                                      </p:stCondLst>
                                      <p:childTnLst>
                                        <p:set>
                                          <p:cBhvr>
                                            <p:cTn id="44" dur="1" fill="hold">
                                              <p:stCondLst>
                                                <p:cond delay="0"/>
                                              </p:stCondLst>
                                            </p:cTn>
                                            <p:tgtEl>
                                              <p:spTgt spid="72"/>
                                            </p:tgtEl>
                                            <p:attrNameLst>
                                              <p:attrName>style.visibility</p:attrName>
                                            </p:attrNameLst>
                                          </p:cBhvr>
                                          <p:to>
                                            <p:strVal val="visible"/>
                                          </p:to>
                                        </p:set>
                                        <p:animEffect transition="in" filter="barn(inVertical)">
                                          <p:cBhvr>
                                            <p:cTn id="45" dur="500"/>
                                            <p:tgtEl>
                                              <p:spTgt spid="72"/>
                                            </p:tgtEl>
                                          </p:cBhvr>
                                        </p:animEffect>
                                      </p:childTnLst>
                                    </p:cTn>
                                  </p:par>
                                  <p:par>
                                    <p:cTn id="46" presetID="16" presetClass="entr" presetSubtype="21" fill="hold" nodeType="withEffect">
                                      <p:stCondLst>
                                        <p:cond delay="0"/>
                                      </p:stCondLst>
                                      <p:childTnLst>
                                        <p:set>
                                          <p:cBhvr>
                                            <p:cTn id="47" dur="1" fill="hold">
                                              <p:stCondLst>
                                                <p:cond delay="0"/>
                                              </p:stCondLst>
                                            </p:cTn>
                                            <p:tgtEl>
                                              <p:spTgt spid="73"/>
                                            </p:tgtEl>
                                            <p:attrNameLst>
                                              <p:attrName>style.visibility</p:attrName>
                                            </p:attrNameLst>
                                          </p:cBhvr>
                                          <p:to>
                                            <p:strVal val="visible"/>
                                          </p:to>
                                        </p:set>
                                        <p:animEffect transition="in" filter="barn(inVertical)">
                                          <p:cBhvr>
                                            <p:cTn id="48" dur="500"/>
                                            <p:tgtEl>
                                              <p:spTgt spid="73"/>
                                            </p:tgtEl>
                                          </p:cBhvr>
                                        </p:animEffect>
                                      </p:childTnLst>
                                    </p:cTn>
                                  </p:par>
                                  <p:par>
                                    <p:cTn id="49" presetID="16" presetClass="entr" presetSubtype="21" fill="hold" nodeType="withEffect">
                                      <p:stCondLst>
                                        <p:cond delay="0"/>
                                      </p:stCondLst>
                                      <p:childTnLst>
                                        <p:set>
                                          <p:cBhvr>
                                            <p:cTn id="50" dur="1" fill="hold">
                                              <p:stCondLst>
                                                <p:cond delay="0"/>
                                              </p:stCondLst>
                                            </p:cTn>
                                            <p:tgtEl>
                                              <p:spTgt spid="74"/>
                                            </p:tgtEl>
                                            <p:attrNameLst>
                                              <p:attrName>style.visibility</p:attrName>
                                            </p:attrNameLst>
                                          </p:cBhvr>
                                          <p:to>
                                            <p:strVal val="visible"/>
                                          </p:to>
                                        </p:set>
                                        <p:animEffect transition="in" filter="barn(inVertical)">
                                          <p:cBhvr>
                                            <p:cTn id="51" dur="500"/>
                                            <p:tgtEl>
                                              <p:spTgt spid="74"/>
                                            </p:tgtEl>
                                          </p:cBhvr>
                                        </p:animEffect>
                                      </p:childTnLst>
                                    </p:cTn>
                                  </p:par>
                                  <p:par>
                                    <p:cTn id="52" presetID="16" presetClass="entr" presetSubtype="21" fill="hold" nodeType="withEffect">
                                      <p:stCondLst>
                                        <p:cond delay="0"/>
                                      </p:stCondLst>
                                      <p:childTnLst>
                                        <p:set>
                                          <p:cBhvr>
                                            <p:cTn id="53" dur="1" fill="hold">
                                              <p:stCondLst>
                                                <p:cond delay="0"/>
                                              </p:stCondLst>
                                            </p:cTn>
                                            <p:tgtEl>
                                              <p:spTgt spid="75"/>
                                            </p:tgtEl>
                                            <p:attrNameLst>
                                              <p:attrName>style.visibility</p:attrName>
                                            </p:attrNameLst>
                                          </p:cBhvr>
                                          <p:to>
                                            <p:strVal val="visible"/>
                                          </p:to>
                                        </p:set>
                                        <p:animEffect transition="in" filter="barn(inVertical)">
                                          <p:cBhvr>
                                            <p:cTn id="54" dur="500"/>
                                            <p:tgtEl>
                                              <p:spTgt spid="75"/>
                                            </p:tgtEl>
                                          </p:cBhvr>
                                        </p:animEffect>
                                      </p:childTnLst>
                                    </p:cTn>
                                  </p:par>
                                  <p:par>
                                    <p:cTn id="55" presetID="16" presetClass="entr" presetSubtype="21" fill="hold" nodeType="withEffect">
                                      <p:stCondLst>
                                        <p:cond delay="0"/>
                                      </p:stCondLst>
                                      <p:childTnLst>
                                        <p:set>
                                          <p:cBhvr>
                                            <p:cTn id="56" dur="1" fill="hold">
                                              <p:stCondLst>
                                                <p:cond delay="0"/>
                                              </p:stCondLst>
                                            </p:cTn>
                                            <p:tgtEl>
                                              <p:spTgt spid="76"/>
                                            </p:tgtEl>
                                            <p:attrNameLst>
                                              <p:attrName>style.visibility</p:attrName>
                                            </p:attrNameLst>
                                          </p:cBhvr>
                                          <p:to>
                                            <p:strVal val="visible"/>
                                          </p:to>
                                        </p:set>
                                        <p:animEffect transition="in" filter="barn(inVertical)">
                                          <p:cBhvr>
                                            <p:cTn id="57" dur="500"/>
                                            <p:tgtEl>
                                              <p:spTgt spid="76"/>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 calcmode="lin" valueType="num">
                                          <p:cBhvr additive="base">
                                            <p:cTn id="62" dur="500" fill="hold"/>
                                            <p:tgtEl>
                                              <p:spTgt spid="18"/>
                                            </p:tgtEl>
                                            <p:attrNameLst>
                                              <p:attrName>ppt_x</p:attrName>
                                            </p:attrNameLst>
                                          </p:cBhvr>
                                          <p:tavLst>
                                            <p:tav tm="0">
                                              <p:val>
                                                <p:strVal val="0-#ppt_w/2"/>
                                              </p:val>
                                            </p:tav>
                                            <p:tav tm="100000">
                                              <p:val>
                                                <p:strVal val="#ppt_x"/>
                                              </p:val>
                                            </p:tav>
                                          </p:tavLst>
                                        </p:anim>
                                        <p:anim calcmode="lin" valueType="num">
                                          <p:cBhvr additive="base">
                                            <p:cTn id="63" dur="500" fill="hold"/>
                                            <p:tgtEl>
                                              <p:spTgt spid="18"/>
                                            </p:tgtEl>
                                            <p:attrNameLst>
                                              <p:attrName>ppt_y</p:attrName>
                                            </p:attrNameLst>
                                          </p:cBhvr>
                                          <p:tavLst>
                                            <p:tav tm="0">
                                              <p:val>
                                                <p:strVal val="#ppt_y"/>
                                              </p:val>
                                            </p:tav>
                                            <p:tav tm="100000">
                                              <p:val>
                                                <p:strVal val="#ppt_y"/>
                                              </p:val>
                                            </p:tav>
                                          </p:tavLst>
                                        </p:anim>
                                      </p:childTnLst>
                                    </p:cTn>
                                  </p:par>
                                </p:childTnLst>
                              </p:cTn>
                            </p:par>
                            <p:par>
                              <p:cTn id="64" fill="hold">
                                <p:stCondLst>
                                  <p:cond delay="500"/>
                                </p:stCondLst>
                                <p:childTnLst>
                                  <p:par>
                                    <p:cTn id="65" presetID="2" presetClass="entr" presetSubtype="8" fill="hold" grpId="0" nodeType="afterEffect">
                                      <p:stCondLst>
                                        <p:cond delay="0"/>
                                      </p:stCondLst>
                                      <p:childTnLst>
                                        <p:set>
                                          <p:cBhvr>
                                            <p:cTn id="66" dur="1" fill="hold">
                                              <p:stCondLst>
                                                <p:cond delay="0"/>
                                              </p:stCondLst>
                                            </p:cTn>
                                            <p:tgtEl>
                                              <p:spTgt spid="78"/>
                                            </p:tgtEl>
                                            <p:attrNameLst>
                                              <p:attrName>style.visibility</p:attrName>
                                            </p:attrNameLst>
                                          </p:cBhvr>
                                          <p:to>
                                            <p:strVal val="visible"/>
                                          </p:to>
                                        </p:set>
                                        <p:anim calcmode="lin" valueType="num">
                                          <p:cBhvr additive="base">
                                            <p:cTn id="67" dur="500" fill="hold"/>
                                            <p:tgtEl>
                                              <p:spTgt spid="78"/>
                                            </p:tgtEl>
                                            <p:attrNameLst>
                                              <p:attrName>ppt_x</p:attrName>
                                            </p:attrNameLst>
                                          </p:cBhvr>
                                          <p:tavLst>
                                            <p:tav tm="0">
                                              <p:val>
                                                <p:strVal val="0-#ppt_w/2"/>
                                              </p:val>
                                            </p:tav>
                                            <p:tav tm="100000">
                                              <p:val>
                                                <p:strVal val="#ppt_x"/>
                                              </p:val>
                                            </p:tav>
                                          </p:tavLst>
                                        </p:anim>
                                        <p:anim calcmode="lin" valueType="num">
                                          <p:cBhvr additive="base">
                                            <p:cTn id="68" dur="500" fill="hold"/>
                                            <p:tgtEl>
                                              <p:spTgt spid="78"/>
                                            </p:tgtEl>
                                            <p:attrNameLst>
                                              <p:attrName>ppt_y</p:attrName>
                                            </p:attrNameLst>
                                          </p:cBhvr>
                                          <p:tavLst>
                                            <p:tav tm="0">
                                              <p:val>
                                                <p:strVal val="#ppt_y"/>
                                              </p:val>
                                            </p:tav>
                                            <p:tav tm="100000">
                                              <p:val>
                                                <p:strVal val="#ppt_y"/>
                                              </p:val>
                                            </p:tav>
                                          </p:tavLst>
                                        </p:anim>
                                      </p:childTnLst>
                                    </p:cTn>
                                  </p:par>
                                </p:childTnLst>
                              </p:cTn>
                            </p:par>
                            <p:par>
                              <p:cTn id="69" fill="hold">
                                <p:stCondLst>
                                  <p:cond delay="1000"/>
                                </p:stCondLst>
                                <p:childTnLst>
                                  <p:par>
                                    <p:cTn id="70" presetID="2" presetClass="entr" presetSubtype="8" fill="hold" grpId="0" nodeType="afterEffect">
                                      <p:stCondLst>
                                        <p:cond delay="0"/>
                                      </p:stCondLst>
                                      <p:childTnLst>
                                        <p:set>
                                          <p:cBhvr>
                                            <p:cTn id="71" dur="1" fill="hold">
                                              <p:stCondLst>
                                                <p:cond delay="0"/>
                                              </p:stCondLst>
                                            </p:cTn>
                                            <p:tgtEl>
                                              <p:spTgt spid="79"/>
                                            </p:tgtEl>
                                            <p:attrNameLst>
                                              <p:attrName>style.visibility</p:attrName>
                                            </p:attrNameLst>
                                          </p:cBhvr>
                                          <p:to>
                                            <p:strVal val="visible"/>
                                          </p:to>
                                        </p:set>
                                        <p:anim calcmode="lin" valueType="num">
                                          <p:cBhvr additive="base">
                                            <p:cTn id="72" dur="500" fill="hold"/>
                                            <p:tgtEl>
                                              <p:spTgt spid="79"/>
                                            </p:tgtEl>
                                            <p:attrNameLst>
                                              <p:attrName>ppt_x</p:attrName>
                                            </p:attrNameLst>
                                          </p:cBhvr>
                                          <p:tavLst>
                                            <p:tav tm="0">
                                              <p:val>
                                                <p:strVal val="0-#ppt_w/2"/>
                                              </p:val>
                                            </p:tav>
                                            <p:tav tm="100000">
                                              <p:val>
                                                <p:strVal val="#ppt_x"/>
                                              </p:val>
                                            </p:tav>
                                          </p:tavLst>
                                        </p:anim>
                                        <p:anim calcmode="lin" valueType="num">
                                          <p:cBhvr additive="base">
                                            <p:cTn id="73" dur="500" fill="hold"/>
                                            <p:tgtEl>
                                              <p:spTgt spid="79"/>
                                            </p:tgtEl>
                                            <p:attrNameLst>
                                              <p:attrName>ppt_y</p:attrName>
                                            </p:attrNameLst>
                                          </p:cBhvr>
                                          <p:tavLst>
                                            <p:tav tm="0">
                                              <p:val>
                                                <p:strVal val="#ppt_y"/>
                                              </p:val>
                                            </p:tav>
                                            <p:tav tm="100000">
                                              <p:val>
                                                <p:strVal val="#ppt_y"/>
                                              </p:val>
                                            </p:tav>
                                          </p:tavLst>
                                        </p:anim>
                                      </p:childTnLst>
                                    </p:cTn>
                                  </p:par>
                                </p:childTnLst>
                              </p:cTn>
                            </p:par>
                            <p:par>
                              <p:cTn id="74" fill="hold">
                                <p:stCondLst>
                                  <p:cond delay="1500"/>
                                </p:stCondLst>
                                <p:childTnLst>
                                  <p:par>
                                    <p:cTn id="75" presetID="2" presetClass="entr" presetSubtype="8" fill="hold" grpId="0" nodeType="afterEffect">
                                      <p:stCondLst>
                                        <p:cond delay="0"/>
                                      </p:stCondLst>
                                      <p:childTnLst>
                                        <p:set>
                                          <p:cBhvr>
                                            <p:cTn id="76" dur="1" fill="hold">
                                              <p:stCondLst>
                                                <p:cond delay="0"/>
                                              </p:stCondLst>
                                            </p:cTn>
                                            <p:tgtEl>
                                              <p:spTgt spid="80"/>
                                            </p:tgtEl>
                                            <p:attrNameLst>
                                              <p:attrName>style.visibility</p:attrName>
                                            </p:attrNameLst>
                                          </p:cBhvr>
                                          <p:to>
                                            <p:strVal val="visible"/>
                                          </p:to>
                                        </p:set>
                                        <p:anim calcmode="lin" valueType="num">
                                          <p:cBhvr additive="base">
                                            <p:cTn id="77" dur="500" fill="hold"/>
                                            <p:tgtEl>
                                              <p:spTgt spid="80"/>
                                            </p:tgtEl>
                                            <p:attrNameLst>
                                              <p:attrName>ppt_x</p:attrName>
                                            </p:attrNameLst>
                                          </p:cBhvr>
                                          <p:tavLst>
                                            <p:tav tm="0">
                                              <p:val>
                                                <p:strVal val="0-#ppt_w/2"/>
                                              </p:val>
                                            </p:tav>
                                            <p:tav tm="100000">
                                              <p:val>
                                                <p:strVal val="#ppt_x"/>
                                              </p:val>
                                            </p:tav>
                                          </p:tavLst>
                                        </p:anim>
                                        <p:anim calcmode="lin" valueType="num">
                                          <p:cBhvr additive="base">
                                            <p:cTn id="78" dur="500" fill="hold"/>
                                            <p:tgtEl>
                                              <p:spTgt spid="80"/>
                                            </p:tgtEl>
                                            <p:attrNameLst>
                                              <p:attrName>ppt_y</p:attrName>
                                            </p:attrNameLst>
                                          </p:cBhvr>
                                          <p:tavLst>
                                            <p:tav tm="0">
                                              <p:val>
                                                <p:strVal val="#ppt_y"/>
                                              </p:val>
                                            </p:tav>
                                            <p:tav tm="100000">
                                              <p:val>
                                                <p:strVal val="#ppt_y"/>
                                              </p:val>
                                            </p:tav>
                                          </p:tavLst>
                                        </p:anim>
                                      </p:childTnLst>
                                    </p:cTn>
                                  </p:par>
                                </p:childTnLst>
                              </p:cTn>
                            </p:par>
                            <p:par>
                              <p:cTn id="79" fill="hold">
                                <p:stCondLst>
                                  <p:cond delay="2000"/>
                                </p:stCondLst>
                                <p:childTnLst>
                                  <p:par>
                                    <p:cTn id="80" presetID="2" presetClass="entr" presetSubtype="8" fill="hold" grpId="0" nodeType="afterEffect">
                                      <p:stCondLst>
                                        <p:cond delay="0"/>
                                      </p:stCondLst>
                                      <p:childTnLst>
                                        <p:set>
                                          <p:cBhvr>
                                            <p:cTn id="81" dur="1" fill="hold">
                                              <p:stCondLst>
                                                <p:cond delay="0"/>
                                              </p:stCondLst>
                                            </p:cTn>
                                            <p:tgtEl>
                                              <p:spTgt spid="81"/>
                                            </p:tgtEl>
                                            <p:attrNameLst>
                                              <p:attrName>style.visibility</p:attrName>
                                            </p:attrNameLst>
                                          </p:cBhvr>
                                          <p:to>
                                            <p:strVal val="visible"/>
                                          </p:to>
                                        </p:set>
                                        <p:anim calcmode="lin" valueType="num">
                                          <p:cBhvr additive="base">
                                            <p:cTn id="82" dur="500" fill="hold"/>
                                            <p:tgtEl>
                                              <p:spTgt spid="81"/>
                                            </p:tgtEl>
                                            <p:attrNameLst>
                                              <p:attrName>ppt_x</p:attrName>
                                            </p:attrNameLst>
                                          </p:cBhvr>
                                          <p:tavLst>
                                            <p:tav tm="0">
                                              <p:val>
                                                <p:strVal val="0-#ppt_w/2"/>
                                              </p:val>
                                            </p:tav>
                                            <p:tav tm="100000">
                                              <p:val>
                                                <p:strVal val="#ppt_x"/>
                                              </p:val>
                                            </p:tav>
                                          </p:tavLst>
                                        </p:anim>
                                        <p:anim calcmode="lin" valueType="num">
                                          <p:cBhvr additive="base">
                                            <p:cTn id="83" dur="500" fill="hold"/>
                                            <p:tgtEl>
                                              <p:spTgt spid="81"/>
                                            </p:tgtEl>
                                            <p:attrNameLst>
                                              <p:attrName>ppt_y</p:attrName>
                                            </p:attrNameLst>
                                          </p:cBhvr>
                                          <p:tavLst>
                                            <p:tav tm="0">
                                              <p:val>
                                                <p:strVal val="#ppt_y"/>
                                              </p:val>
                                            </p:tav>
                                            <p:tav tm="100000">
                                              <p:val>
                                                <p:strVal val="#ppt_y"/>
                                              </p:val>
                                            </p:tav>
                                          </p:tavLst>
                                        </p:anim>
                                      </p:childTnLst>
                                    </p:cTn>
                                  </p:par>
                                </p:childTnLst>
                              </p:cTn>
                            </p:par>
                            <p:par>
                              <p:cTn id="84" fill="hold">
                                <p:stCondLst>
                                  <p:cond delay="2500"/>
                                </p:stCondLst>
                                <p:childTnLst>
                                  <p:par>
                                    <p:cTn id="85" presetID="2" presetClass="entr" presetSubtype="8" fill="hold" grpId="0" nodeType="afterEffect">
                                      <p:stCondLst>
                                        <p:cond delay="0"/>
                                      </p:stCondLst>
                                      <p:childTnLst>
                                        <p:set>
                                          <p:cBhvr>
                                            <p:cTn id="86" dur="1" fill="hold">
                                              <p:stCondLst>
                                                <p:cond delay="0"/>
                                              </p:stCondLst>
                                            </p:cTn>
                                            <p:tgtEl>
                                              <p:spTgt spid="82"/>
                                            </p:tgtEl>
                                            <p:attrNameLst>
                                              <p:attrName>style.visibility</p:attrName>
                                            </p:attrNameLst>
                                          </p:cBhvr>
                                          <p:to>
                                            <p:strVal val="visible"/>
                                          </p:to>
                                        </p:set>
                                        <p:anim calcmode="lin" valueType="num">
                                          <p:cBhvr additive="base">
                                            <p:cTn id="87" dur="500" fill="hold"/>
                                            <p:tgtEl>
                                              <p:spTgt spid="82"/>
                                            </p:tgtEl>
                                            <p:attrNameLst>
                                              <p:attrName>ppt_x</p:attrName>
                                            </p:attrNameLst>
                                          </p:cBhvr>
                                          <p:tavLst>
                                            <p:tav tm="0">
                                              <p:val>
                                                <p:strVal val="0-#ppt_w/2"/>
                                              </p:val>
                                            </p:tav>
                                            <p:tav tm="100000">
                                              <p:val>
                                                <p:strVal val="#ppt_x"/>
                                              </p:val>
                                            </p:tav>
                                          </p:tavLst>
                                        </p:anim>
                                        <p:anim calcmode="lin" valueType="num">
                                          <p:cBhvr additive="base">
                                            <p:cTn id="88" dur="500" fill="hold"/>
                                            <p:tgtEl>
                                              <p:spTgt spid="82"/>
                                            </p:tgtEl>
                                            <p:attrNameLst>
                                              <p:attrName>ppt_y</p:attrName>
                                            </p:attrNameLst>
                                          </p:cBhvr>
                                          <p:tavLst>
                                            <p:tav tm="0">
                                              <p:val>
                                                <p:strVal val="#ppt_y"/>
                                              </p:val>
                                            </p:tav>
                                            <p:tav tm="100000">
                                              <p:val>
                                                <p:strVal val="#ppt_y"/>
                                              </p:val>
                                            </p:tav>
                                          </p:tavLst>
                                        </p:anim>
                                      </p:childTnLst>
                                    </p:cTn>
                                  </p:par>
                                </p:childTnLst>
                              </p:cTn>
                            </p:par>
                            <p:par>
                              <p:cTn id="89" fill="hold">
                                <p:stCondLst>
                                  <p:cond delay="3000"/>
                                </p:stCondLst>
                                <p:childTnLst>
                                  <p:par>
                                    <p:cTn id="90" presetID="2" presetClass="entr" presetSubtype="8" fill="hold" grpId="0" nodeType="afterEffect">
                                      <p:stCondLst>
                                        <p:cond delay="0"/>
                                      </p:stCondLst>
                                      <p:childTnLst>
                                        <p:set>
                                          <p:cBhvr>
                                            <p:cTn id="91" dur="1" fill="hold">
                                              <p:stCondLst>
                                                <p:cond delay="0"/>
                                              </p:stCondLst>
                                            </p:cTn>
                                            <p:tgtEl>
                                              <p:spTgt spid="83"/>
                                            </p:tgtEl>
                                            <p:attrNameLst>
                                              <p:attrName>style.visibility</p:attrName>
                                            </p:attrNameLst>
                                          </p:cBhvr>
                                          <p:to>
                                            <p:strVal val="visible"/>
                                          </p:to>
                                        </p:set>
                                        <p:anim calcmode="lin" valueType="num">
                                          <p:cBhvr additive="base">
                                            <p:cTn id="92" dur="500" fill="hold"/>
                                            <p:tgtEl>
                                              <p:spTgt spid="83"/>
                                            </p:tgtEl>
                                            <p:attrNameLst>
                                              <p:attrName>ppt_x</p:attrName>
                                            </p:attrNameLst>
                                          </p:cBhvr>
                                          <p:tavLst>
                                            <p:tav tm="0">
                                              <p:val>
                                                <p:strVal val="0-#ppt_w/2"/>
                                              </p:val>
                                            </p:tav>
                                            <p:tav tm="100000">
                                              <p:val>
                                                <p:strVal val="#ppt_x"/>
                                              </p:val>
                                            </p:tav>
                                          </p:tavLst>
                                        </p:anim>
                                        <p:anim calcmode="lin" valueType="num">
                                          <p:cBhvr additive="base">
                                            <p:cTn id="93" dur="500" fill="hold"/>
                                            <p:tgtEl>
                                              <p:spTgt spid="83"/>
                                            </p:tgtEl>
                                            <p:attrNameLst>
                                              <p:attrName>ppt_y</p:attrName>
                                            </p:attrNameLst>
                                          </p:cBhvr>
                                          <p:tavLst>
                                            <p:tav tm="0">
                                              <p:val>
                                                <p:strVal val="#ppt_y"/>
                                              </p:val>
                                            </p:tav>
                                            <p:tav tm="100000">
                                              <p:val>
                                                <p:strVal val="#ppt_y"/>
                                              </p:val>
                                            </p:tav>
                                          </p:tavLst>
                                        </p:anim>
                                      </p:childTnLst>
                                    </p:cTn>
                                  </p:par>
                                </p:childTnLst>
                              </p:cTn>
                            </p:par>
                            <p:par>
                              <p:cTn id="94" fill="hold">
                                <p:stCondLst>
                                  <p:cond delay="3500"/>
                                </p:stCondLst>
                                <p:childTnLst>
                                  <p:par>
                                    <p:cTn id="95" presetID="2" presetClass="entr" presetSubtype="8" fill="hold" grpId="0" nodeType="afterEffect">
                                      <p:stCondLst>
                                        <p:cond delay="0"/>
                                      </p:stCondLst>
                                      <p:childTnLst>
                                        <p:set>
                                          <p:cBhvr>
                                            <p:cTn id="96" dur="1" fill="hold">
                                              <p:stCondLst>
                                                <p:cond delay="0"/>
                                              </p:stCondLst>
                                            </p:cTn>
                                            <p:tgtEl>
                                              <p:spTgt spid="84"/>
                                            </p:tgtEl>
                                            <p:attrNameLst>
                                              <p:attrName>style.visibility</p:attrName>
                                            </p:attrNameLst>
                                          </p:cBhvr>
                                          <p:to>
                                            <p:strVal val="visible"/>
                                          </p:to>
                                        </p:set>
                                        <p:anim calcmode="lin" valueType="num">
                                          <p:cBhvr additive="base">
                                            <p:cTn id="97" dur="500" fill="hold"/>
                                            <p:tgtEl>
                                              <p:spTgt spid="84"/>
                                            </p:tgtEl>
                                            <p:attrNameLst>
                                              <p:attrName>ppt_x</p:attrName>
                                            </p:attrNameLst>
                                          </p:cBhvr>
                                          <p:tavLst>
                                            <p:tav tm="0">
                                              <p:val>
                                                <p:strVal val="0-#ppt_w/2"/>
                                              </p:val>
                                            </p:tav>
                                            <p:tav tm="100000">
                                              <p:val>
                                                <p:strVal val="#ppt_x"/>
                                              </p:val>
                                            </p:tav>
                                          </p:tavLst>
                                        </p:anim>
                                        <p:anim calcmode="lin" valueType="num">
                                          <p:cBhvr additive="base">
                                            <p:cTn id="98" dur="500" fill="hold"/>
                                            <p:tgtEl>
                                              <p:spTgt spid="84"/>
                                            </p:tgtEl>
                                            <p:attrNameLst>
                                              <p:attrName>ppt_y</p:attrName>
                                            </p:attrNameLst>
                                          </p:cBhvr>
                                          <p:tavLst>
                                            <p:tav tm="0">
                                              <p:val>
                                                <p:strVal val="#ppt_y"/>
                                              </p:val>
                                            </p:tav>
                                            <p:tav tm="100000">
                                              <p:val>
                                                <p:strVal val="#ppt_y"/>
                                              </p:val>
                                            </p:tav>
                                          </p:tavLst>
                                        </p:anim>
                                      </p:childTnLst>
                                    </p:cTn>
                                  </p:par>
                                </p:childTnLst>
                              </p:cTn>
                            </p:par>
                            <p:par>
                              <p:cTn id="99" fill="hold">
                                <p:stCondLst>
                                  <p:cond delay="4000"/>
                                </p:stCondLst>
                                <p:childTnLst>
                                  <p:par>
                                    <p:cTn id="100" presetID="2" presetClass="entr" presetSubtype="8" fill="hold" grpId="0" nodeType="afterEffect">
                                      <p:stCondLst>
                                        <p:cond delay="0"/>
                                      </p:stCondLst>
                                      <p:childTnLst>
                                        <p:set>
                                          <p:cBhvr>
                                            <p:cTn id="101" dur="1" fill="hold">
                                              <p:stCondLst>
                                                <p:cond delay="0"/>
                                              </p:stCondLst>
                                            </p:cTn>
                                            <p:tgtEl>
                                              <p:spTgt spid="85"/>
                                            </p:tgtEl>
                                            <p:attrNameLst>
                                              <p:attrName>style.visibility</p:attrName>
                                            </p:attrNameLst>
                                          </p:cBhvr>
                                          <p:to>
                                            <p:strVal val="visible"/>
                                          </p:to>
                                        </p:set>
                                        <p:anim calcmode="lin" valueType="num">
                                          <p:cBhvr additive="base">
                                            <p:cTn id="102" dur="500" fill="hold"/>
                                            <p:tgtEl>
                                              <p:spTgt spid="85"/>
                                            </p:tgtEl>
                                            <p:attrNameLst>
                                              <p:attrName>ppt_x</p:attrName>
                                            </p:attrNameLst>
                                          </p:cBhvr>
                                          <p:tavLst>
                                            <p:tav tm="0">
                                              <p:val>
                                                <p:strVal val="0-#ppt_w/2"/>
                                              </p:val>
                                            </p:tav>
                                            <p:tav tm="100000">
                                              <p:val>
                                                <p:strVal val="#ppt_x"/>
                                              </p:val>
                                            </p:tav>
                                          </p:tavLst>
                                        </p:anim>
                                        <p:anim calcmode="lin" valueType="num">
                                          <p:cBhvr additive="base">
                                            <p:cTn id="103" dur="500" fill="hold"/>
                                            <p:tgtEl>
                                              <p:spTgt spid="85"/>
                                            </p:tgtEl>
                                            <p:attrNameLst>
                                              <p:attrName>ppt_y</p:attrName>
                                            </p:attrNameLst>
                                          </p:cBhvr>
                                          <p:tavLst>
                                            <p:tav tm="0">
                                              <p:val>
                                                <p:strVal val="#ppt_y"/>
                                              </p:val>
                                            </p:tav>
                                            <p:tav tm="100000">
                                              <p:val>
                                                <p:strVal val="#ppt_y"/>
                                              </p:val>
                                            </p:tav>
                                          </p:tavLst>
                                        </p:anim>
                                      </p:childTnLst>
                                    </p:cTn>
                                  </p:par>
                                </p:childTnLst>
                              </p:cTn>
                            </p:par>
                            <p:par>
                              <p:cTn id="104" fill="hold">
                                <p:stCondLst>
                                  <p:cond delay="4500"/>
                                </p:stCondLst>
                                <p:childTnLst>
                                  <p:par>
                                    <p:cTn id="105" presetID="2" presetClass="entr" presetSubtype="8" fill="hold" grpId="0" nodeType="afterEffect">
                                      <p:stCondLst>
                                        <p:cond delay="0"/>
                                      </p:stCondLst>
                                      <p:childTnLst>
                                        <p:set>
                                          <p:cBhvr>
                                            <p:cTn id="106" dur="1" fill="hold">
                                              <p:stCondLst>
                                                <p:cond delay="0"/>
                                              </p:stCondLst>
                                            </p:cTn>
                                            <p:tgtEl>
                                              <p:spTgt spid="86"/>
                                            </p:tgtEl>
                                            <p:attrNameLst>
                                              <p:attrName>style.visibility</p:attrName>
                                            </p:attrNameLst>
                                          </p:cBhvr>
                                          <p:to>
                                            <p:strVal val="visible"/>
                                          </p:to>
                                        </p:set>
                                        <p:anim calcmode="lin" valueType="num">
                                          <p:cBhvr additive="base">
                                            <p:cTn id="107" dur="500" fill="hold"/>
                                            <p:tgtEl>
                                              <p:spTgt spid="86"/>
                                            </p:tgtEl>
                                            <p:attrNameLst>
                                              <p:attrName>ppt_x</p:attrName>
                                            </p:attrNameLst>
                                          </p:cBhvr>
                                          <p:tavLst>
                                            <p:tav tm="0">
                                              <p:val>
                                                <p:strVal val="0-#ppt_w/2"/>
                                              </p:val>
                                            </p:tav>
                                            <p:tav tm="100000">
                                              <p:val>
                                                <p:strVal val="#ppt_x"/>
                                              </p:val>
                                            </p:tav>
                                          </p:tavLst>
                                        </p:anim>
                                        <p:anim calcmode="lin" valueType="num">
                                          <p:cBhvr additive="base">
                                            <p:cTn id="108" dur="500" fill="hold"/>
                                            <p:tgtEl>
                                              <p:spTgt spid="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78" grpId="0"/>
          <p:bldP spid="79" grpId="0"/>
          <p:bldP spid="80" grpId="0"/>
          <p:bldP spid="81" grpId="0"/>
          <p:bldP spid="82" grpId="0"/>
          <p:bldP spid="83" grpId="0"/>
          <p:bldP spid="84" grpId="0"/>
          <p:bldP spid="85" grpId="0"/>
          <p:bldP spid="86"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659693-73BC-40E3-B9C8-930C3C4746DD}"/>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271759" y="1177526"/>
            <a:ext cx="6314482" cy="2166372"/>
          </a:xfrm>
          <a:prstGeom prst="rect">
            <a:avLst/>
          </a:prstGeom>
        </p:spPr>
      </p:pic>
      <p:sp>
        <p:nvSpPr>
          <p:cNvPr id="4" name="TextBox 3">
            <a:extLst>
              <a:ext uri="{FF2B5EF4-FFF2-40B4-BE49-F238E27FC236}">
                <a16:creationId xmlns:a16="http://schemas.microsoft.com/office/drawing/2014/main" id="{C9B9796F-EB0B-44A2-9C95-B672D6C5E02A}"/>
              </a:ext>
            </a:extLst>
          </p:cNvPr>
          <p:cNvSpPr txBox="1"/>
          <p:nvPr/>
        </p:nvSpPr>
        <p:spPr>
          <a:xfrm>
            <a:off x="455498" y="441684"/>
            <a:ext cx="5858216" cy="735842"/>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2. </a:t>
            </a:r>
            <a:r>
              <a:rPr lang="vi-VN" sz="1500" dirty="0">
                <a:latin typeface="UTM Avo" panose="02040603050506020204" pitchFamily="18" charset="0"/>
              </a:rPr>
              <a:t>Dùng từ </a:t>
            </a:r>
            <a:r>
              <a:rPr lang="vi-VN" sz="1500" i="1" dirty="0">
                <a:latin typeface="UTM Avo" panose="02040603050506020204" pitchFamily="18" charset="0"/>
              </a:rPr>
              <a:t>là </a:t>
            </a:r>
            <a:r>
              <a:rPr lang="vi-VN" sz="1500" dirty="0">
                <a:latin typeface="UTM Avo" panose="02040603050506020204" pitchFamily="18" charset="0"/>
              </a:rPr>
              <a:t>kết hợp từ ngữ ở cột A với từ ngữ ở cột B để tạo câu giới thiệu.</a:t>
            </a:r>
          </a:p>
        </p:txBody>
      </p:sp>
      <p:cxnSp>
        <p:nvCxnSpPr>
          <p:cNvPr id="6" name="Straight Connector 5">
            <a:extLst>
              <a:ext uri="{FF2B5EF4-FFF2-40B4-BE49-F238E27FC236}">
                <a16:creationId xmlns:a16="http://schemas.microsoft.com/office/drawing/2014/main" id="{3D8772BC-B267-42C9-A772-EE36AB244757}"/>
              </a:ext>
            </a:extLst>
          </p:cNvPr>
          <p:cNvCxnSpPr/>
          <p:nvPr/>
        </p:nvCxnSpPr>
        <p:spPr>
          <a:xfrm>
            <a:off x="2838450" y="2000250"/>
            <a:ext cx="381000" cy="5715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0656C0B-4FD6-494B-9E40-FB24DD8DCB40}"/>
              </a:ext>
            </a:extLst>
          </p:cNvPr>
          <p:cNvCxnSpPr>
            <a:cxnSpLocks/>
          </p:cNvCxnSpPr>
          <p:nvPr/>
        </p:nvCxnSpPr>
        <p:spPr>
          <a:xfrm>
            <a:off x="4114800" y="2571750"/>
            <a:ext cx="342900" cy="32385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98F75ED-F794-4AAD-9830-BD3184418A59}"/>
              </a:ext>
            </a:extLst>
          </p:cNvPr>
          <p:cNvSpPr txBox="1"/>
          <p:nvPr/>
        </p:nvSpPr>
        <p:spPr>
          <a:xfrm>
            <a:off x="500741" y="3301065"/>
            <a:ext cx="5858216" cy="412485"/>
          </a:xfrm>
          <a:prstGeom prst="rect">
            <a:avLst/>
          </a:prstGeom>
          <a:noFill/>
        </p:spPr>
        <p:txBody>
          <a:bodyPr wrap="square" rtlCol="0">
            <a:spAutoFit/>
          </a:bodyPr>
          <a:lstStyle/>
          <a:p>
            <a:pPr algn="just">
              <a:lnSpc>
                <a:spcPct val="150000"/>
              </a:lnSpc>
            </a:pPr>
            <a:r>
              <a:rPr lang="vi-VN" sz="1500" dirty="0">
                <a:solidFill>
                  <a:srgbClr val="FF0000"/>
                </a:solidFill>
                <a:latin typeface="UTM Avo" panose="02040603050506020204" pitchFamily="18" charset="0"/>
                <a:sym typeface="Wingdings" panose="05000000000000000000" pitchFamily="2" charset="2"/>
              </a:rPr>
              <a:t> </a:t>
            </a:r>
            <a:r>
              <a:rPr lang="vi-VN" sz="1600" dirty="0">
                <a:solidFill>
                  <a:srgbClr val="FF0000"/>
                </a:solidFill>
                <a:latin typeface="UTM Avo" panose="02040603050506020204" pitchFamily="18" charset="0"/>
              </a:rPr>
              <a:t>Việt Nam là đất nước tươi đẹp của chúng mình.</a:t>
            </a:r>
          </a:p>
        </p:txBody>
      </p:sp>
      <p:cxnSp>
        <p:nvCxnSpPr>
          <p:cNvPr id="10" name="Straight Connector 9">
            <a:extLst>
              <a:ext uri="{FF2B5EF4-FFF2-40B4-BE49-F238E27FC236}">
                <a16:creationId xmlns:a16="http://schemas.microsoft.com/office/drawing/2014/main" id="{B7B35842-4D06-48C1-BACF-E309F3398110}"/>
              </a:ext>
            </a:extLst>
          </p:cNvPr>
          <p:cNvCxnSpPr>
            <a:cxnSpLocks/>
          </p:cNvCxnSpPr>
          <p:nvPr/>
        </p:nvCxnSpPr>
        <p:spPr>
          <a:xfrm>
            <a:off x="2838450" y="2378963"/>
            <a:ext cx="381000" cy="192787"/>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93D263F-2EB0-4E75-8A43-4CA4D404027C}"/>
              </a:ext>
            </a:extLst>
          </p:cNvPr>
          <p:cNvCxnSpPr>
            <a:cxnSpLocks/>
          </p:cNvCxnSpPr>
          <p:nvPr/>
        </p:nvCxnSpPr>
        <p:spPr>
          <a:xfrm flipV="1">
            <a:off x="4114800" y="2000250"/>
            <a:ext cx="342900" cy="557401"/>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CFF14B5-8D69-4880-8302-F31EA64AFEB7}"/>
              </a:ext>
            </a:extLst>
          </p:cNvPr>
          <p:cNvSpPr txBox="1"/>
          <p:nvPr/>
        </p:nvSpPr>
        <p:spPr>
          <a:xfrm>
            <a:off x="499892" y="3674827"/>
            <a:ext cx="5858216" cy="412485"/>
          </a:xfrm>
          <a:prstGeom prst="rect">
            <a:avLst/>
          </a:prstGeom>
          <a:noFill/>
        </p:spPr>
        <p:txBody>
          <a:bodyPr wrap="square" rtlCol="0">
            <a:spAutoFit/>
          </a:bodyPr>
          <a:lstStyle/>
          <a:p>
            <a:pPr algn="just">
              <a:lnSpc>
                <a:spcPct val="150000"/>
              </a:lnSpc>
            </a:pPr>
            <a:r>
              <a:rPr lang="vi-VN" sz="1500" dirty="0">
                <a:solidFill>
                  <a:srgbClr val="FF0000"/>
                </a:solidFill>
                <a:latin typeface="UTM Avo" panose="02040603050506020204" pitchFamily="18" charset="0"/>
                <a:sym typeface="Wingdings" panose="05000000000000000000" pitchFamily="2" charset="2"/>
              </a:rPr>
              <a:t> </a:t>
            </a:r>
            <a:r>
              <a:rPr lang="vi-VN" sz="1600" dirty="0">
                <a:solidFill>
                  <a:srgbClr val="FF0000"/>
                </a:solidFill>
                <a:latin typeface="UTM Avo" panose="02040603050506020204" pitchFamily="18" charset="0"/>
              </a:rPr>
              <a:t>Thủ đô nước mình là Hà Nội.</a:t>
            </a:r>
          </a:p>
        </p:txBody>
      </p:sp>
      <p:cxnSp>
        <p:nvCxnSpPr>
          <p:cNvPr id="15" name="Straight Connector 14">
            <a:extLst>
              <a:ext uri="{FF2B5EF4-FFF2-40B4-BE49-F238E27FC236}">
                <a16:creationId xmlns:a16="http://schemas.microsoft.com/office/drawing/2014/main" id="{4114C961-F3B8-4043-B8DD-4FEAAFE4511D}"/>
              </a:ext>
            </a:extLst>
          </p:cNvPr>
          <p:cNvCxnSpPr>
            <a:cxnSpLocks/>
          </p:cNvCxnSpPr>
          <p:nvPr/>
        </p:nvCxnSpPr>
        <p:spPr>
          <a:xfrm flipV="1">
            <a:off x="2838450" y="2571750"/>
            <a:ext cx="381000" cy="282319"/>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6AB5A64-3B71-4CF7-BF11-9E835D372E1E}"/>
              </a:ext>
            </a:extLst>
          </p:cNvPr>
          <p:cNvCxnSpPr>
            <a:cxnSpLocks/>
          </p:cNvCxnSpPr>
          <p:nvPr/>
        </p:nvCxnSpPr>
        <p:spPr>
          <a:xfrm flipV="1">
            <a:off x="4114800" y="2358502"/>
            <a:ext cx="381000" cy="213248"/>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AAEFBBC-A7F5-4D37-958E-FC5DB1ECE363}"/>
              </a:ext>
            </a:extLst>
          </p:cNvPr>
          <p:cNvSpPr txBox="1"/>
          <p:nvPr/>
        </p:nvSpPr>
        <p:spPr>
          <a:xfrm>
            <a:off x="499892" y="4073213"/>
            <a:ext cx="5858216" cy="412485"/>
          </a:xfrm>
          <a:prstGeom prst="rect">
            <a:avLst/>
          </a:prstGeom>
          <a:noFill/>
        </p:spPr>
        <p:txBody>
          <a:bodyPr wrap="square" rtlCol="0">
            <a:spAutoFit/>
          </a:bodyPr>
          <a:lstStyle/>
          <a:p>
            <a:pPr algn="just">
              <a:lnSpc>
                <a:spcPct val="150000"/>
              </a:lnSpc>
            </a:pPr>
            <a:r>
              <a:rPr lang="vi-VN" sz="1500" dirty="0">
                <a:solidFill>
                  <a:srgbClr val="FF0000"/>
                </a:solidFill>
                <a:latin typeface="UTM Avo" panose="02040603050506020204" pitchFamily="18" charset="0"/>
                <a:sym typeface="Wingdings" panose="05000000000000000000" pitchFamily="2" charset="2"/>
              </a:rPr>
              <a:t> </a:t>
            </a:r>
            <a:r>
              <a:rPr lang="vi-VN" sz="1600" dirty="0">
                <a:solidFill>
                  <a:srgbClr val="FF0000"/>
                </a:solidFill>
                <a:latin typeface="UTM Avo" panose="02040603050506020204" pitchFamily="18" charset="0"/>
              </a:rPr>
              <a:t>Trang phục truyền thống của người Việt là áo dài.</a:t>
            </a:r>
          </a:p>
        </p:txBody>
      </p:sp>
    </p:spTree>
    <p:extLst>
      <p:ext uri="{BB962C8B-B14F-4D97-AF65-F5344CB8AC3E}">
        <p14:creationId xmlns:p14="http://schemas.microsoft.com/office/powerpoint/2010/main" val="255046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par>
                          <p:cTn id="18" fill="hold">
                            <p:stCondLst>
                              <p:cond delay="500"/>
                            </p:stCondLst>
                            <p:childTnLst>
                              <p:par>
                                <p:cTn id="19" presetID="22" presetClass="entr" presetSubtype="1"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up)">
                                      <p:cBhvr>
                                        <p:cTn id="31" dur="500"/>
                                        <p:tgtEl>
                                          <p:spTgt spid="10"/>
                                        </p:tgtEl>
                                      </p:cBhvr>
                                    </p:animEffect>
                                  </p:childTnLst>
                                </p:cTn>
                              </p:par>
                            </p:childTnLst>
                          </p:cTn>
                        </p:par>
                        <p:par>
                          <p:cTn id="32" fill="hold">
                            <p:stCondLst>
                              <p:cond delay="500"/>
                            </p:stCondLst>
                            <p:childTnLst>
                              <p:par>
                                <p:cTn id="33" presetID="22" presetClass="entr" presetSubtype="4"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down)">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left)">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down)">
                                      <p:cBhvr>
                                        <p:cTn id="45" dur="500"/>
                                        <p:tgtEl>
                                          <p:spTgt spid="15"/>
                                        </p:tgtEl>
                                      </p:cBhvr>
                                    </p:animEffect>
                                  </p:childTnLst>
                                </p:cTn>
                              </p:par>
                            </p:childTnLst>
                          </p:cTn>
                        </p:par>
                        <p:par>
                          <p:cTn id="46" fill="hold">
                            <p:stCondLst>
                              <p:cond delay="500"/>
                            </p:stCondLst>
                            <p:childTnLst>
                              <p:par>
                                <p:cTn id="47" presetID="22" presetClass="entr" presetSubtype="4" fill="hold" nodeType="after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down)">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left)">
                                      <p:cBhvr>
                                        <p:cTn id="5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4"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491C9EF8-72BA-4B72-9A68-78B0D07CF670}"/>
              </a:ext>
            </a:extLst>
          </p:cNvPr>
          <p:cNvGrpSpPr/>
          <p:nvPr/>
        </p:nvGrpSpPr>
        <p:grpSpPr>
          <a:xfrm>
            <a:off x="1144267" y="1390819"/>
            <a:ext cx="5142133" cy="3364044"/>
            <a:chOff x="1144267" y="1390819"/>
            <a:chExt cx="5142133" cy="3364044"/>
          </a:xfrm>
        </p:grpSpPr>
        <p:grpSp>
          <p:nvGrpSpPr>
            <p:cNvPr id="22" name="Group 21">
              <a:extLst>
                <a:ext uri="{FF2B5EF4-FFF2-40B4-BE49-F238E27FC236}">
                  <a16:creationId xmlns:a16="http://schemas.microsoft.com/office/drawing/2014/main" id="{0CE7965E-15E4-4539-8F73-1221C485FF86}"/>
                </a:ext>
              </a:extLst>
            </p:cNvPr>
            <p:cNvGrpSpPr/>
            <p:nvPr/>
          </p:nvGrpSpPr>
          <p:grpSpPr>
            <a:xfrm>
              <a:off x="1144267" y="1390819"/>
              <a:ext cx="4405927" cy="3318271"/>
              <a:chOff x="1417547" y="1264224"/>
              <a:chExt cx="4405927" cy="3318271"/>
            </a:xfrm>
          </p:grpSpPr>
          <p:pic>
            <p:nvPicPr>
              <p:cNvPr id="24" name="Picture 23">
                <a:extLst>
                  <a:ext uri="{FF2B5EF4-FFF2-40B4-BE49-F238E27FC236}">
                    <a16:creationId xmlns:a16="http://schemas.microsoft.com/office/drawing/2014/main" id="{F4BE2236-C873-4ACB-91A2-AF8C9A20AE7E}"/>
                  </a:ext>
                </a:extLst>
              </p:cNvPr>
              <p:cNvPicPr>
                <a:picLocks noChangeAspect="1"/>
              </p:cNvPicPr>
              <p:nvPr/>
            </p:nvPicPr>
            <p:blipFill>
              <a:blip r:embed="rId3">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25" name="TextBox 24">
                <a:extLst>
                  <a:ext uri="{FF2B5EF4-FFF2-40B4-BE49-F238E27FC236}">
                    <a16:creationId xmlns:a16="http://schemas.microsoft.com/office/drawing/2014/main" id="{CE66B74F-222E-4D10-9EC3-3EAC409DA511}"/>
                  </a:ext>
                </a:extLst>
              </p:cNvPr>
              <p:cNvSpPr txBox="1"/>
              <p:nvPr/>
            </p:nvSpPr>
            <p:spPr>
              <a:xfrm>
                <a:off x="3064386" y="2987782"/>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VIẾT</a:t>
                </a:r>
                <a:endParaRPr lang="en-US" sz="4400" b="1" dirty="0">
                  <a:solidFill>
                    <a:srgbClr val="17479D"/>
                  </a:solidFill>
                  <a:latin typeface="UTM Avo" panose="02040603050506020204" pitchFamily="18" charset="0"/>
                </a:endParaRPr>
              </a:p>
            </p:txBody>
          </p:sp>
          <p:sp>
            <p:nvSpPr>
              <p:cNvPr id="26" name="TextBox 25">
                <a:extLst>
                  <a:ext uri="{FF2B5EF4-FFF2-40B4-BE49-F238E27FC236}">
                    <a16:creationId xmlns:a16="http://schemas.microsoft.com/office/drawing/2014/main" id="{986F2315-7849-4AD2-B097-AF6704F183B9}"/>
                  </a:ext>
                </a:extLst>
              </p:cNvPr>
              <p:cNvSpPr txBox="1"/>
              <p:nvPr/>
            </p:nvSpPr>
            <p:spPr>
              <a:xfrm>
                <a:off x="1961448" y="2608611"/>
                <a:ext cx="3041009" cy="659989"/>
              </a:xfrm>
              <a:prstGeom prst="rect">
                <a:avLst/>
              </a:prstGeom>
              <a:noFill/>
            </p:spPr>
            <p:txBody>
              <a:bodyPr wrap="square" rtlCol="0">
                <a:spAutoFit/>
              </a:bodyPr>
              <a:lstStyle/>
              <a:p>
                <a:pPr algn="ctr">
                  <a:lnSpc>
                    <a:spcPct val="150000"/>
                  </a:lnSpc>
                </a:pPr>
                <a:r>
                  <a:rPr lang="vi-VN" sz="2800" b="1">
                    <a:solidFill>
                      <a:schemeClr val="accent1">
                        <a:lumMod val="50000"/>
                      </a:schemeClr>
                    </a:solidFill>
                    <a:latin typeface="UTM Avo" panose="02040603050506020204" pitchFamily="18" charset="0"/>
                  </a:rPr>
                  <a:t>TIẾT 3</a:t>
                </a:r>
                <a:endParaRPr lang="en-US" sz="2800" b="1" dirty="0">
                  <a:solidFill>
                    <a:schemeClr val="accent1">
                      <a:lumMod val="50000"/>
                    </a:schemeClr>
                  </a:solidFill>
                  <a:latin typeface="UTM Avo" panose="02040603050506020204" pitchFamily="18" charset="0"/>
                </a:endParaRPr>
              </a:p>
            </p:txBody>
          </p:sp>
        </p:grpSp>
        <p:pic>
          <p:nvPicPr>
            <p:cNvPr id="23" name="Picture 2">
              <a:extLst>
                <a:ext uri="{FF2B5EF4-FFF2-40B4-BE49-F238E27FC236}">
                  <a16:creationId xmlns:a16="http://schemas.microsoft.com/office/drawing/2014/main" id="{0B954744-FE93-4D3C-84D2-62EADC3E702D}"/>
                </a:ext>
              </a:extLst>
            </p:cNvPr>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729177" y="3197640"/>
              <a:ext cx="1557223" cy="15572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94C44356-AC6D-4A2B-A776-C4D3FA9D1107}"/>
              </a:ext>
            </a:extLst>
          </p:cNvPr>
          <p:cNvGrpSpPr/>
          <p:nvPr/>
        </p:nvGrpSpPr>
        <p:grpSpPr>
          <a:xfrm>
            <a:off x="223488" y="617893"/>
            <a:ext cx="1642272" cy="656978"/>
            <a:chOff x="340718" y="617893"/>
            <a:chExt cx="1642272" cy="656978"/>
          </a:xfrm>
        </p:grpSpPr>
        <p:sp>
          <p:nvSpPr>
            <p:cNvPr id="13" name="TextBox 12">
              <a:extLst>
                <a:ext uri="{FF2B5EF4-FFF2-40B4-BE49-F238E27FC236}">
                  <a16:creationId xmlns:a16="http://schemas.microsoft.com/office/drawing/2014/main" id="{411AF4CF-CA25-447D-8497-AD589A63A8BF}"/>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25</a:t>
              </a:r>
            </a:p>
          </p:txBody>
        </p:sp>
        <p:sp>
          <p:nvSpPr>
            <p:cNvPr id="14" name="TextBox 13">
              <a:extLst>
                <a:ext uri="{FF2B5EF4-FFF2-40B4-BE49-F238E27FC236}">
                  <a16:creationId xmlns:a16="http://schemas.microsoft.com/office/drawing/2014/main" id="{3284DFFE-B7BA-427D-A0AB-872AC801FD7E}"/>
                </a:ext>
              </a:extLst>
            </p:cNvPr>
            <p:cNvSpPr txBox="1"/>
            <p:nvPr/>
          </p:nvSpPr>
          <p:spPr>
            <a:xfrm>
              <a:off x="340718" y="628540"/>
              <a:ext cx="1613647" cy="646331"/>
            </a:xfrm>
            <a:prstGeom prst="rect">
              <a:avLst/>
            </a:prstGeom>
            <a:noFill/>
          </p:spPr>
          <p:txBody>
            <a:bodyPr wrap="square" rtlCol="0">
              <a:spAutoFit/>
            </a:bodyPr>
            <a:lstStyle/>
            <a:p>
              <a:r>
                <a:rPr lang="en-US" sz="3600" dirty="0">
                  <a:solidFill>
                    <a:srgbClr val="FC7D77"/>
                  </a:solidFill>
                  <a:latin typeface="UTM Cookies" panose="02040603050506020204" pitchFamily="18" charset="0"/>
                </a:rPr>
                <a:t>BÀI 25</a:t>
              </a:r>
            </a:p>
          </p:txBody>
        </p:sp>
      </p:grpSp>
      <p:sp>
        <p:nvSpPr>
          <p:cNvPr id="16" name="TextBox 15">
            <a:extLst>
              <a:ext uri="{FF2B5EF4-FFF2-40B4-BE49-F238E27FC236}">
                <a16:creationId xmlns:a16="http://schemas.microsoft.com/office/drawing/2014/main" id="{EFA93BE4-4361-45CD-B295-2AC490224729}"/>
              </a:ext>
            </a:extLst>
          </p:cNvPr>
          <p:cNvSpPr txBox="1"/>
          <p:nvPr/>
        </p:nvSpPr>
        <p:spPr>
          <a:xfrm>
            <a:off x="1727115" y="466215"/>
            <a:ext cx="4952729"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ĐẤT NƯỚC CHÚNG MÌNH</a:t>
            </a:r>
            <a:endParaRPr lang="en-US" sz="3600" dirty="0">
              <a:solidFill>
                <a:schemeClr val="accent2"/>
              </a:solidFill>
              <a:latin typeface="UTM Cookies" panose="02040603050506020204" pitchFamily="18" charset="0"/>
            </a:endParaRPr>
          </a:p>
        </p:txBody>
      </p:sp>
    </p:spTree>
    <p:custDataLst>
      <p:tags r:id="rId1"/>
    </p:custDataLst>
    <p:extLst>
      <p:ext uri="{BB962C8B-B14F-4D97-AF65-F5344CB8AC3E}">
        <p14:creationId xmlns:p14="http://schemas.microsoft.com/office/powerpoint/2010/main" val="12540290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8A76E32E-EFD7-43A2-8BE1-2CC33F1F21FD}"/>
              </a:ext>
            </a:extLst>
          </p:cNvPr>
          <p:cNvSpPr txBox="1"/>
          <p:nvPr/>
        </p:nvSpPr>
        <p:spPr>
          <a:xfrm>
            <a:off x="1688168" y="491298"/>
            <a:ext cx="5693745" cy="76944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CHỮ HOA</a:t>
            </a:r>
            <a:r>
              <a:rPr lang="en-US" sz="3600" dirty="0">
                <a:solidFill>
                  <a:schemeClr val="accent2"/>
                </a:solidFill>
                <a:latin typeface="UTM Cookies" panose="02040603050506020204" pitchFamily="18" charset="0"/>
              </a:rPr>
              <a:t> </a:t>
            </a:r>
            <a:r>
              <a:rPr lang="en-US" sz="4400" dirty="0">
                <a:solidFill>
                  <a:schemeClr val="accent2"/>
                </a:solidFill>
                <a:latin typeface="HP001" panose="020B0603050302020204" pitchFamily="34" charset="0"/>
                <a:ea typeface="HP001" panose="020B0603050302020204" pitchFamily="34" charset="0"/>
              </a:rPr>
              <a:t>Ƚ </a:t>
            </a:r>
            <a:r>
              <a:rPr lang="en-US" sz="3200" dirty="0">
                <a:solidFill>
                  <a:schemeClr val="accent2"/>
                </a:solidFill>
                <a:latin typeface="HP001" panose="020B0603050302020204" pitchFamily="34" charset="0"/>
                <a:ea typeface="HP001" panose="020B0603050302020204" pitchFamily="34" charset="0"/>
              </a:rPr>
              <a:t>(</a:t>
            </a:r>
            <a:r>
              <a:rPr lang="vi-VN" sz="3200" dirty="0">
                <a:solidFill>
                  <a:schemeClr val="accent2"/>
                </a:solidFill>
                <a:latin typeface="HP001" panose="020B0603050302020204" pitchFamily="34" charset="0"/>
                <a:ea typeface="HP001" panose="020B0603050302020204" pitchFamily="34" charset="0"/>
              </a:rPr>
              <a:t>kiểu 2)</a:t>
            </a:r>
            <a:endParaRPr lang="en-US" sz="3600" dirty="0">
              <a:solidFill>
                <a:schemeClr val="accent2"/>
              </a:solidFill>
              <a:latin typeface="HP001" panose="020B0603050302020204" pitchFamily="34" charset="0"/>
              <a:ea typeface="HP001" panose="020B0603050302020204" pitchFamily="34" charset="0"/>
            </a:endParaRPr>
          </a:p>
        </p:txBody>
      </p:sp>
      <p:sp>
        <p:nvSpPr>
          <p:cNvPr id="33" name="TextBox 32">
            <a:extLst>
              <a:ext uri="{FF2B5EF4-FFF2-40B4-BE49-F238E27FC236}">
                <a16:creationId xmlns:a16="http://schemas.microsoft.com/office/drawing/2014/main" id="{CCA66F75-794B-4C19-8614-87E015BBE1F5}"/>
              </a:ext>
            </a:extLst>
          </p:cNvPr>
          <p:cNvSpPr txBox="1"/>
          <p:nvPr/>
        </p:nvSpPr>
        <p:spPr>
          <a:xfrm>
            <a:off x="904876" y="1325222"/>
            <a:ext cx="5365827" cy="830997"/>
          </a:xfrm>
          <a:prstGeom prst="rect">
            <a:avLst/>
          </a:prstGeom>
          <a:noFill/>
        </p:spPr>
        <p:txBody>
          <a:bodyPr wrap="square" rtlCol="0">
            <a:spAutoFit/>
          </a:bodyPr>
          <a:lstStyle/>
          <a:p>
            <a:pPr algn="ctr">
              <a:lnSpc>
                <a:spcPct val="150000"/>
              </a:lnSpc>
            </a:pPr>
            <a:r>
              <a:rPr lang="en-US" sz="2000" b="1" dirty="0" err="1">
                <a:solidFill>
                  <a:srgbClr val="F7446B"/>
                </a:solidFill>
                <a:latin typeface="UTM Avo" panose="02040603050506020204" pitchFamily="18" charset="0"/>
              </a:rPr>
              <a:t>Viết</a:t>
            </a:r>
            <a:r>
              <a:rPr lang="en-US" sz="2000" b="1" dirty="0">
                <a:solidFill>
                  <a:srgbClr val="F7446B"/>
                </a:solidFill>
                <a:latin typeface="UTM Avo" panose="02040603050506020204" pitchFamily="18" charset="0"/>
              </a:rPr>
              <a:t> </a:t>
            </a:r>
            <a:r>
              <a:rPr lang="en-US" sz="2000" b="1" dirty="0" err="1">
                <a:solidFill>
                  <a:srgbClr val="F7446B"/>
                </a:solidFill>
                <a:latin typeface="UTM Avo" panose="02040603050506020204" pitchFamily="18" charset="0"/>
              </a:rPr>
              <a:t>chữ</a:t>
            </a:r>
            <a:r>
              <a:rPr lang="en-US" sz="2000" b="1" dirty="0">
                <a:solidFill>
                  <a:srgbClr val="F7446B"/>
                </a:solidFill>
                <a:latin typeface="UTM Avo" panose="02040603050506020204" pitchFamily="18" charset="0"/>
              </a:rPr>
              <a:t> </a:t>
            </a:r>
            <a:r>
              <a:rPr lang="en-US" sz="2000" b="1" dirty="0" err="1">
                <a:solidFill>
                  <a:srgbClr val="F7446B"/>
                </a:solidFill>
                <a:latin typeface="UTM Avo" panose="02040603050506020204" pitchFamily="18" charset="0"/>
              </a:rPr>
              <a:t>hoa</a:t>
            </a:r>
            <a:r>
              <a:rPr lang="en-US" sz="2000" b="1" dirty="0">
                <a:solidFill>
                  <a:srgbClr val="F7446B"/>
                </a:solidFill>
                <a:latin typeface="UTM Avo" panose="02040603050506020204" pitchFamily="18" charset="0"/>
              </a:rPr>
              <a:t> </a:t>
            </a:r>
            <a:r>
              <a:rPr lang="en-US" sz="3200" b="1" dirty="0">
                <a:solidFill>
                  <a:srgbClr val="F7446B"/>
                </a:solidFill>
                <a:latin typeface="HP001" panose="020B0603050302020204" pitchFamily="34" charset="0"/>
                <a:ea typeface="HP001" panose="020B0603050302020204" pitchFamily="34" charset="0"/>
              </a:rPr>
              <a:t>Ƚ </a:t>
            </a:r>
            <a:r>
              <a:rPr lang="vi-VN" sz="2000" b="1" dirty="0">
                <a:solidFill>
                  <a:srgbClr val="F7446B"/>
                </a:solidFill>
                <a:latin typeface="HP001" panose="020B0603050302020204" pitchFamily="34" charset="0"/>
                <a:ea typeface="HP001" panose="020B0603050302020204" pitchFamily="34" charset="0"/>
              </a:rPr>
              <a:t>(kiểu 2)</a:t>
            </a:r>
            <a:endParaRPr lang="en-US" sz="2000" b="1" dirty="0">
              <a:solidFill>
                <a:srgbClr val="F7446B"/>
              </a:solidFill>
              <a:latin typeface="UTM Avo" panose="02040603050506020204" pitchFamily="18" charset="0"/>
            </a:endParaRPr>
          </a:p>
        </p:txBody>
      </p:sp>
      <p:pic>
        <p:nvPicPr>
          <p:cNvPr id="6" name="Picture 5">
            <a:extLst>
              <a:ext uri="{FF2B5EF4-FFF2-40B4-BE49-F238E27FC236}">
                <a16:creationId xmlns:a16="http://schemas.microsoft.com/office/drawing/2014/main" id="{D07568F6-4F8E-4244-A851-1C4053BD5827}"/>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9504" t="8824" r="27740" b="7101"/>
          <a:stretch/>
        </p:blipFill>
        <p:spPr>
          <a:xfrm>
            <a:off x="347314" y="331799"/>
            <a:ext cx="1319082" cy="1304243"/>
          </a:xfrm>
          <a:prstGeom prst="ellipse">
            <a:avLst/>
          </a:prstGeom>
        </p:spPr>
      </p:pic>
      <p:pic>
        <p:nvPicPr>
          <p:cNvPr id="3" name="Picture 2" descr="A picture containing athletic game, sport&#10;&#10;Description automatically generated">
            <a:extLst>
              <a:ext uri="{FF2B5EF4-FFF2-40B4-BE49-F238E27FC236}">
                <a16:creationId xmlns:a16="http://schemas.microsoft.com/office/drawing/2014/main" id="{C0027D12-8F78-473A-AC3E-427568C97B1C}"/>
              </a:ext>
            </a:extLst>
          </p:cNvPr>
          <p:cNvPicPr>
            <a:picLocks noChangeAspect="1"/>
          </p:cNvPicPr>
          <p:nvPr/>
        </p:nvPicPr>
        <p:blipFill rotWithShape="1">
          <a:blip r:embed="rId5"/>
          <a:srcRect l="52377"/>
          <a:stretch/>
        </p:blipFill>
        <p:spPr>
          <a:xfrm>
            <a:off x="772223" y="2024457"/>
            <a:ext cx="2656777" cy="2627745"/>
          </a:xfrm>
          <a:prstGeom prst="rect">
            <a:avLst/>
          </a:prstGeom>
        </p:spPr>
      </p:pic>
      <p:pic>
        <p:nvPicPr>
          <p:cNvPr id="5" name="Picture 4" descr="Diagram&#10;&#10;Description automatically generated">
            <a:extLst>
              <a:ext uri="{FF2B5EF4-FFF2-40B4-BE49-F238E27FC236}">
                <a16:creationId xmlns:a16="http://schemas.microsoft.com/office/drawing/2014/main" id="{82D9201C-5D7D-412A-A794-2BF0B60F4F98}"/>
              </a:ext>
            </a:extLst>
          </p:cNvPr>
          <p:cNvPicPr>
            <a:picLocks noChangeAspect="1"/>
          </p:cNvPicPr>
          <p:nvPr/>
        </p:nvPicPr>
        <p:blipFill rotWithShape="1">
          <a:blip r:embed="rId6"/>
          <a:srcRect l="12634" t="20989" r="11585" b="22962"/>
          <a:stretch/>
        </p:blipFill>
        <p:spPr>
          <a:xfrm>
            <a:off x="3825096" y="2455102"/>
            <a:ext cx="2100311" cy="2197100"/>
          </a:xfrm>
          <a:prstGeom prst="rect">
            <a:avLst/>
          </a:prstGeom>
        </p:spPr>
      </p:pic>
    </p:spTree>
    <p:custDataLst>
      <p:tags r:id="rId1"/>
    </p:custDataLst>
    <p:extLst>
      <p:ext uri="{BB962C8B-B14F-4D97-AF65-F5344CB8AC3E}">
        <p14:creationId xmlns:p14="http://schemas.microsoft.com/office/powerpoint/2010/main" val="3350058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BCC267-D1DB-4DC3-A9FE-B6A6D3DF95F5}"/>
              </a:ext>
            </a:extLst>
          </p:cNvPr>
          <p:cNvSpPr txBox="1"/>
          <p:nvPr/>
        </p:nvSpPr>
        <p:spPr>
          <a:xfrm>
            <a:off x="1401418" y="2066330"/>
            <a:ext cx="4412974" cy="923330"/>
          </a:xfrm>
          <a:prstGeom prst="rect">
            <a:avLst/>
          </a:prstGeom>
          <a:noFill/>
        </p:spPr>
        <p:txBody>
          <a:bodyPr wrap="square" rtlCol="0">
            <a:spAutoFit/>
          </a:bodyPr>
          <a:lstStyle/>
          <a:p>
            <a:r>
              <a:rPr lang="en-US" sz="5400" b="1" dirty="0" err="1">
                <a:solidFill>
                  <a:srgbClr val="FF0000"/>
                </a:solidFill>
              </a:rPr>
              <a:t>Khởi</a:t>
            </a:r>
            <a:r>
              <a:rPr lang="en-US" sz="5400" b="1" dirty="0">
                <a:solidFill>
                  <a:srgbClr val="FF0000"/>
                </a:solidFill>
              </a:rPr>
              <a:t> </a:t>
            </a:r>
            <a:r>
              <a:rPr lang="en-US" sz="5400" b="1" dirty="0" err="1">
                <a:solidFill>
                  <a:srgbClr val="FF0000"/>
                </a:solidFill>
              </a:rPr>
              <a:t>động</a:t>
            </a:r>
            <a:endParaRPr lang="en-US" sz="5400" b="1" dirty="0">
              <a:solidFill>
                <a:srgbClr val="FF0000"/>
              </a:solidFill>
            </a:endParaRPr>
          </a:p>
        </p:txBody>
      </p:sp>
    </p:spTree>
    <p:extLst>
      <p:ext uri="{BB962C8B-B14F-4D97-AF65-F5344CB8AC3E}">
        <p14:creationId xmlns:p14="http://schemas.microsoft.com/office/powerpoint/2010/main" val="6655790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CC289B-3376-435C-9503-4FF63C714155}"/>
              </a:ext>
            </a:extLst>
          </p:cNvPr>
          <p:cNvSpPr txBox="1"/>
          <p:nvPr/>
        </p:nvSpPr>
        <p:spPr>
          <a:xfrm>
            <a:off x="751713" y="405667"/>
            <a:ext cx="5365827" cy="830997"/>
          </a:xfrm>
          <a:prstGeom prst="rect">
            <a:avLst/>
          </a:prstGeom>
          <a:noFill/>
        </p:spPr>
        <p:txBody>
          <a:bodyPr wrap="square" rtlCol="0">
            <a:spAutoFit/>
          </a:bodyPr>
          <a:lstStyle/>
          <a:p>
            <a:pPr algn="ctr">
              <a:lnSpc>
                <a:spcPct val="150000"/>
              </a:lnSpc>
            </a:pPr>
            <a:r>
              <a:rPr lang="en-US" sz="2000" b="1" dirty="0" err="1">
                <a:solidFill>
                  <a:srgbClr val="F7446B"/>
                </a:solidFill>
                <a:latin typeface="UTM Avo" panose="02040603050506020204" pitchFamily="18" charset="0"/>
              </a:rPr>
              <a:t>Viết</a:t>
            </a:r>
            <a:r>
              <a:rPr lang="en-US" sz="2000" b="1" dirty="0">
                <a:solidFill>
                  <a:srgbClr val="F7446B"/>
                </a:solidFill>
                <a:latin typeface="UTM Avo" panose="02040603050506020204" pitchFamily="18" charset="0"/>
              </a:rPr>
              <a:t> </a:t>
            </a:r>
            <a:r>
              <a:rPr lang="en-US" sz="2000" b="1" dirty="0" err="1">
                <a:solidFill>
                  <a:srgbClr val="F7446B"/>
                </a:solidFill>
                <a:latin typeface="UTM Avo" panose="02040603050506020204" pitchFamily="18" charset="0"/>
              </a:rPr>
              <a:t>chữ</a:t>
            </a:r>
            <a:r>
              <a:rPr lang="en-US" sz="2000" b="1" dirty="0">
                <a:solidFill>
                  <a:srgbClr val="F7446B"/>
                </a:solidFill>
                <a:latin typeface="UTM Avo" panose="02040603050506020204" pitchFamily="18" charset="0"/>
              </a:rPr>
              <a:t> </a:t>
            </a:r>
            <a:r>
              <a:rPr lang="en-US" sz="2000" b="1" dirty="0" err="1">
                <a:solidFill>
                  <a:srgbClr val="F7446B"/>
                </a:solidFill>
                <a:latin typeface="UTM Avo" panose="02040603050506020204" pitchFamily="18" charset="0"/>
              </a:rPr>
              <a:t>hoa</a:t>
            </a:r>
            <a:r>
              <a:rPr lang="en-US" sz="2000" b="1" dirty="0">
                <a:solidFill>
                  <a:srgbClr val="F7446B"/>
                </a:solidFill>
                <a:latin typeface="UTM Avo" panose="02040603050506020204" pitchFamily="18" charset="0"/>
              </a:rPr>
              <a:t> </a:t>
            </a:r>
            <a:r>
              <a:rPr lang="en-US" sz="3200" b="1" dirty="0">
                <a:solidFill>
                  <a:srgbClr val="F7446B"/>
                </a:solidFill>
                <a:latin typeface="HP001" panose="020B0603050302020204" pitchFamily="34" charset="0"/>
                <a:ea typeface="HP001" panose="020B0603050302020204" pitchFamily="34" charset="0"/>
              </a:rPr>
              <a:t>Ƚ</a:t>
            </a:r>
            <a:r>
              <a:rPr lang="en-US" sz="3200" b="1" dirty="0">
                <a:solidFill>
                  <a:srgbClr val="F7446B"/>
                </a:solidFill>
                <a:latin typeface="HP001 4 hàng" panose="020B0603050302020204" pitchFamily="34" charset="0"/>
              </a:rPr>
              <a:t> </a:t>
            </a:r>
            <a:r>
              <a:rPr lang="en-US" sz="1800" dirty="0">
                <a:solidFill>
                  <a:srgbClr val="F7446B"/>
                </a:solidFill>
                <a:latin typeface="UTM Avo" panose="02040603050506020204" pitchFamily="18" charset="0"/>
              </a:rPr>
              <a:t>(</a:t>
            </a:r>
            <a:r>
              <a:rPr lang="vi-VN" sz="1800" dirty="0">
                <a:solidFill>
                  <a:srgbClr val="F7446B"/>
                </a:solidFill>
                <a:latin typeface="UTM Avo" panose="02040603050506020204" pitchFamily="18" charset="0"/>
              </a:rPr>
              <a:t>cỡ vừa)</a:t>
            </a:r>
            <a:endParaRPr lang="en-US" sz="1800" b="1" dirty="0">
              <a:solidFill>
                <a:srgbClr val="F7446B"/>
              </a:solidFill>
              <a:latin typeface="UTM Avo" panose="02040603050506020204" pitchFamily="18" charset="0"/>
            </a:endParaRPr>
          </a:p>
        </p:txBody>
      </p:sp>
      <p:pic>
        <p:nvPicPr>
          <p:cNvPr id="3" name="V kiểu 2">
            <a:hlinkClick r:id="" action="ppaction://media"/>
            <a:extLst>
              <a:ext uri="{FF2B5EF4-FFF2-40B4-BE49-F238E27FC236}">
                <a16:creationId xmlns:a16="http://schemas.microsoft.com/office/drawing/2014/main" id="{FDDD5CEE-2B6C-451F-9360-B140B66B49D5}"/>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5"/>
          <a:srcRect l="14630" t="6850" r="21758"/>
          <a:stretch/>
        </p:blipFill>
        <p:spPr>
          <a:xfrm>
            <a:off x="1371600" y="1132620"/>
            <a:ext cx="4362527" cy="3605213"/>
          </a:xfrm>
          <a:prstGeom prst="rect">
            <a:avLst/>
          </a:prstGeom>
        </p:spPr>
      </p:pic>
    </p:spTree>
    <p:custDataLst>
      <p:tags r:id="rId1"/>
    </p:custDataLst>
    <p:extLst>
      <p:ext uri="{BB962C8B-B14F-4D97-AF65-F5344CB8AC3E}">
        <p14:creationId xmlns:p14="http://schemas.microsoft.com/office/powerpoint/2010/main" val="77923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CC289B-3376-435C-9503-4FF63C714155}"/>
              </a:ext>
            </a:extLst>
          </p:cNvPr>
          <p:cNvSpPr txBox="1"/>
          <p:nvPr/>
        </p:nvSpPr>
        <p:spPr>
          <a:xfrm>
            <a:off x="751713" y="405667"/>
            <a:ext cx="5365827" cy="830997"/>
          </a:xfrm>
          <a:prstGeom prst="rect">
            <a:avLst/>
          </a:prstGeom>
          <a:noFill/>
        </p:spPr>
        <p:txBody>
          <a:bodyPr wrap="square" rtlCol="0">
            <a:spAutoFit/>
          </a:bodyPr>
          <a:lstStyle/>
          <a:p>
            <a:pPr algn="ctr">
              <a:lnSpc>
                <a:spcPct val="150000"/>
              </a:lnSpc>
            </a:pPr>
            <a:r>
              <a:rPr lang="en-US" sz="2000" b="1" dirty="0" err="1">
                <a:solidFill>
                  <a:srgbClr val="F7446B"/>
                </a:solidFill>
                <a:latin typeface="UTM Avo" panose="02040603050506020204" pitchFamily="18" charset="0"/>
              </a:rPr>
              <a:t>Viết</a:t>
            </a:r>
            <a:r>
              <a:rPr lang="en-US" sz="2000" b="1" dirty="0">
                <a:solidFill>
                  <a:srgbClr val="F7446B"/>
                </a:solidFill>
                <a:latin typeface="UTM Avo" panose="02040603050506020204" pitchFamily="18" charset="0"/>
              </a:rPr>
              <a:t> </a:t>
            </a:r>
            <a:r>
              <a:rPr lang="en-US" sz="2000" b="1" dirty="0" err="1">
                <a:solidFill>
                  <a:srgbClr val="F7446B"/>
                </a:solidFill>
                <a:latin typeface="UTM Avo" panose="02040603050506020204" pitchFamily="18" charset="0"/>
              </a:rPr>
              <a:t>chữ</a:t>
            </a:r>
            <a:r>
              <a:rPr lang="en-US" sz="2000" b="1" dirty="0">
                <a:solidFill>
                  <a:srgbClr val="F7446B"/>
                </a:solidFill>
                <a:latin typeface="UTM Avo" panose="02040603050506020204" pitchFamily="18" charset="0"/>
              </a:rPr>
              <a:t> </a:t>
            </a:r>
            <a:r>
              <a:rPr lang="en-US" sz="2000" b="1" dirty="0" err="1">
                <a:solidFill>
                  <a:srgbClr val="F7446B"/>
                </a:solidFill>
                <a:latin typeface="UTM Avo" panose="02040603050506020204" pitchFamily="18" charset="0"/>
              </a:rPr>
              <a:t>hoa</a:t>
            </a:r>
            <a:r>
              <a:rPr lang="en-US" sz="2000" b="1" dirty="0">
                <a:solidFill>
                  <a:srgbClr val="F7446B"/>
                </a:solidFill>
                <a:latin typeface="UTM Avo" panose="02040603050506020204" pitchFamily="18" charset="0"/>
              </a:rPr>
              <a:t> </a:t>
            </a:r>
            <a:r>
              <a:rPr lang="en-US" sz="3200" b="1" dirty="0">
                <a:solidFill>
                  <a:srgbClr val="F7446B"/>
                </a:solidFill>
                <a:latin typeface="HP001" panose="020B0603050302020204" pitchFamily="34" charset="0"/>
                <a:ea typeface="HP001" panose="020B0603050302020204" pitchFamily="34" charset="0"/>
              </a:rPr>
              <a:t>Ƚ</a:t>
            </a:r>
            <a:r>
              <a:rPr lang="en-US" sz="3200" b="1" dirty="0">
                <a:solidFill>
                  <a:srgbClr val="F7446B"/>
                </a:solidFill>
                <a:latin typeface="HP001 4 hàng" panose="020B0603050302020204" pitchFamily="34" charset="0"/>
              </a:rPr>
              <a:t> </a:t>
            </a:r>
            <a:r>
              <a:rPr lang="en-US" sz="1800" dirty="0">
                <a:solidFill>
                  <a:srgbClr val="F7446B"/>
                </a:solidFill>
                <a:latin typeface="UTM Avo" panose="02040603050506020204" pitchFamily="18" charset="0"/>
              </a:rPr>
              <a:t>(</a:t>
            </a:r>
            <a:r>
              <a:rPr lang="vi-VN" sz="1800" dirty="0">
                <a:solidFill>
                  <a:srgbClr val="F7446B"/>
                </a:solidFill>
                <a:latin typeface="UTM Avo" panose="02040603050506020204" pitchFamily="18" charset="0"/>
              </a:rPr>
              <a:t>cỡ nhỏ)</a:t>
            </a:r>
            <a:endParaRPr lang="en-US" sz="1800" b="1" dirty="0">
              <a:solidFill>
                <a:srgbClr val="F7446B"/>
              </a:solidFill>
              <a:latin typeface="UTM Avo" panose="02040603050506020204" pitchFamily="18" charset="0"/>
            </a:endParaRPr>
          </a:p>
        </p:txBody>
      </p:sp>
      <p:pic>
        <p:nvPicPr>
          <p:cNvPr id="4" name="V kiểu 2">
            <a:hlinkClick r:id="" action="ppaction://media"/>
            <a:extLst>
              <a:ext uri="{FF2B5EF4-FFF2-40B4-BE49-F238E27FC236}">
                <a16:creationId xmlns:a16="http://schemas.microsoft.com/office/drawing/2014/main" id="{DCC15653-A62A-465B-B03F-AD80D6647B45}"/>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972756" y="1158086"/>
            <a:ext cx="4912487" cy="3579747"/>
          </a:xfrm>
          <a:prstGeom prst="rect">
            <a:avLst/>
          </a:prstGeom>
        </p:spPr>
      </p:pic>
      <p:sp>
        <p:nvSpPr>
          <p:cNvPr id="5" name="Rectangle 4">
            <a:extLst>
              <a:ext uri="{FF2B5EF4-FFF2-40B4-BE49-F238E27FC236}">
                <a16:creationId xmlns:a16="http://schemas.microsoft.com/office/drawing/2014/main" id="{27E70588-2D4E-4C7D-A40A-E71475A7B4A1}"/>
              </a:ext>
            </a:extLst>
          </p:cNvPr>
          <p:cNvSpPr/>
          <p:nvPr/>
        </p:nvSpPr>
        <p:spPr>
          <a:xfrm>
            <a:off x="1066800" y="1158086"/>
            <a:ext cx="2489200" cy="543714"/>
          </a:xfrm>
          <a:prstGeom prst="rect">
            <a:avLst/>
          </a:prstGeom>
          <a:solidFill>
            <a:schemeClr val="accent2"/>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ectangle 5">
            <a:extLst>
              <a:ext uri="{FF2B5EF4-FFF2-40B4-BE49-F238E27FC236}">
                <a16:creationId xmlns:a16="http://schemas.microsoft.com/office/drawing/2014/main" id="{FB15D945-25DD-45B2-836C-11C71F4CEB45}"/>
              </a:ext>
            </a:extLst>
          </p:cNvPr>
          <p:cNvSpPr/>
          <p:nvPr/>
        </p:nvSpPr>
        <p:spPr>
          <a:xfrm>
            <a:off x="3698832" y="4241799"/>
            <a:ext cx="1863768" cy="496034"/>
          </a:xfrm>
          <a:prstGeom prst="rect">
            <a:avLst/>
          </a:prstGeom>
          <a:solidFill>
            <a:schemeClr val="accent2"/>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custDataLst>
      <p:tags r:id="rId1"/>
    </p:custDataLst>
    <p:extLst>
      <p:ext uri="{BB962C8B-B14F-4D97-AF65-F5344CB8AC3E}">
        <p14:creationId xmlns:p14="http://schemas.microsoft.com/office/powerpoint/2010/main" val="3235216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93640E3-1628-46C6-A011-43048BCEF9EF}"/>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VIẾT ỨNG DỤNG</a:t>
            </a:r>
            <a:endParaRPr lang="en-US" sz="3600" dirty="0">
              <a:solidFill>
                <a:schemeClr val="accent2"/>
              </a:solidFill>
              <a:latin typeface="HP001" panose="020B0603050302020204" pitchFamily="34" charset="0"/>
              <a:ea typeface="HP001" panose="020B0603050302020204" pitchFamily="34" charset="0"/>
            </a:endParaRPr>
          </a:p>
        </p:txBody>
      </p:sp>
      <p:grpSp>
        <p:nvGrpSpPr>
          <p:cNvPr id="8" name="Group 7">
            <a:extLst>
              <a:ext uri="{FF2B5EF4-FFF2-40B4-BE49-F238E27FC236}">
                <a16:creationId xmlns:a16="http://schemas.microsoft.com/office/drawing/2014/main" id="{FC754FE6-469E-432F-8768-2B969E42EFAB}"/>
              </a:ext>
            </a:extLst>
          </p:cNvPr>
          <p:cNvGrpSpPr/>
          <p:nvPr/>
        </p:nvGrpSpPr>
        <p:grpSpPr>
          <a:xfrm>
            <a:off x="233622" y="1807065"/>
            <a:ext cx="6616758" cy="826314"/>
            <a:chOff x="328872" y="2049957"/>
            <a:chExt cx="6616758" cy="826314"/>
          </a:xfrm>
        </p:grpSpPr>
        <p:pic>
          <p:nvPicPr>
            <p:cNvPr id="9" name="Picture 8">
              <a:extLst>
                <a:ext uri="{FF2B5EF4-FFF2-40B4-BE49-F238E27FC236}">
                  <a16:creationId xmlns:a16="http://schemas.microsoft.com/office/drawing/2014/main" id="{0E4D8E6F-D81C-4EFE-BBC4-08CAD6D8F952}"/>
                </a:ext>
              </a:extLst>
            </p:cNvPr>
            <p:cNvPicPr>
              <a:picLocks noChangeAspect="1"/>
            </p:cNvPicPr>
            <p:nvPr/>
          </p:nvPicPr>
          <p:blipFill rotWithShape="1">
            <a:blip r:embed="rId3"/>
            <a:srcRect l="1" r="16630" b="84500"/>
            <a:stretch/>
          </p:blipFill>
          <p:spPr>
            <a:xfrm>
              <a:off x="328872" y="2049957"/>
              <a:ext cx="6372918" cy="826314"/>
            </a:xfrm>
            <a:prstGeom prst="rect">
              <a:avLst/>
            </a:prstGeom>
          </p:spPr>
        </p:pic>
        <p:sp>
          <p:nvSpPr>
            <p:cNvPr id="11" name="TextBox 10">
              <a:extLst>
                <a:ext uri="{FF2B5EF4-FFF2-40B4-BE49-F238E27FC236}">
                  <a16:creationId xmlns:a16="http://schemas.microsoft.com/office/drawing/2014/main" id="{70586EF1-CA11-4F32-82A9-5E06B7A286ED}"/>
                </a:ext>
              </a:extLst>
            </p:cNvPr>
            <p:cNvSpPr txBox="1"/>
            <p:nvPr/>
          </p:nvSpPr>
          <p:spPr>
            <a:xfrm>
              <a:off x="763715" y="2332771"/>
              <a:ext cx="6181915" cy="461665"/>
            </a:xfrm>
            <a:prstGeom prst="rect">
              <a:avLst/>
            </a:prstGeom>
            <a:noFill/>
          </p:spPr>
          <p:txBody>
            <a:bodyPr wrap="square">
              <a:spAutoFit/>
            </a:bodyPr>
            <a:lstStyle/>
            <a:p>
              <a:r>
                <a:rPr lang="en-US" sz="2400" dirty="0">
                  <a:solidFill>
                    <a:srgbClr val="FF0000"/>
                  </a:solidFill>
                  <a:latin typeface="HP001 4 hàng" panose="020B0603050302020204" pitchFamily="34" charset="0"/>
                </a:rPr>
                <a:t> </a:t>
              </a:r>
              <a:r>
                <a:rPr lang="vi-VN" sz="2400" dirty="0">
                  <a:solidFill>
                    <a:srgbClr val="FF0000"/>
                  </a:solidFill>
                  <a:latin typeface="HP001" panose="020B0603050302020204" pitchFamily="34" charset="0"/>
                  <a:ea typeface="HP001" panose="020B0603050302020204" pitchFamily="34" charset="0"/>
                </a:rPr>
                <a:t>Ƚ</a:t>
              </a:r>
              <a:r>
                <a:rPr lang="vi-VN" sz="2400" dirty="0">
                  <a:solidFill>
                    <a:srgbClr val="FF0000"/>
                  </a:solidFill>
                  <a:latin typeface="HP001 4 hàng" panose="020B0603050302020204" pitchFamily="34" charset="0"/>
                </a:rPr>
                <a:t>iệt Nam có nhiều danh lam thắng cảnh.</a:t>
              </a:r>
              <a:endParaRPr lang="en-US" sz="2400" dirty="0">
                <a:solidFill>
                  <a:srgbClr val="FF0000"/>
                </a:solidFill>
                <a:latin typeface="HP001 4 hàng" panose="020B0603050302020204" pitchFamily="34" charset="0"/>
              </a:endParaRPr>
            </a:p>
          </p:txBody>
        </p:sp>
      </p:grpSp>
      <p:sp>
        <p:nvSpPr>
          <p:cNvPr id="13" name="TextBox 12">
            <a:extLst>
              <a:ext uri="{FF2B5EF4-FFF2-40B4-BE49-F238E27FC236}">
                <a16:creationId xmlns:a16="http://schemas.microsoft.com/office/drawing/2014/main" id="{60FE1D14-1F8A-460B-AE3A-5248B91830EC}"/>
              </a:ext>
            </a:extLst>
          </p:cNvPr>
          <p:cNvSpPr txBox="1"/>
          <p:nvPr/>
        </p:nvSpPr>
        <p:spPr>
          <a:xfrm>
            <a:off x="789460" y="2633379"/>
            <a:ext cx="6119826" cy="1774588"/>
          </a:xfrm>
          <a:prstGeom prst="rect">
            <a:avLst/>
          </a:prstGeom>
          <a:noFill/>
        </p:spPr>
        <p:txBody>
          <a:bodyPr wrap="square" rtlCol="0">
            <a:spAutoFit/>
          </a:bodyPr>
          <a:lstStyle/>
          <a:p>
            <a:pPr algn="just">
              <a:lnSpc>
                <a:spcPct val="150000"/>
              </a:lnSpc>
            </a:pPr>
            <a:r>
              <a:rPr lang="vi-VN" sz="1500" dirty="0">
                <a:latin typeface="UTM Avo" panose="02040603050506020204" pitchFamily="18" charset="0"/>
              </a:rPr>
              <a:t>a. </a:t>
            </a:r>
            <a:r>
              <a:rPr lang="en-US" sz="1500" dirty="0" err="1">
                <a:latin typeface="UTM Avo" panose="02040603050506020204" pitchFamily="18" charset="0"/>
              </a:rPr>
              <a:t>Chữ</a:t>
            </a:r>
            <a:r>
              <a:rPr lang="en-US" sz="1500" dirty="0">
                <a:latin typeface="UTM Avo" panose="02040603050506020204" pitchFamily="18" charset="0"/>
              </a:rPr>
              <a:t> </a:t>
            </a:r>
            <a:r>
              <a:rPr lang="en-US" sz="1500" dirty="0" err="1">
                <a:latin typeface="UTM Avo" panose="02040603050506020204" pitchFamily="18" charset="0"/>
              </a:rPr>
              <a:t>cái</a:t>
            </a:r>
            <a:r>
              <a:rPr lang="en-US" sz="1500" dirty="0">
                <a:latin typeface="UTM Avo" panose="02040603050506020204" pitchFamily="18" charset="0"/>
              </a:rPr>
              <a:t> </a:t>
            </a:r>
            <a:r>
              <a:rPr lang="en-US" sz="1500" dirty="0" err="1">
                <a:latin typeface="UTM Avo" panose="02040603050506020204" pitchFamily="18" charset="0"/>
              </a:rPr>
              <a:t>nào</a:t>
            </a:r>
            <a:r>
              <a:rPr lang="en-US" sz="1500" dirty="0">
                <a:latin typeface="UTM Avo" panose="02040603050506020204" pitchFamily="18" charset="0"/>
              </a:rPr>
              <a:t> </a:t>
            </a:r>
            <a:r>
              <a:rPr lang="en-US" sz="1500" dirty="0" err="1">
                <a:latin typeface="UTM Avo" panose="02040603050506020204" pitchFamily="18" charset="0"/>
              </a:rPr>
              <a:t>được</a:t>
            </a:r>
            <a:r>
              <a:rPr lang="en-US" sz="1500" dirty="0">
                <a:latin typeface="UTM Avo" panose="02040603050506020204" pitchFamily="18" charset="0"/>
              </a:rPr>
              <a:t> </a:t>
            </a:r>
            <a:r>
              <a:rPr lang="en-US" sz="1500" dirty="0" err="1">
                <a:latin typeface="UTM Avo" panose="02040603050506020204" pitchFamily="18" charset="0"/>
              </a:rPr>
              <a:t>viết</a:t>
            </a:r>
            <a:r>
              <a:rPr lang="en-US" sz="1500" dirty="0">
                <a:latin typeface="UTM Avo" panose="02040603050506020204" pitchFamily="18" charset="0"/>
              </a:rPr>
              <a:t> </a:t>
            </a:r>
            <a:r>
              <a:rPr lang="en-US" sz="1500" dirty="0" err="1">
                <a:latin typeface="UTM Avo" panose="02040603050506020204" pitchFamily="18" charset="0"/>
              </a:rPr>
              <a:t>hoa</a:t>
            </a:r>
            <a:r>
              <a:rPr lang="en-US" sz="1500" dirty="0">
                <a:latin typeface="UTM Avo" panose="02040603050506020204" pitchFamily="18" charset="0"/>
              </a:rPr>
              <a:t>? </a:t>
            </a:r>
          </a:p>
          <a:p>
            <a:pPr algn="just">
              <a:lnSpc>
                <a:spcPct val="150000"/>
              </a:lnSpc>
            </a:pPr>
            <a:endParaRPr lang="vi-VN" sz="1500" dirty="0">
              <a:latin typeface="UTM Avo" panose="02040603050506020204" pitchFamily="18" charset="0"/>
            </a:endParaRPr>
          </a:p>
          <a:p>
            <a:pPr algn="just">
              <a:lnSpc>
                <a:spcPct val="150000"/>
              </a:lnSpc>
            </a:pPr>
            <a:r>
              <a:rPr lang="vi-VN" sz="1500" dirty="0">
                <a:latin typeface="UTM Avo" panose="02040603050506020204" pitchFamily="18" charset="0"/>
              </a:rPr>
              <a:t>b. </a:t>
            </a:r>
            <a:r>
              <a:rPr lang="en-US" sz="1500" dirty="0" err="1">
                <a:latin typeface="UTM Avo" panose="02040603050506020204" pitchFamily="18" charset="0"/>
              </a:rPr>
              <a:t>Khoảng</a:t>
            </a:r>
            <a:r>
              <a:rPr lang="en-US" sz="1500" dirty="0">
                <a:latin typeface="UTM Avo" panose="02040603050506020204" pitchFamily="18" charset="0"/>
              </a:rPr>
              <a:t> </a:t>
            </a:r>
            <a:r>
              <a:rPr lang="en-US" sz="1500" dirty="0" err="1">
                <a:latin typeface="UTM Avo" panose="02040603050506020204" pitchFamily="18" charset="0"/>
              </a:rPr>
              <a:t>cách</a:t>
            </a:r>
            <a:r>
              <a:rPr lang="en-US" sz="1500" dirty="0">
                <a:latin typeface="UTM Avo" panose="02040603050506020204" pitchFamily="18" charset="0"/>
              </a:rPr>
              <a:t> </a:t>
            </a:r>
            <a:r>
              <a:rPr lang="en-US" sz="1500" dirty="0" err="1">
                <a:latin typeface="UTM Avo" panose="02040603050506020204" pitchFamily="18" charset="0"/>
              </a:rPr>
              <a:t>giữa</a:t>
            </a:r>
            <a:r>
              <a:rPr lang="en-US" sz="1500" dirty="0">
                <a:latin typeface="UTM Avo" panose="02040603050506020204" pitchFamily="18" charset="0"/>
              </a:rPr>
              <a:t> </a:t>
            </a:r>
            <a:r>
              <a:rPr lang="en-US" sz="1500" dirty="0" err="1">
                <a:latin typeface="UTM Avo" panose="02040603050506020204" pitchFamily="18" charset="0"/>
              </a:rPr>
              <a:t>các</a:t>
            </a:r>
            <a:r>
              <a:rPr lang="en-US" sz="1500" dirty="0">
                <a:latin typeface="UTM Avo" panose="02040603050506020204" pitchFamily="18" charset="0"/>
              </a:rPr>
              <a:t> </a:t>
            </a:r>
            <a:r>
              <a:rPr lang="en-US" sz="1500" dirty="0" err="1">
                <a:latin typeface="UTM Avo" panose="02040603050506020204" pitchFamily="18" charset="0"/>
              </a:rPr>
              <a:t>chữ</a:t>
            </a:r>
            <a:r>
              <a:rPr lang="en-US" sz="1500" dirty="0">
                <a:latin typeface="UTM Avo" panose="02040603050506020204" pitchFamily="18" charset="0"/>
              </a:rPr>
              <a:t> </a:t>
            </a:r>
            <a:r>
              <a:rPr lang="en-US" sz="1500" dirty="0" err="1">
                <a:latin typeface="UTM Avo" panose="02040603050506020204" pitchFamily="18" charset="0"/>
              </a:rPr>
              <a:t>ghi</a:t>
            </a:r>
            <a:r>
              <a:rPr lang="en-US" sz="1500" dirty="0">
                <a:latin typeface="UTM Avo" panose="02040603050506020204" pitchFamily="18" charset="0"/>
              </a:rPr>
              <a:t> </a:t>
            </a:r>
            <a:r>
              <a:rPr lang="en-US" sz="1500" dirty="0" err="1">
                <a:latin typeface="UTM Avo" panose="02040603050506020204" pitchFamily="18" charset="0"/>
              </a:rPr>
              <a:t>tiếng</a:t>
            </a:r>
            <a:r>
              <a:rPr lang="en-US" sz="1500" dirty="0">
                <a:latin typeface="UTM Avo" panose="02040603050506020204" pitchFamily="18" charset="0"/>
              </a:rPr>
              <a:t> </a:t>
            </a:r>
            <a:r>
              <a:rPr lang="en-US" sz="1500" dirty="0" err="1">
                <a:latin typeface="UTM Avo" panose="02040603050506020204" pitchFamily="18" charset="0"/>
              </a:rPr>
              <a:t>như</a:t>
            </a:r>
            <a:r>
              <a:rPr lang="en-US" sz="1500" dirty="0">
                <a:latin typeface="UTM Avo" panose="02040603050506020204" pitchFamily="18" charset="0"/>
              </a:rPr>
              <a:t> </a:t>
            </a:r>
            <a:r>
              <a:rPr lang="en-US" sz="1500" dirty="0" err="1">
                <a:latin typeface="UTM Avo" panose="02040603050506020204" pitchFamily="18" charset="0"/>
              </a:rPr>
              <a:t>thế</a:t>
            </a:r>
            <a:r>
              <a:rPr lang="en-US" sz="1500" dirty="0">
                <a:latin typeface="UTM Avo" panose="02040603050506020204" pitchFamily="18" charset="0"/>
              </a:rPr>
              <a:t> </a:t>
            </a:r>
            <a:r>
              <a:rPr lang="en-US" sz="1500" dirty="0" err="1">
                <a:latin typeface="UTM Avo" panose="02040603050506020204" pitchFamily="18" charset="0"/>
              </a:rPr>
              <a:t>nào</a:t>
            </a:r>
            <a:r>
              <a:rPr lang="en-US" sz="1500" dirty="0">
                <a:latin typeface="UTM Avo" panose="02040603050506020204" pitchFamily="18" charset="0"/>
              </a:rPr>
              <a:t>?</a:t>
            </a:r>
            <a:endParaRPr lang="vi-VN" sz="1500" dirty="0">
              <a:latin typeface="UTM Avo" panose="02040603050506020204" pitchFamily="18" charset="0"/>
            </a:endParaRPr>
          </a:p>
          <a:p>
            <a:pPr algn="just">
              <a:lnSpc>
                <a:spcPct val="150000"/>
              </a:lnSpc>
            </a:pPr>
            <a:endParaRPr lang="vi-VN" sz="1500" dirty="0">
              <a:latin typeface="UTM Avo" panose="02040603050506020204" pitchFamily="18" charset="0"/>
            </a:endParaRPr>
          </a:p>
          <a:p>
            <a:pPr algn="just">
              <a:lnSpc>
                <a:spcPct val="150000"/>
              </a:lnSpc>
            </a:pPr>
            <a:r>
              <a:rPr lang="en-US" sz="1500" dirty="0">
                <a:latin typeface="UTM Avo" panose="02040603050506020204" pitchFamily="18" charset="0"/>
              </a:rPr>
              <a:t>c. </a:t>
            </a:r>
            <a:r>
              <a:rPr lang="en-US" sz="1500" dirty="0" err="1">
                <a:latin typeface="UTM Avo" panose="02040603050506020204" pitchFamily="18" charset="0"/>
              </a:rPr>
              <a:t>Những</a:t>
            </a:r>
            <a:r>
              <a:rPr lang="en-US" sz="1500" dirty="0">
                <a:latin typeface="UTM Avo" panose="02040603050506020204" pitchFamily="18" charset="0"/>
              </a:rPr>
              <a:t> </a:t>
            </a:r>
            <a:r>
              <a:rPr lang="en-US" sz="1500" dirty="0" err="1">
                <a:latin typeface="UTM Avo" panose="02040603050506020204" pitchFamily="18" charset="0"/>
              </a:rPr>
              <a:t>chữ</a:t>
            </a:r>
            <a:r>
              <a:rPr lang="en-US" sz="1500" dirty="0">
                <a:latin typeface="UTM Avo" panose="02040603050506020204" pitchFamily="18" charset="0"/>
              </a:rPr>
              <a:t> </a:t>
            </a:r>
            <a:r>
              <a:rPr lang="en-US" sz="1500" dirty="0" err="1">
                <a:latin typeface="UTM Avo" panose="02040603050506020204" pitchFamily="18" charset="0"/>
              </a:rPr>
              <a:t>cái</a:t>
            </a:r>
            <a:r>
              <a:rPr lang="en-US" sz="1500" dirty="0">
                <a:latin typeface="UTM Avo" panose="02040603050506020204" pitchFamily="18" charset="0"/>
              </a:rPr>
              <a:t> </a:t>
            </a:r>
            <a:r>
              <a:rPr lang="en-US" sz="1500" dirty="0" err="1">
                <a:latin typeface="UTM Avo" panose="02040603050506020204" pitchFamily="18" charset="0"/>
              </a:rPr>
              <a:t>nào</a:t>
            </a:r>
            <a:r>
              <a:rPr lang="en-US" sz="1500" dirty="0">
                <a:latin typeface="UTM Avo" panose="02040603050506020204" pitchFamily="18" charset="0"/>
              </a:rPr>
              <a:t> </a:t>
            </a:r>
            <a:r>
              <a:rPr lang="en-US" sz="1500" dirty="0" err="1">
                <a:latin typeface="UTM Avo" panose="02040603050506020204" pitchFamily="18" charset="0"/>
              </a:rPr>
              <a:t>cao</a:t>
            </a:r>
            <a:r>
              <a:rPr lang="en-US" sz="1500" dirty="0">
                <a:latin typeface="UTM Avo" panose="02040603050506020204" pitchFamily="18" charset="0"/>
              </a:rPr>
              <a:t> 2.5 li ?</a:t>
            </a:r>
            <a:endParaRPr lang="vi-VN" sz="1500" dirty="0">
              <a:latin typeface="UTM Avo" panose="02040603050506020204" pitchFamily="18" charset="0"/>
            </a:endParaRPr>
          </a:p>
        </p:txBody>
      </p:sp>
      <p:sp>
        <p:nvSpPr>
          <p:cNvPr id="14" name="TextBox 13">
            <a:extLst>
              <a:ext uri="{FF2B5EF4-FFF2-40B4-BE49-F238E27FC236}">
                <a16:creationId xmlns:a16="http://schemas.microsoft.com/office/drawing/2014/main" id="{8D73E842-C79A-43ED-93DD-4C0ED0056686}"/>
              </a:ext>
            </a:extLst>
          </p:cNvPr>
          <p:cNvSpPr txBox="1"/>
          <p:nvPr/>
        </p:nvSpPr>
        <p:spPr>
          <a:xfrm>
            <a:off x="789460" y="3680260"/>
            <a:ext cx="6119826" cy="394723"/>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rPr>
              <a:t>Khoảng</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cách</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giữa</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các</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chữ</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ghi</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tiếng</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là</a:t>
            </a:r>
            <a:r>
              <a:rPr lang="en-US" sz="1500" dirty="0">
                <a:solidFill>
                  <a:schemeClr val="accent6">
                    <a:lumMod val="75000"/>
                  </a:schemeClr>
                </a:solidFill>
                <a:latin typeface="UTM Avo" panose="02040603050506020204" pitchFamily="18" charset="0"/>
              </a:rPr>
              <a:t> 1 con </a:t>
            </a:r>
            <a:r>
              <a:rPr lang="en-US" sz="1500" dirty="0" err="1">
                <a:solidFill>
                  <a:schemeClr val="accent6">
                    <a:lumMod val="75000"/>
                  </a:schemeClr>
                </a:solidFill>
                <a:latin typeface="UTM Avo" panose="02040603050506020204" pitchFamily="18" charset="0"/>
              </a:rPr>
              <a:t>chữ</a:t>
            </a:r>
            <a:r>
              <a:rPr lang="en-US" sz="1500" dirty="0">
                <a:solidFill>
                  <a:schemeClr val="accent6">
                    <a:lumMod val="75000"/>
                  </a:schemeClr>
                </a:solidFill>
                <a:latin typeface="UTM Avo" panose="02040603050506020204" pitchFamily="18" charset="0"/>
              </a:rPr>
              <a:t> o.</a:t>
            </a:r>
            <a:endParaRPr lang="vi-VN" sz="1500" dirty="0">
              <a:solidFill>
                <a:schemeClr val="accent6">
                  <a:lumMod val="75000"/>
                </a:schemeClr>
              </a:solidFill>
              <a:latin typeface="UTM Avo" panose="02040603050506020204" pitchFamily="18" charset="0"/>
            </a:endParaRPr>
          </a:p>
        </p:txBody>
      </p:sp>
      <p:sp>
        <p:nvSpPr>
          <p:cNvPr id="15" name="TextBox 14">
            <a:extLst>
              <a:ext uri="{FF2B5EF4-FFF2-40B4-BE49-F238E27FC236}">
                <a16:creationId xmlns:a16="http://schemas.microsoft.com/office/drawing/2014/main" id="{B16B698B-31A4-4BB7-9E24-D4B02BD2ADF2}"/>
              </a:ext>
            </a:extLst>
          </p:cNvPr>
          <p:cNvSpPr txBox="1"/>
          <p:nvPr/>
        </p:nvSpPr>
        <p:spPr>
          <a:xfrm>
            <a:off x="789460" y="3037425"/>
            <a:ext cx="1335888" cy="409728"/>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a:t>
            </a:r>
            <a:r>
              <a:rPr lang="en-US"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sym typeface="Wingdings" panose="05000000000000000000" pitchFamily="2" charset="2"/>
              </a:rPr>
              <a:t>Chữ</a:t>
            </a:r>
            <a:r>
              <a:rPr lang="en-US" sz="1500" dirty="0">
                <a:solidFill>
                  <a:schemeClr val="accent6">
                    <a:lumMod val="75000"/>
                  </a:schemeClr>
                </a:solidFill>
                <a:latin typeface="UTM Avo" panose="02040603050506020204" pitchFamily="18" charset="0"/>
                <a:sym typeface="Wingdings" panose="05000000000000000000" pitchFamily="2" charset="2"/>
              </a:rPr>
              <a:t> </a:t>
            </a:r>
            <a:r>
              <a:rPr lang="en-US" sz="1500" dirty="0">
                <a:solidFill>
                  <a:schemeClr val="accent6">
                    <a:lumMod val="75000"/>
                  </a:schemeClr>
                </a:solidFill>
                <a:latin typeface="HP001" panose="020B0603050302020204" pitchFamily="34" charset="0"/>
                <a:ea typeface="HP001" panose="020B0603050302020204" pitchFamily="34" charset="0"/>
                <a:sym typeface="Wingdings" panose="05000000000000000000" pitchFamily="2" charset="2"/>
              </a:rPr>
              <a:t>Ƚ</a:t>
            </a:r>
            <a:r>
              <a:rPr lang="en-US" sz="1500" dirty="0">
                <a:solidFill>
                  <a:schemeClr val="accent6">
                    <a:lumMod val="75000"/>
                  </a:schemeClr>
                </a:solidFill>
                <a:latin typeface="UTM Avo" panose="02040603050506020204" pitchFamily="18" charset="0"/>
              </a:rPr>
              <a:t>.</a:t>
            </a:r>
            <a:endParaRPr lang="vi-VN" sz="1500" dirty="0">
              <a:solidFill>
                <a:schemeClr val="accent6">
                  <a:lumMod val="75000"/>
                </a:schemeClr>
              </a:solidFill>
              <a:latin typeface="UTM Avo" panose="02040603050506020204" pitchFamily="18" charset="0"/>
            </a:endParaRPr>
          </a:p>
        </p:txBody>
      </p:sp>
      <p:sp>
        <p:nvSpPr>
          <p:cNvPr id="16" name="TextBox 15">
            <a:extLst>
              <a:ext uri="{FF2B5EF4-FFF2-40B4-BE49-F238E27FC236}">
                <a16:creationId xmlns:a16="http://schemas.microsoft.com/office/drawing/2014/main" id="{F165350D-A3F4-44FE-A5E1-390A38EA53AC}"/>
              </a:ext>
            </a:extLst>
          </p:cNvPr>
          <p:cNvSpPr txBox="1"/>
          <p:nvPr/>
        </p:nvSpPr>
        <p:spPr>
          <a:xfrm>
            <a:off x="789460" y="4323881"/>
            <a:ext cx="6119826" cy="409728"/>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rPr>
              <a:t>Chữ</a:t>
            </a:r>
            <a:r>
              <a:rPr lang="en-US" sz="1500" dirty="0">
                <a:solidFill>
                  <a:schemeClr val="accent6">
                    <a:lumMod val="75000"/>
                  </a:schemeClr>
                </a:solidFill>
                <a:latin typeface="UTM Avo" panose="02040603050506020204" pitchFamily="18" charset="0"/>
              </a:rPr>
              <a:t> </a:t>
            </a:r>
            <a:r>
              <a:rPr lang="en-US" sz="1500" dirty="0">
                <a:solidFill>
                  <a:schemeClr val="accent6">
                    <a:lumMod val="75000"/>
                  </a:schemeClr>
                </a:solidFill>
                <a:latin typeface="HP001" panose="020B0603050302020204" pitchFamily="34" charset="0"/>
                <a:ea typeface="HP001" panose="020B0603050302020204" pitchFamily="34" charset="0"/>
                <a:sym typeface="Wingdings" panose="05000000000000000000" pitchFamily="2" charset="2"/>
              </a:rPr>
              <a:t>Ƚ, h, l, g</a:t>
            </a:r>
            <a:r>
              <a:rPr lang="en-US" sz="1500" dirty="0">
                <a:solidFill>
                  <a:schemeClr val="accent6">
                    <a:lumMod val="75000"/>
                  </a:schemeClr>
                </a:solidFill>
                <a:latin typeface="UTM Avo" panose="02040603050506020204" pitchFamily="18" charset="0"/>
              </a:rPr>
              <a:t>.</a:t>
            </a:r>
            <a:endParaRPr lang="vi-VN" sz="1500" dirty="0">
              <a:solidFill>
                <a:schemeClr val="accent6">
                  <a:lumMod val="75000"/>
                </a:schemeClr>
              </a:solidFill>
              <a:latin typeface="UTM Avo" panose="02040603050506020204" pitchFamily="18" charset="0"/>
            </a:endParaRPr>
          </a:p>
        </p:txBody>
      </p:sp>
      <p:pic>
        <p:nvPicPr>
          <p:cNvPr id="17" name="Picture 16">
            <a:extLst>
              <a:ext uri="{FF2B5EF4-FFF2-40B4-BE49-F238E27FC236}">
                <a16:creationId xmlns:a16="http://schemas.microsoft.com/office/drawing/2014/main" id="{FFB51A9C-F396-4A4E-87E5-C0616682E745}"/>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9504" t="8824" r="27740" b="7101"/>
          <a:stretch/>
        </p:blipFill>
        <p:spPr>
          <a:xfrm>
            <a:off x="347314" y="331799"/>
            <a:ext cx="1319082" cy="1304243"/>
          </a:xfrm>
          <a:prstGeom prst="ellipse">
            <a:avLst/>
          </a:prstGeom>
        </p:spPr>
      </p:pic>
    </p:spTree>
    <p:custDataLst>
      <p:tags r:id="rId1"/>
    </p:custDataLst>
    <p:extLst>
      <p:ext uri="{BB962C8B-B14F-4D97-AF65-F5344CB8AC3E}">
        <p14:creationId xmlns:p14="http://schemas.microsoft.com/office/powerpoint/2010/main" val="157163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wipe(left)">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animEffect transition="in" filter="wipe(left)">
                                      <p:cBhvr>
                                        <p:cTn id="27" dur="500"/>
                                        <p:tgtEl>
                                          <p:spTgt spid="1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4" grpId="0" uiExpand="1"/>
      <p:bldP spid="15"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93640E3-1628-46C6-A011-43048BCEF9EF}"/>
              </a:ext>
            </a:extLst>
          </p:cNvPr>
          <p:cNvSpPr txBox="1"/>
          <p:nvPr/>
        </p:nvSpPr>
        <p:spPr>
          <a:xfrm>
            <a:off x="1688168" y="491298"/>
            <a:ext cx="5693745" cy="646331"/>
          </a:xfrm>
          <a:prstGeom prst="rect">
            <a:avLst/>
          </a:prstGeom>
          <a:noFill/>
        </p:spPr>
        <p:txBody>
          <a:bodyPr wrap="square" rtlCol="0">
            <a:spAutoFit/>
          </a:bodyPr>
          <a:lstStyle/>
          <a:p>
            <a:r>
              <a:rPr lang="en-US" sz="3600" dirty="0">
                <a:solidFill>
                  <a:schemeClr val="accent2"/>
                </a:solidFill>
                <a:latin typeface="UTM Cookies" panose="02040603050506020204" pitchFamily="18" charset="0"/>
              </a:rPr>
              <a:t>LUYỆN VIẾT VỞ</a:t>
            </a:r>
            <a:endParaRPr lang="en-US" sz="3600" dirty="0">
              <a:solidFill>
                <a:schemeClr val="accent2"/>
              </a:solidFill>
              <a:latin typeface="HP001" panose="020B0603050302020204" pitchFamily="34" charset="0"/>
              <a:ea typeface="HP001" panose="020B0603050302020204" pitchFamily="34" charset="0"/>
            </a:endParaRPr>
          </a:p>
        </p:txBody>
      </p:sp>
      <p:pic>
        <p:nvPicPr>
          <p:cNvPr id="12" name="Picture 2" descr="Student Writing (#4) | Free SVG">
            <a:extLst>
              <a:ext uri="{FF2B5EF4-FFF2-40B4-BE49-F238E27FC236}">
                <a16:creationId xmlns:a16="http://schemas.microsoft.com/office/drawing/2014/main" id="{8FA5726B-825B-47B7-8F0D-26C4F7B2A5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5267" y="1938113"/>
            <a:ext cx="2887461" cy="288746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2B882A11-CE06-405A-9F8B-869DC327BECC}"/>
              </a:ext>
            </a:extLst>
          </p:cNvPr>
          <p:cNvSpPr txBox="1"/>
          <p:nvPr/>
        </p:nvSpPr>
        <p:spPr>
          <a:xfrm>
            <a:off x="746083" y="1597872"/>
            <a:ext cx="5365827" cy="413703"/>
          </a:xfrm>
          <a:prstGeom prst="rect">
            <a:avLst/>
          </a:prstGeom>
          <a:noFill/>
        </p:spPr>
        <p:txBody>
          <a:bodyPr wrap="square" rtlCol="0">
            <a:spAutoFit/>
          </a:bodyPr>
          <a:lstStyle/>
          <a:p>
            <a:pPr algn="ctr">
              <a:lnSpc>
                <a:spcPct val="150000"/>
              </a:lnSpc>
            </a:pPr>
            <a:r>
              <a:rPr lang="vi-VN" sz="1600" b="1" dirty="0">
                <a:solidFill>
                  <a:srgbClr val="0070C0"/>
                </a:solidFill>
                <a:latin typeface="UTM Avo" panose="02040603050506020204" pitchFamily="18" charset="0"/>
              </a:rPr>
              <a:t>Học sinh viết vào vở </a:t>
            </a:r>
            <a:r>
              <a:rPr lang="vi-VN" sz="1600" b="1" i="1" dirty="0">
                <a:solidFill>
                  <a:srgbClr val="0070C0"/>
                </a:solidFill>
                <a:latin typeface="UTM Avo" panose="02040603050506020204" pitchFamily="18" charset="0"/>
              </a:rPr>
              <a:t>Tập viết 2 tập hai</a:t>
            </a:r>
            <a:endParaRPr lang="en-US" sz="1600" b="1" dirty="0">
              <a:solidFill>
                <a:srgbClr val="0070C0"/>
              </a:solidFill>
              <a:latin typeface="UTM Avo" panose="02040603050506020204" pitchFamily="18" charset="0"/>
            </a:endParaRPr>
          </a:p>
        </p:txBody>
      </p:sp>
      <p:pic>
        <p:nvPicPr>
          <p:cNvPr id="6" name="Picture 5">
            <a:extLst>
              <a:ext uri="{FF2B5EF4-FFF2-40B4-BE49-F238E27FC236}">
                <a16:creationId xmlns:a16="http://schemas.microsoft.com/office/drawing/2014/main" id="{E4AAD435-B2AE-4E93-8BC6-194A0BF90CC2}"/>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9504" t="8824" r="27740" b="7101"/>
          <a:stretch/>
        </p:blipFill>
        <p:spPr>
          <a:xfrm>
            <a:off x="347314" y="331799"/>
            <a:ext cx="1319082" cy="1304243"/>
          </a:xfrm>
          <a:prstGeom prst="ellipse">
            <a:avLst/>
          </a:prstGeom>
        </p:spPr>
      </p:pic>
    </p:spTree>
    <p:custDataLst>
      <p:tags r:id="rId1"/>
    </p:custDataLst>
    <p:extLst>
      <p:ext uri="{BB962C8B-B14F-4D97-AF65-F5344CB8AC3E}">
        <p14:creationId xmlns:p14="http://schemas.microsoft.com/office/powerpoint/2010/main" val="6732528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9867ED03-53B7-4142-8802-FFFD68C69C18}"/>
              </a:ext>
            </a:extLst>
          </p:cNvPr>
          <p:cNvGrpSpPr/>
          <p:nvPr/>
        </p:nvGrpSpPr>
        <p:grpSpPr>
          <a:xfrm>
            <a:off x="825296" y="1401452"/>
            <a:ext cx="5600404" cy="3338536"/>
            <a:chOff x="825296" y="1401452"/>
            <a:chExt cx="5600404" cy="3338536"/>
          </a:xfrm>
        </p:grpSpPr>
        <p:grpSp>
          <p:nvGrpSpPr>
            <p:cNvPr id="13" name="Group 12">
              <a:extLst>
                <a:ext uri="{FF2B5EF4-FFF2-40B4-BE49-F238E27FC236}">
                  <a16:creationId xmlns:a16="http://schemas.microsoft.com/office/drawing/2014/main" id="{6D3C9991-985C-4937-AE1A-78BA230C039F}"/>
                </a:ext>
              </a:extLst>
            </p:cNvPr>
            <p:cNvGrpSpPr/>
            <p:nvPr/>
          </p:nvGrpSpPr>
          <p:grpSpPr>
            <a:xfrm>
              <a:off x="825296" y="1401452"/>
              <a:ext cx="4405927" cy="3318271"/>
              <a:chOff x="1417547" y="1264224"/>
              <a:chExt cx="4405927" cy="3318271"/>
            </a:xfrm>
          </p:grpSpPr>
          <p:pic>
            <p:nvPicPr>
              <p:cNvPr id="16" name="Picture 15">
                <a:extLst>
                  <a:ext uri="{FF2B5EF4-FFF2-40B4-BE49-F238E27FC236}">
                    <a16:creationId xmlns:a16="http://schemas.microsoft.com/office/drawing/2014/main" id="{F5AE010C-58E9-4508-9F8B-ED997989F2DC}"/>
                  </a:ext>
                </a:extLst>
              </p:cNvPr>
              <p:cNvPicPr>
                <a:picLocks noChangeAspect="1"/>
              </p:cNvPicPr>
              <p:nvPr/>
            </p:nvPicPr>
            <p:blipFill>
              <a:blip r:embed="rId3">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7" name="TextBox 16">
                <a:extLst>
                  <a:ext uri="{FF2B5EF4-FFF2-40B4-BE49-F238E27FC236}">
                    <a16:creationId xmlns:a16="http://schemas.microsoft.com/office/drawing/2014/main" id="{B7933ABA-1877-4F11-820F-8A6C446E2CEA}"/>
                  </a:ext>
                </a:extLst>
              </p:cNvPr>
              <p:cNvSpPr txBox="1"/>
              <p:nvPr/>
            </p:nvSpPr>
            <p:spPr>
              <a:xfrm>
                <a:off x="1829745" y="3179483"/>
                <a:ext cx="3745069" cy="815480"/>
              </a:xfrm>
              <a:prstGeom prst="rect">
                <a:avLst/>
              </a:prstGeom>
              <a:noFill/>
            </p:spPr>
            <p:txBody>
              <a:bodyPr wrap="square" rtlCol="0">
                <a:spAutoFit/>
              </a:bodyPr>
              <a:lstStyle/>
              <a:p>
                <a:pPr algn="ctr">
                  <a:lnSpc>
                    <a:spcPct val="150000"/>
                  </a:lnSpc>
                </a:pPr>
                <a:r>
                  <a:rPr lang="vi-VN" sz="3600" b="1">
                    <a:solidFill>
                      <a:srgbClr val="17479D"/>
                    </a:solidFill>
                    <a:latin typeface="UTM Avo" panose="02040603050506020204" pitchFamily="18" charset="0"/>
                  </a:rPr>
                  <a:t>NÓI VÀ NGHE</a:t>
                </a:r>
                <a:endParaRPr lang="en-US" sz="3600" b="1" dirty="0">
                  <a:solidFill>
                    <a:srgbClr val="17479D"/>
                  </a:solidFill>
                  <a:latin typeface="UTM Avo" panose="02040603050506020204" pitchFamily="18" charset="0"/>
                </a:endParaRPr>
              </a:p>
            </p:txBody>
          </p:sp>
          <p:sp>
            <p:nvSpPr>
              <p:cNvPr id="27" name="TextBox 26">
                <a:extLst>
                  <a:ext uri="{FF2B5EF4-FFF2-40B4-BE49-F238E27FC236}">
                    <a16:creationId xmlns:a16="http://schemas.microsoft.com/office/drawing/2014/main" id="{40742A6D-7884-4501-86E1-952B5EC32BBA}"/>
                  </a:ext>
                </a:extLst>
              </p:cNvPr>
              <p:cNvSpPr txBox="1"/>
              <p:nvPr/>
            </p:nvSpPr>
            <p:spPr>
              <a:xfrm>
                <a:off x="2333588" y="2690349"/>
                <a:ext cx="3041009" cy="659989"/>
              </a:xfrm>
              <a:prstGeom prst="rect">
                <a:avLst/>
              </a:prstGeom>
              <a:noFill/>
            </p:spPr>
            <p:txBody>
              <a:bodyPr wrap="square" rtlCol="0">
                <a:spAutoFit/>
              </a:bodyPr>
              <a:lstStyle/>
              <a:p>
                <a:pPr algn="ctr">
                  <a:lnSpc>
                    <a:spcPct val="150000"/>
                  </a:lnSpc>
                </a:pPr>
                <a:r>
                  <a:rPr lang="vi-VN" sz="2800" b="1">
                    <a:solidFill>
                      <a:schemeClr val="accent1">
                        <a:lumMod val="50000"/>
                      </a:schemeClr>
                    </a:solidFill>
                    <a:latin typeface="UTM Avo" panose="02040603050506020204" pitchFamily="18" charset="0"/>
                  </a:rPr>
                  <a:t>TIẾT </a:t>
                </a:r>
                <a:r>
                  <a:rPr lang="vi-VN" sz="2800" b="1" dirty="0">
                    <a:solidFill>
                      <a:schemeClr val="accent1">
                        <a:lumMod val="50000"/>
                      </a:schemeClr>
                    </a:solidFill>
                    <a:latin typeface="UTM Avo" panose="02040603050506020204" pitchFamily="18" charset="0"/>
                  </a:rPr>
                  <a:t>4</a:t>
                </a:r>
                <a:endParaRPr lang="en-US" sz="2800" b="1" dirty="0">
                  <a:solidFill>
                    <a:schemeClr val="accent1">
                      <a:lumMod val="50000"/>
                    </a:schemeClr>
                  </a:solidFill>
                  <a:latin typeface="UTM Avo" panose="02040603050506020204" pitchFamily="18" charset="0"/>
                </a:endParaRPr>
              </a:p>
            </p:txBody>
          </p:sp>
        </p:grpSp>
        <p:pic>
          <p:nvPicPr>
            <p:cNvPr id="14" name="Picture 4">
              <a:extLst>
                <a:ext uri="{FF2B5EF4-FFF2-40B4-BE49-F238E27FC236}">
                  <a16:creationId xmlns:a16="http://schemas.microsoft.com/office/drawing/2014/main" id="{AEAB7076-3122-42A9-A525-8F5CB5D801F0}"/>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52822" y="3391782"/>
              <a:ext cx="1872878" cy="13482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E4580F93-6158-47C5-8267-DE86B566110B}"/>
              </a:ext>
            </a:extLst>
          </p:cNvPr>
          <p:cNvGrpSpPr/>
          <p:nvPr/>
        </p:nvGrpSpPr>
        <p:grpSpPr>
          <a:xfrm>
            <a:off x="223488" y="617893"/>
            <a:ext cx="1642272" cy="656978"/>
            <a:chOff x="340718" y="617893"/>
            <a:chExt cx="1642272" cy="656978"/>
          </a:xfrm>
        </p:grpSpPr>
        <p:sp>
          <p:nvSpPr>
            <p:cNvPr id="18" name="TextBox 17">
              <a:extLst>
                <a:ext uri="{FF2B5EF4-FFF2-40B4-BE49-F238E27FC236}">
                  <a16:creationId xmlns:a16="http://schemas.microsoft.com/office/drawing/2014/main" id="{3A3BB49B-247B-47B8-A627-01EB299D7E4D}"/>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25</a:t>
              </a:r>
            </a:p>
          </p:txBody>
        </p:sp>
        <p:sp>
          <p:nvSpPr>
            <p:cNvPr id="19" name="TextBox 18">
              <a:extLst>
                <a:ext uri="{FF2B5EF4-FFF2-40B4-BE49-F238E27FC236}">
                  <a16:creationId xmlns:a16="http://schemas.microsoft.com/office/drawing/2014/main" id="{81FEF190-D9A3-4FEC-ADB3-68168C38882B}"/>
                </a:ext>
              </a:extLst>
            </p:cNvPr>
            <p:cNvSpPr txBox="1"/>
            <p:nvPr/>
          </p:nvSpPr>
          <p:spPr>
            <a:xfrm>
              <a:off x="340718" y="628540"/>
              <a:ext cx="1613647" cy="646331"/>
            </a:xfrm>
            <a:prstGeom prst="rect">
              <a:avLst/>
            </a:prstGeom>
            <a:noFill/>
          </p:spPr>
          <p:txBody>
            <a:bodyPr wrap="square" rtlCol="0">
              <a:spAutoFit/>
            </a:bodyPr>
            <a:lstStyle/>
            <a:p>
              <a:r>
                <a:rPr lang="en-US" sz="3600" dirty="0">
                  <a:solidFill>
                    <a:srgbClr val="FC7D77"/>
                  </a:solidFill>
                  <a:latin typeface="UTM Cookies" panose="02040603050506020204" pitchFamily="18" charset="0"/>
                </a:rPr>
                <a:t>BÀI 25</a:t>
              </a:r>
            </a:p>
          </p:txBody>
        </p:sp>
      </p:grpSp>
      <p:sp>
        <p:nvSpPr>
          <p:cNvPr id="20" name="TextBox 19">
            <a:extLst>
              <a:ext uri="{FF2B5EF4-FFF2-40B4-BE49-F238E27FC236}">
                <a16:creationId xmlns:a16="http://schemas.microsoft.com/office/drawing/2014/main" id="{6F4C1861-DBE9-40F2-8A13-0A1C69BE90EF}"/>
              </a:ext>
            </a:extLst>
          </p:cNvPr>
          <p:cNvSpPr txBox="1"/>
          <p:nvPr/>
        </p:nvSpPr>
        <p:spPr>
          <a:xfrm>
            <a:off x="1727115" y="466215"/>
            <a:ext cx="4952729"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ĐẤT NƯỚC CHÚNG MÌNH</a:t>
            </a:r>
            <a:endParaRPr lang="en-US" sz="3600" dirty="0">
              <a:solidFill>
                <a:schemeClr val="accent2"/>
              </a:solidFill>
              <a:latin typeface="UTM Cookies" panose="02040603050506020204" pitchFamily="18" charset="0"/>
            </a:endParaRPr>
          </a:p>
        </p:txBody>
      </p:sp>
    </p:spTree>
    <p:custDataLst>
      <p:tags r:id="rId1"/>
    </p:custDataLst>
    <p:extLst>
      <p:ext uri="{BB962C8B-B14F-4D97-AF65-F5344CB8AC3E}">
        <p14:creationId xmlns:p14="http://schemas.microsoft.com/office/powerpoint/2010/main" val="28606633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03EE091-0DD8-4F11-8634-5B9E92BB1250}"/>
              </a:ext>
            </a:extLst>
          </p:cNvPr>
          <p:cNvSpPr txBox="1"/>
          <p:nvPr/>
        </p:nvSpPr>
        <p:spPr>
          <a:xfrm>
            <a:off x="1727115" y="466215"/>
            <a:ext cx="4952729" cy="646331"/>
          </a:xfrm>
          <a:prstGeom prst="rect">
            <a:avLst/>
          </a:prstGeom>
          <a:noFill/>
        </p:spPr>
        <p:txBody>
          <a:bodyPr wrap="square" rtlCol="0">
            <a:spAutoFit/>
          </a:bodyPr>
          <a:lstStyle/>
          <a:p>
            <a:pPr algn="ctr"/>
            <a:r>
              <a:rPr lang="vi-VN" sz="3600" dirty="0">
                <a:solidFill>
                  <a:schemeClr val="accent2"/>
                </a:solidFill>
                <a:latin typeface="UTM Cookies" panose="02040603050506020204" pitchFamily="18" charset="0"/>
              </a:rPr>
              <a:t>THÁNH GIÓNG</a:t>
            </a:r>
            <a:endParaRPr lang="en-US" sz="3600" dirty="0">
              <a:solidFill>
                <a:schemeClr val="accent2"/>
              </a:solidFill>
              <a:latin typeface="UTM Cookies" panose="02040603050506020204" pitchFamily="18" charset="0"/>
            </a:endParaRPr>
          </a:p>
        </p:txBody>
      </p:sp>
      <p:pic>
        <p:nvPicPr>
          <p:cNvPr id="11" name="Picture 10">
            <a:extLst>
              <a:ext uri="{FF2B5EF4-FFF2-40B4-BE49-F238E27FC236}">
                <a16:creationId xmlns:a16="http://schemas.microsoft.com/office/drawing/2014/main" id="{586437D6-DC82-4E9A-92F3-2487CE246528}"/>
              </a:ext>
            </a:extLst>
          </p:cNvPr>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9504" t="8824" r="27740" b="7101"/>
          <a:stretch/>
        </p:blipFill>
        <p:spPr>
          <a:xfrm>
            <a:off x="347314" y="331799"/>
            <a:ext cx="1319082" cy="1304243"/>
          </a:xfrm>
          <a:prstGeom prst="ellipse">
            <a:avLst/>
          </a:prstGeom>
        </p:spPr>
      </p:pic>
      <p:pic>
        <p:nvPicPr>
          <p:cNvPr id="2" name="Picture 1">
            <a:extLst>
              <a:ext uri="{FF2B5EF4-FFF2-40B4-BE49-F238E27FC236}">
                <a16:creationId xmlns:a16="http://schemas.microsoft.com/office/drawing/2014/main" id="{3764607D-B1F8-4F17-A459-05529E3664FC}"/>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rcRect b="58752"/>
          <a:stretch/>
        </p:blipFill>
        <p:spPr>
          <a:xfrm>
            <a:off x="1536285" y="1647889"/>
            <a:ext cx="5060682" cy="1531143"/>
          </a:xfrm>
          <a:prstGeom prst="rect">
            <a:avLst/>
          </a:prstGeom>
        </p:spPr>
      </p:pic>
      <p:pic>
        <p:nvPicPr>
          <p:cNvPr id="12" name="Picture 11">
            <a:extLst>
              <a:ext uri="{FF2B5EF4-FFF2-40B4-BE49-F238E27FC236}">
                <a16:creationId xmlns:a16="http://schemas.microsoft.com/office/drawing/2014/main" id="{F1DE93BE-6CFB-4D3D-85FE-82BE476EBADA}"/>
              </a:ext>
            </a:extLst>
          </p:cNvPr>
          <p:cNvPicPr>
            <a:picLocks noChangeAspect="1"/>
          </p:cNvPicPr>
          <p:nvPr/>
        </p:nvPicPr>
        <p:blipFill rotWithShape="1">
          <a:blip r:embed="rId9">
            <a:clrChange>
              <a:clrFrom>
                <a:srgbClr val="FFFFFF"/>
              </a:clrFrom>
              <a:clrTo>
                <a:srgbClr val="FFFFFF">
                  <a:alpha val="0"/>
                </a:srgbClr>
              </a:clrTo>
            </a:clrChange>
            <a:extLst>
              <a:ext uri="{BEBA8EAE-BF5A-486C-A8C5-ECC9F3942E4B}">
                <a14:imgProps xmlns:a14="http://schemas.microsoft.com/office/drawing/2010/main">
                  <a14:imgLayer r:embed="rId8">
                    <a14:imgEffect>
                      <a14:saturation sat="200000"/>
                    </a14:imgEffect>
                  </a14:imgLayer>
                </a14:imgProps>
              </a:ext>
            </a:extLst>
          </a:blip>
          <a:srcRect t="59904" b="-1152"/>
          <a:stretch/>
        </p:blipFill>
        <p:spPr>
          <a:xfrm>
            <a:off x="673690" y="3225233"/>
            <a:ext cx="5309422" cy="1606401"/>
          </a:xfrm>
          <a:prstGeom prst="rect">
            <a:avLst/>
          </a:prstGeom>
        </p:spPr>
      </p:pic>
      <p:pic>
        <p:nvPicPr>
          <p:cNvPr id="3" name="[Thần thoại sử Việt] - Truyền thuyết Thánh Gióng">
            <a:hlinkClick r:id="" action="ppaction://media"/>
            <a:extLst>
              <a:ext uri="{FF2B5EF4-FFF2-40B4-BE49-F238E27FC236}">
                <a16:creationId xmlns:a16="http://schemas.microsoft.com/office/drawing/2014/main" id="{8F7D86E9-C9DE-4588-810B-A64B989B907C}"/>
              </a:ext>
            </a:extLst>
          </p:cNvPr>
          <p:cNvPicPr>
            <a:picLocks noChangeAspect="1"/>
          </p:cNvPicPr>
          <p:nvPr>
            <a:videoFile r:link="rId3"/>
            <p:extLst>
              <p:ext uri="{DAA4B4D4-6D71-4841-9C94-3DE7FCFB9230}">
                <p14:media xmlns:p14="http://schemas.microsoft.com/office/powerpoint/2010/main" r:embed="rId2"/>
              </p:ext>
            </p:extLst>
          </p:nvPr>
        </p:nvPicPr>
        <p:blipFill>
          <a:blip r:embed="rId10"/>
          <a:stretch>
            <a:fillRect/>
          </a:stretch>
        </p:blipFill>
        <p:spPr>
          <a:xfrm>
            <a:off x="890630" y="1769872"/>
            <a:ext cx="5092482" cy="2864521"/>
          </a:xfrm>
          <a:prstGeom prst="rect">
            <a:avLst/>
          </a:prstGeom>
        </p:spPr>
      </p:pic>
      <p:sp>
        <p:nvSpPr>
          <p:cNvPr id="14" name="TextBox 13">
            <a:extLst>
              <a:ext uri="{FF2B5EF4-FFF2-40B4-BE49-F238E27FC236}">
                <a16:creationId xmlns:a16="http://schemas.microsoft.com/office/drawing/2014/main" id="{4D3AA807-2DCC-48E4-AC94-AB911CA05AD3}"/>
              </a:ext>
            </a:extLst>
          </p:cNvPr>
          <p:cNvSpPr txBox="1"/>
          <p:nvPr/>
        </p:nvSpPr>
        <p:spPr>
          <a:xfrm>
            <a:off x="1666396" y="1278534"/>
            <a:ext cx="5815502"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1. </a:t>
            </a:r>
            <a:r>
              <a:rPr lang="en-US" sz="1500" dirty="0">
                <a:latin typeface="UTM Avo" panose="02040603050506020204" pitchFamily="18" charset="0"/>
              </a:rPr>
              <a:t>Nghe </a:t>
            </a:r>
            <a:r>
              <a:rPr lang="vi-VN" sz="1500" dirty="0">
                <a:latin typeface="UTM Avo" panose="02040603050506020204" pitchFamily="18" charset="0"/>
              </a:rPr>
              <a:t>kể chuyện</a:t>
            </a:r>
            <a:r>
              <a:rPr lang="en-US" sz="1500" dirty="0">
                <a:latin typeface="UTM Avo" panose="02040603050506020204" pitchFamily="18" charset="0"/>
              </a:rPr>
              <a:t>.</a:t>
            </a:r>
            <a:endParaRPr lang="vi-VN" sz="1500" dirty="0">
              <a:latin typeface="UTM Avo" panose="02040603050506020204" pitchFamily="18" charset="0"/>
            </a:endParaRPr>
          </a:p>
        </p:txBody>
      </p:sp>
    </p:spTree>
    <p:custDataLst>
      <p:tags r:id="rId1"/>
    </p:custDataLst>
    <p:extLst>
      <p:ext uri="{BB962C8B-B14F-4D97-AF65-F5344CB8AC3E}">
        <p14:creationId xmlns:p14="http://schemas.microsoft.com/office/powerpoint/2010/main" val="295517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5" fill="hold" display="0">
                  <p:stCondLst>
                    <p:cond delay="indefinite"/>
                  </p:stCondLst>
                </p:cTn>
                <p:tgtEl>
                  <p:spTgt spid="3"/>
                </p:tgtEl>
              </p:cMediaNode>
            </p:video>
          </p:childTnLst>
        </p:cTn>
      </p:par>
    </p:tnLst>
    <p:bldLst>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63F6C4-8E13-415B-980C-B0E4DFC90086}"/>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555346" y="328579"/>
            <a:ext cx="5747307" cy="4486341"/>
          </a:xfrm>
          <a:prstGeom prst="rect">
            <a:avLst/>
          </a:prstGeom>
        </p:spPr>
      </p:pic>
      <p:sp>
        <p:nvSpPr>
          <p:cNvPr id="6" name="TextBox 5">
            <a:extLst>
              <a:ext uri="{FF2B5EF4-FFF2-40B4-BE49-F238E27FC236}">
                <a16:creationId xmlns:a16="http://schemas.microsoft.com/office/drawing/2014/main" id="{6D1BBC48-FA88-4D59-BEB1-F1B8B9BB53B2}"/>
              </a:ext>
            </a:extLst>
          </p:cNvPr>
          <p:cNvSpPr txBox="1"/>
          <p:nvPr/>
        </p:nvSpPr>
        <p:spPr>
          <a:xfrm>
            <a:off x="468085" y="2310139"/>
            <a:ext cx="2960914" cy="523220"/>
          </a:xfrm>
          <a:prstGeom prst="rect">
            <a:avLst/>
          </a:prstGeom>
          <a:solidFill>
            <a:schemeClr val="accent2"/>
          </a:solidFill>
          <a:effectLst>
            <a:softEdge rad="63500"/>
          </a:effectLst>
        </p:spPr>
        <p:txBody>
          <a:bodyPr wrap="square" rtlCol="0">
            <a:spAutoFit/>
          </a:bodyPr>
          <a:lstStyle/>
          <a:p>
            <a:pPr algn="ctr"/>
            <a:r>
              <a:rPr lang="vi-VN" dirty="0">
                <a:solidFill>
                  <a:srgbClr val="FF0000"/>
                </a:solidFill>
                <a:latin typeface="UTM Avo" panose="02040603050506020204" pitchFamily="18" charset="0"/>
              </a:rPr>
              <a:t>Cậu bé Gióng không biết nói, biết cười, không biết tự xúc ăn.</a:t>
            </a:r>
          </a:p>
        </p:txBody>
      </p:sp>
      <p:sp>
        <p:nvSpPr>
          <p:cNvPr id="8" name="TextBox 7">
            <a:extLst>
              <a:ext uri="{FF2B5EF4-FFF2-40B4-BE49-F238E27FC236}">
                <a16:creationId xmlns:a16="http://schemas.microsoft.com/office/drawing/2014/main" id="{1F3681D3-343A-499E-94EA-84C371BADFBA}"/>
              </a:ext>
            </a:extLst>
          </p:cNvPr>
          <p:cNvSpPr txBox="1"/>
          <p:nvPr/>
        </p:nvSpPr>
        <p:spPr>
          <a:xfrm>
            <a:off x="3254653" y="2032495"/>
            <a:ext cx="3222347" cy="954107"/>
          </a:xfrm>
          <a:prstGeom prst="rect">
            <a:avLst/>
          </a:prstGeom>
          <a:solidFill>
            <a:schemeClr val="accent2"/>
          </a:solidFill>
          <a:effectLst>
            <a:softEdge rad="63500"/>
          </a:effectLst>
        </p:spPr>
        <p:txBody>
          <a:bodyPr wrap="square" rtlCol="0">
            <a:spAutoFit/>
          </a:bodyPr>
          <a:lstStyle/>
          <a:p>
            <a:pPr algn="ctr"/>
            <a:r>
              <a:rPr lang="vi-VN" dirty="0">
                <a:solidFill>
                  <a:srgbClr val="FF0000"/>
                </a:solidFill>
                <a:latin typeface="UTM Avo" panose="02040603050506020204" pitchFamily="18" charset="0"/>
              </a:rPr>
              <a:t>“Về bảo với vua rèn cho ta một con ngựa sắt, một thanh gươm sắt, một áo giáp sắt và một nón sắt, ta sẽ đánh đuổi giặc dữ cho!”</a:t>
            </a:r>
          </a:p>
        </p:txBody>
      </p:sp>
      <p:sp>
        <p:nvSpPr>
          <p:cNvPr id="11" name="TextBox 10">
            <a:extLst>
              <a:ext uri="{FF2B5EF4-FFF2-40B4-BE49-F238E27FC236}">
                <a16:creationId xmlns:a16="http://schemas.microsoft.com/office/drawing/2014/main" id="{80B96051-3033-449F-8049-0CF24668BEC7}"/>
              </a:ext>
            </a:extLst>
          </p:cNvPr>
          <p:cNvSpPr txBox="1"/>
          <p:nvPr/>
        </p:nvSpPr>
        <p:spPr>
          <a:xfrm>
            <a:off x="565881" y="4291699"/>
            <a:ext cx="2688772" cy="523220"/>
          </a:xfrm>
          <a:prstGeom prst="rect">
            <a:avLst/>
          </a:prstGeom>
          <a:solidFill>
            <a:schemeClr val="accent2"/>
          </a:solidFill>
          <a:effectLst>
            <a:softEdge rad="63500"/>
          </a:effectLst>
        </p:spPr>
        <p:txBody>
          <a:bodyPr wrap="square" rtlCol="0">
            <a:spAutoFit/>
          </a:bodyPr>
          <a:lstStyle/>
          <a:p>
            <a:pPr algn="ctr"/>
            <a:r>
              <a:rPr lang="vi-VN" dirty="0">
                <a:solidFill>
                  <a:srgbClr val="FF0000"/>
                </a:solidFill>
                <a:latin typeface="UTM Avo" panose="02040603050506020204" pitchFamily="18" charset="0"/>
              </a:rPr>
              <a:t>Gióng lớn nhanh như thổi, người cao to sừng sững.</a:t>
            </a:r>
          </a:p>
        </p:txBody>
      </p:sp>
      <p:sp>
        <p:nvSpPr>
          <p:cNvPr id="12" name="TextBox 11">
            <a:extLst>
              <a:ext uri="{FF2B5EF4-FFF2-40B4-BE49-F238E27FC236}">
                <a16:creationId xmlns:a16="http://schemas.microsoft.com/office/drawing/2014/main" id="{E3C2576D-D029-4DB1-8EA2-06DF8C4AE5BF}"/>
              </a:ext>
            </a:extLst>
          </p:cNvPr>
          <p:cNvSpPr txBox="1"/>
          <p:nvPr/>
        </p:nvSpPr>
        <p:spPr>
          <a:xfrm>
            <a:off x="3407754" y="4291699"/>
            <a:ext cx="2884189" cy="523220"/>
          </a:xfrm>
          <a:prstGeom prst="rect">
            <a:avLst/>
          </a:prstGeom>
          <a:solidFill>
            <a:schemeClr val="accent2"/>
          </a:solidFill>
          <a:effectLst>
            <a:softEdge rad="63500"/>
          </a:effectLst>
        </p:spPr>
        <p:txBody>
          <a:bodyPr wrap="square" rtlCol="0">
            <a:spAutoFit/>
          </a:bodyPr>
          <a:lstStyle/>
          <a:p>
            <a:pPr algn="ctr"/>
            <a:r>
              <a:rPr lang="vi-VN" dirty="0">
                <a:solidFill>
                  <a:srgbClr val="FF0000"/>
                </a:solidFill>
                <a:latin typeface="UTM Avo" panose="02040603050506020204" pitchFamily="18" charset="0"/>
              </a:rPr>
              <a:t>Sau khi đánh đuổi giặc Ân, Gióng cưỡi ngựa bay về trời.</a:t>
            </a:r>
          </a:p>
        </p:txBody>
      </p:sp>
    </p:spTree>
    <p:custDataLst>
      <p:tags r:id="rId1"/>
    </p:custDataLst>
    <p:extLst>
      <p:ext uri="{BB962C8B-B14F-4D97-AF65-F5344CB8AC3E}">
        <p14:creationId xmlns:p14="http://schemas.microsoft.com/office/powerpoint/2010/main" val="283878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down)">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p:tgtEl>
                                          <p:spTgt spid="8"/>
                                        </p:tgtEl>
                                        <p:attrNameLst>
                                          <p:attrName>ppt_y</p:attrName>
                                        </p:attrNameLst>
                                      </p:cBhvr>
                                      <p:tavLst>
                                        <p:tav tm="0">
                                          <p:val>
                                            <p:strVal val="#ppt_y-#ppt_h*1.125000"/>
                                          </p:val>
                                        </p:tav>
                                        <p:tav tm="100000">
                                          <p:val>
                                            <p:strVal val="#ppt_y"/>
                                          </p:val>
                                        </p:tav>
                                      </p:tavLst>
                                    </p:anim>
                                    <p:animEffect transition="in" filter="wipe(down)">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p:tgtEl>
                                          <p:spTgt spid="11"/>
                                        </p:tgtEl>
                                        <p:attrNameLst>
                                          <p:attrName>ppt_y</p:attrName>
                                        </p:attrNameLst>
                                      </p:cBhvr>
                                      <p:tavLst>
                                        <p:tav tm="0">
                                          <p:val>
                                            <p:strVal val="#ppt_y-#ppt_h*1.125000"/>
                                          </p:val>
                                        </p:tav>
                                        <p:tav tm="100000">
                                          <p:val>
                                            <p:strVal val="#ppt_y"/>
                                          </p:val>
                                        </p:tav>
                                      </p:tavLst>
                                    </p:anim>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p:tgtEl>
                                          <p:spTgt spid="12"/>
                                        </p:tgtEl>
                                        <p:attrNameLst>
                                          <p:attrName>ppt_y</p:attrName>
                                        </p:attrNameLst>
                                      </p:cBhvr>
                                      <p:tavLst>
                                        <p:tav tm="0">
                                          <p:val>
                                            <p:strVal val="#ppt_y-#ppt_h*1.125000"/>
                                          </p:val>
                                        </p:tav>
                                        <p:tav tm="100000">
                                          <p:val>
                                            <p:strVal val="#ppt_y"/>
                                          </p:val>
                                        </p:tav>
                                      </p:tavLst>
                                    </p:anim>
                                    <p:animEffect transition="in" filter="wipe(down)">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1"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301B64-10CF-4D0A-B1F8-9954AFC616EE}"/>
              </a:ext>
            </a:extLst>
          </p:cNvPr>
          <p:cNvSpPr txBox="1"/>
          <p:nvPr/>
        </p:nvSpPr>
        <p:spPr>
          <a:xfrm>
            <a:off x="508001" y="301926"/>
            <a:ext cx="5815502"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2. </a:t>
            </a:r>
            <a:r>
              <a:rPr lang="vi-VN" sz="1500" dirty="0">
                <a:latin typeface="UTM Avo" panose="02040603050506020204" pitchFamily="18" charset="0"/>
              </a:rPr>
              <a:t>Kể lại từng đoạn của câu chuyện theo tranh</a:t>
            </a:r>
            <a:r>
              <a:rPr lang="en-US" sz="1500" dirty="0">
                <a:latin typeface="UTM Avo" panose="02040603050506020204" pitchFamily="18" charset="0"/>
              </a:rPr>
              <a:t>.</a:t>
            </a:r>
            <a:endParaRPr lang="vi-VN" sz="1500" dirty="0">
              <a:latin typeface="UTM Avo" panose="02040603050506020204" pitchFamily="18" charset="0"/>
            </a:endParaRPr>
          </a:p>
        </p:txBody>
      </p:sp>
      <p:pic>
        <p:nvPicPr>
          <p:cNvPr id="4" name="Picture 3">
            <a:extLst>
              <a:ext uri="{FF2B5EF4-FFF2-40B4-BE49-F238E27FC236}">
                <a16:creationId xmlns:a16="http://schemas.microsoft.com/office/drawing/2014/main" id="{954DC041-33A1-45F7-B5BB-6487A5740696}"/>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b="58752"/>
          <a:stretch/>
        </p:blipFill>
        <p:spPr>
          <a:xfrm>
            <a:off x="529655" y="817318"/>
            <a:ext cx="5798689" cy="1754432"/>
          </a:xfrm>
          <a:prstGeom prst="rect">
            <a:avLst/>
          </a:prstGeom>
        </p:spPr>
      </p:pic>
      <p:pic>
        <p:nvPicPr>
          <p:cNvPr id="5" name="Picture 4">
            <a:extLst>
              <a:ext uri="{FF2B5EF4-FFF2-40B4-BE49-F238E27FC236}">
                <a16:creationId xmlns:a16="http://schemas.microsoft.com/office/drawing/2014/main" id="{34949E25-367E-4FA5-BB81-EEEEB10F79DF}"/>
              </a:ext>
            </a:extLst>
          </p:cNvPr>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200000"/>
                    </a14:imgEffect>
                  </a14:imgLayer>
                </a14:imgProps>
              </a:ext>
            </a:extLst>
          </a:blip>
          <a:srcRect t="59904" b="-1152"/>
          <a:stretch/>
        </p:blipFill>
        <p:spPr>
          <a:xfrm>
            <a:off x="529654" y="2706142"/>
            <a:ext cx="5798689" cy="1754432"/>
          </a:xfrm>
          <a:prstGeom prst="rect">
            <a:avLst/>
          </a:prstGeom>
        </p:spPr>
      </p:pic>
    </p:spTree>
    <p:custDataLst>
      <p:tags r:id="rId1"/>
    </p:custDataLst>
    <p:extLst>
      <p:ext uri="{BB962C8B-B14F-4D97-AF65-F5344CB8AC3E}">
        <p14:creationId xmlns:p14="http://schemas.microsoft.com/office/powerpoint/2010/main" val="2199897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826E02-224B-46F5-9B49-2556E65B1271}"/>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399494" y="1073936"/>
            <a:ext cx="4494410" cy="3388734"/>
          </a:xfrm>
          <a:prstGeom prst="rect">
            <a:avLst/>
          </a:prstGeom>
        </p:spPr>
      </p:pic>
      <p:sp>
        <p:nvSpPr>
          <p:cNvPr id="3" name="TextBox 2">
            <a:extLst>
              <a:ext uri="{FF2B5EF4-FFF2-40B4-BE49-F238E27FC236}">
                <a16:creationId xmlns:a16="http://schemas.microsoft.com/office/drawing/2014/main" id="{9F278260-FFCE-492B-930D-7A39236C34FF}"/>
              </a:ext>
            </a:extLst>
          </p:cNvPr>
          <p:cNvSpPr txBox="1"/>
          <p:nvPr/>
        </p:nvSpPr>
        <p:spPr>
          <a:xfrm>
            <a:off x="924220" y="205662"/>
            <a:ext cx="6470494" cy="539378"/>
          </a:xfrm>
          <a:prstGeom prst="rect">
            <a:avLst/>
          </a:prstGeom>
          <a:noFill/>
        </p:spPr>
        <p:txBody>
          <a:bodyPr wrap="square" rtlCol="0">
            <a:spAutoFit/>
          </a:bodyPr>
          <a:lstStyle/>
          <a:p>
            <a:pPr>
              <a:lnSpc>
                <a:spcPct val="150000"/>
              </a:lnSpc>
            </a:pPr>
            <a:r>
              <a:rPr lang="vi-VN" sz="2200" b="1" dirty="0">
                <a:latin typeface="Times New Roman" panose="02020603050405020304" pitchFamily="18" charset="0"/>
                <a:cs typeface="Times New Roman" panose="02020603050405020304" pitchFamily="18" charset="0"/>
              </a:rPr>
              <a:t>Đoán xem các bạn nhỏ trong tranh đang </a:t>
            </a:r>
            <a:r>
              <a:rPr lang="vi-VN" sz="2200" b="1" dirty="0" err="1">
                <a:latin typeface="Times New Roman" panose="02020603050405020304" pitchFamily="18" charset="0"/>
                <a:cs typeface="Times New Roman" panose="02020603050405020304" pitchFamily="18" charset="0"/>
              </a:rPr>
              <a:t>nói</a:t>
            </a:r>
            <a:r>
              <a:rPr lang="vi-VN" sz="2200" b="1" dirty="0">
                <a:latin typeface="Times New Roman" panose="02020603050405020304" pitchFamily="18" charset="0"/>
                <a:cs typeface="Times New Roman" panose="02020603050405020304" pitchFamily="18" charset="0"/>
              </a:rPr>
              <a:t> </a:t>
            </a:r>
            <a:r>
              <a:rPr lang="vi-VN" sz="2200" b="1" dirty="0" err="1">
                <a:latin typeface="Times New Roman" panose="02020603050405020304" pitchFamily="18" charset="0"/>
                <a:cs typeface="Times New Roman" panose="02020603050405020304" pitchFamily="18" charset="0"/>
              </a:rPr>
              <a:t>gì</a:t>
            </a:r>
            <a:r>
              <a:rPr lang="en-US" sz="2200" b="1" dirty="0">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D99BB4A3-46EC-4904-84FF-62A889B406FD}"/>
              </a:ext>
            </a:extLst>
          </p:cNvPr>
          <p:cNvPicPr>
            <a:picLocks noChangeAspect="1"/>
          </p:cNvPicPr>
          <p:nvPr/>
        </p:nvPicPr>
        <p:blipFill>
          <a:blip r:embed="rId5">
            <a:clrChange>
              <a:clrFrom>
                <a:srgbClr val="FFFEFE"/>
              </a:clrFrom>
              <a:clrTo>
                <a:srgbClr val="FFFEFE">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138953" y="271638"/>
            <a:ext cx="695814" cy="366713"/>
          </a:xfrm>
          <a:prstGeom prst="rect">
            <a:avLst/>
          </a:prstGeom>
        </p:spPr>
      </p:pic>
    </p:spTree>
    <p:extLst>
      <p:ext uri="{BB962C8B-B14F-4D97-AF65-F5344CB8AC3E}">
        <p14:creationId xmlns:p14="http://schemas.microsoft.com/office/powerpoint/2010/main" val="975934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C30872C-D8A3-4A7F-9E85-000BF32829FE}"/>
              </a:ext>
            </a:extLst>
          </p:cNvPr>
          <p:cNvSpPr txBox="1"/>
          <p:nvPr/>
        </p:nvSpPr>
        <p:spPr>
          <a:xfrm>
            <a:off x="1585291" y="1133060"/>
            <a:ext cx="3687417" cy="2123658"/>
          </a:xfrm>
          <a:prstGeom prst="rect">
            <a:avLst/>
          </a:prstGeom>
          <a:noFill/>
        </p:spPr>
        <p:txBody>
          <a:bodyPr wrap="square" rtlCol="0">
            <a:spAutoFit/>
          </a:bodyPr>
          <a:lstStyle/>
          <a:p>
            <a:pPr algn="ctr"/>
            <a:r>
              <a:rPr lang="en-US" sz="6600" b="1" dirty="0" err="1">
                <a:solidFill>
                  <a:srgbClr val="FF0000"/>
                </a:solidFill>
              </a:rPr>
              <a:t>Tiết</a:t>
            </a:r>
            <a:r>
              <a:rPr lang="en-US" sz="6600" b="1" dirty="0">
                <a:solidFill>
                  <a:srgbClr val="FF0000"/>
                </a:solidFill>
              </a:rPr>
              <a:t> 1- 2 </a:t>
            </a:r>
          </a:p>
          <a:p>
            <a:pPr algn="ctr"/>
            <a:r>
              <a:rPr lang="en-US" sz="6600" b="1" dirty="0">
                <a:solidFill>
                  <a:srgbClr val="FF0000"/>
                </a:solidFill>
              </a:rPr>
              <a:t>ĐỌC</a:t>
            </a:r>
          </a:p>
        </p:txBody>
      </p:sp>
    </p:spTree>
    <p:extLst>
      <p:ext uri="{BB962C8B-B14F-4D97-AF65-F5344CB8AC3E}">
        <p14:creationId xmlns:p14="http://schemas.microsoft.com/office/powerpoint/2010/main" val="16297551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DB0D57-E4C1-4E80-8664-1A0205E2CF88}"/>
              </a:ext>
            </a:extLst>
          </p:cNvPr>
          <p:cNvSpPr txBox="1"/>
          <p:nvPr/>
        </p:nvSpPr>
        <p:spPr>
          <a:xfrm>
            <a:off x="478957" y="975072"/>
            <a:ext cx="6155313" cy="1292662"/>
          </a:xfrm>
          <a:prstGeom prst="rect">
            <a:avLst/>
          </a:prstGeom>
          <a:noFill/>
        </p:spPr>
        <p:txBody>
          <a:bodyPr wrap="square" rtlCol="0">
            <a:spAutoFit/>
          </a:bodyPr>
          <a:lstStyle/>
          <a:p>
            <a:pPr indent="171450" algn="just"/>
            <a:r>
              <a:rPr lang="vi-VN" sz="1300" dirty="0">
                <a:latin typeface="UTM Avo" panose="02040603050506020204" pitchFamily="18" charset="0"/>
              </a:rPr>
              <a:t>Việt Nam là đất nước tươi đẹp của chúng mình. Thủ đô nước mình là Hà Nội. Lá cờ Tổ quốc hình chữ nhật, nền đỏ, ở giữa có ngôi sao vàng năm cánh.</a:t>
            </a:r>
          </a:p>
          <a:p>
            <a:pPr indent="171450" algn="just"/>
            <a:r>
              <a:rPr lang="vi-VN" sz="1300" dirty="0">
                <a:latin typeface="UTM Avo" panose="02040603050506020204" pitchFamily="18" charset="0"/>
              </a:rPr>
              <a:t>Việt Nam có những vị anh hùng có công lớn với đất nước như Hai Bà Trưng, Bà Triệu, Trần Hưng Đạo, Quang Trung, Hồ Chí Minh,... Những con người ấy đã làm rạng danh lịch sử nước nhà.</a:t>
            </a:r>
          </a:p>
        </p:txBody>
      </p:sp>
      <p:grpSp>
        <p:nvGrpSpPr>
          <p:cNvPr id="3" name="Group 2">
            <a:extLst>
              <a:ext uri="{FF2B5EF4-FFF2-40B4-BE49-F238E27FC236}">
                <a16:creationId xmlns:a16="http://schemas.microsoft.com/office/drawing/2014/main" id="{9D0F22DC-6D72-483F-8FD5-D3D31A098AA8}"/>
              </a:ext>
            </a:extLst>
          </p:cNvPr>
          <p:cNvGrpSpPr/>
          <p:nvPr/>
        </p:nvGrpSpPr>
        <p:grpSpPr>
          <a:xfrm>
            <a:off x="581706" y="174824"/>
            <a:ext cx="1305582" cy="525172"/>
            <a:chOff x="635794" y="14285"/>
            <a:chExt cx="1305582" cy="525172"/>
          </a:xfrm>
        </p:grpSpPr>
        <p:sp>
          <p:nvSpPr>
            <p:cNvPr id="4" name="TextBox 3">
              <a:extLst>
                <a:ext uri="{FF2B5EF4-FFF2-40B4-BE49-F238E27FC236}">
                  <a16:creationId xmlns:a16="http://schemas.microsoft.com/office/drawing/2014/main" id="{4FCF2103-78A6-4FBE-95ED-601E4DFDD877}"/>
                </a:ext>
              </a:extLst>
            </p:cNvPr>
            <p:cNvSpPr txBox="1"/>
            <p:nvPr/>
          </p:nvSpPr>
          <p:spPr>
            <a:xfrm>
              <a:off x="1127791" y="49917"/>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14285"/>
              <a:ext cx="582308" cy="525172"/>
            </a:xfrm>
            <a:prstGeom prst="rect">
              <a:avLst/>
            </a:prstGeom>
          </p:spPr>
        </p:pic>
      </p:grpSp>
      <p:sp>
        <p:nvSpPr>
          <p:cNvPr id="6" name="TextBox 5">
            <a:extLst>
              <a:ext uri="{FF2B5EF4-FFF2-40B4-BE49-F238E27FC236}">
                <a16:creationId xmlns:a16="http://schemas.microsoft.com/office/drawing/2014/main" id="{9DC896DB-F00F-4B35-AA0E-25BACE8F3BB7}"/>
              </a:ext>
            </a:extLst>
          </p:cNvPr>
          <p:cNvSpPr txBox="1"/>
          <p:nvPr/>
        </p:nvSpPr>
        <p:spPr>
          <a:xfrm>
            <a:off x="1720540" y="509357"/>
            <a:ext cx="3113330" cy="413703"/>
          </a:xfrm>
          <a:prstGeom prst="rect">
            <a:avLst/>
          </a:prstGeom>
          <a:noFill/>
        </p:spPr>
        <p:txBody>
          <a:bodyPr wrap="square" rtlCol="0">
            <a:spAutoFit/>
          </a:bodyPr>
          <a:lstStyle/>
          <a:p>
            <a:pPr algn="ctr">
              <a:lnSpc>
                <a:spcPct val="150000"/>
              </a:lnSpc>
            </a:pPr>
            <a:r>
              <a:rPr lang="vi-VN" sz="1600" b="1" dirty="0">
                <a:solidFill>
                  <a:schemeClr val="accent1">
                    <a:lumMod val="75000"/>
                  </a:schemeClr>
                </a:solidFill>
                <a:latin typeface="UTM Avo" panose="02040603050506020204" pitchFamily="18" charset="0"/>
              </a:rPr>
              <a:t>ĐẤT NƯỚC CHÚNG MÌNH</a:t>
            </a:r>
            <a:endParaRPr lang="en-US" sz="1600" b="1" dirty="0">
              <a:solidFill>
                <a:schemeClr val="accent1">
                  <a:lumMod val="75000"/>
                </a:schemeClr>
              </a:solidFill>
              <a:latin typeface="UTM Avo" panose="02040603050506020204" pitchFamily="18" charset="0"/>
            </a:endParaRPr>
          </a:p>
        </p:txBody>
      </p:sp>
      <p:sp>
        <p:nvSpPr>
          <p:cNvPr id="15" name="TextBox 14">
            <a:extLst>
              <a:ext uri="{FF2B5EF4-FFF2-40B4-BE49-F238E27FC236}">
                <a16:creationId xmlns:a16="http://schemas.microsoft.com/office/drawing/2014/main" id="{28530BC7-951C-41EE-892D-67BDEB236BAA}"/>
              </a:ext>
            </a:extLst>
          </p:cNvPr>
          <p:cNvSpPr txBox="1"/>
          <p:nvPr/>
        </p:nvSpPr>
        <p:spPr>
          <a:xfrm>
            <a:off x="3003874" y="2205914"/>
            <a:ext cx="3527554" cy="1092607"/>
          </a:xfrm>
          <a:prstGeom prst="rect">
            <a:avLst/>
          </a:prstGeom>
          <a:noFill/>
        </p:spPr>
        <p:txBody>
          <a:bodyPr wrap="square" rtlCol="0">
            <a:spAutoFit/>
          </a:bodyPr>
          <a:lstStyle/>
          <a:p>
            <a:pPr indent="171450" algn="just"/>
            <a:r>
              <a:rPr lang="vi-VN" sz="1300" dirty="0">
                <a:latin typeface="UTM Avo" panose="02040603050506020204" pitchFamily="18" charset="0"/>
              </a:rPr>
              <a:t>Đất nước mình có ba miền Bắc, Trung, Nam với khí hậu khác nhau. Miền Bắc và miền Trung một năm có bốn mùa: xuân, hạ, thu, đông. Miền Nam có hai mùa: mùa mưa và mùa khô.</a:t>
            </a:r>
          </a:p>
        </p:txBody>
      </p:sp>
      <p:sp>
        <p:nvSpPr>
          <p:cNvPr id="16" name="TextBox 15">
            <a:extLst>
              <a:ext uri="{FF2B5EF4-FFF2-40B4-BE49-F238E27FC236}">
                <a16:creationId xmlns:a16="http://schemas.microsoft.com/office/drawing/2014/main" id="{08BFB91A-685F-44FB-AD48-BF57E4B0D61A}"/>
              </a:ext>
            </a:extLst>
          </p:cNvPr>
          <p:cNvSpPr txBox="1"/>
          <p:nvPr/>
        </p:nvSpPr>
        <p:spPr>
          <a:xfrm>
            <a:off x="3003875" y="3229248"/>
            <a:ext cx="1849236" cy="1492716"/>
          </a:xfrm>
          <a:prstGeom prst="rect">
            <a:avLst/>
          </a:prstGeom>
          <a:noFill/>
        </p:spPr>
        <p:txBody>
          <a:bodyPr wrap="square" rtlCol="0">
            <a:spAutoFit/>
          </a:bodyPr>
          <a:lstStyle/>
          <a:p>
            <a:pPr indent="171450" algn="just"/>
            <a:r>
              <a:rPr lang="vi-VN" sz="1300" dirty="0">
                <a:latin typeface="UTM Avo" panose="02040603050506020204" pitchFamily="18" charset="0"/>
              </a:rPr>
              <a:t>Trang phục truyền thống của người Việt Nam là áo dài. Áo dài thường được mặc trong dịp Tết hay lễ hội.</a:t>
            </a:r>
          </a:p>
          <a:p>
            <a:pPr indent="171450" algn="r"/>
            <a:r>
              <a:rPr lang="vi-VN" sz="1300" dirty="0">
                <a:latin typeface="UTM Avo" panose="02040603050506020204" pitchFamily="18" charset="0"/>
              </a:rPr>
              <a:t>(Trung Sơn)</a:t>
            </a:r>
          </a:p>
        </p:txBody>
      </p:sp>
      <p:pic>
        <p:nvPicPr>
          <p:cNvPr id="9" name="Picture 8">
            <a:extLst>
              <a:ext uri="{FF2B5EF4-FFF2-40B4-BE49-F238E27FC236}">
                <a16:creationId xmlns:a16="http://schemas.microsoft.com/office/drawing/2014/main" id="{7BF63209-3F36-4FD6-983B-3C3390FD4D4D}"/>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4853111" y="3079219"/>
            <a:ext cx="1628775" cy="1746360"/>
          </a:xfrm>
          <a:prstGeom prst="rect">
            <a:avLst/>
          </a:prstGeom>
        </p:spPr>
      </p:pic>
      <p:pic>
        <p:nvPicPr>
          <p:cNvPr id="11" name="Picture 10">
            <a:extLst>
              <a:ext uri="{FF2B5EF4-FFF2-40B4-BE49-F238E27FC236}">
                <a16:creationId xmlns:a16="http://schemas.microsoft.com/office/drawing/2014/main" id="{FFB86EE2-0AF3-4295-8DA2-72FD5FFE9C0B}"/>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tretch>
            <a:fillRect/>
          </a:stretch>
        </p:blipFill>
        <p:spPr>
          <a:xfrm>
            <a:off x="408011" y="2175064"/>
            <a:ext cx="2625058" cy="2562057"/>
          </a:xfrm>
          <a:prstGeom prst="rect">
            <a:avLst/>
          </a:prstGeom>
        </p:spPr>
      </p:pic>
      <p:sp>
        <p:nvSpPr>
          <p:cNvPr id="7" name="TextBox 6">
            <a:extLst>
              <a:ext uri="{FF2B5EF4-FFF2-40B4-BE49-F238E27FC236}">
                <a16:creationId xmlns:a16="http://schemas.microsoft.com/office/drawing/2014/main" id="{DCF2D411-EBC8-45A1-8EA3-AEE9CFBB13EA}"/>
              </a:ext>
            </a:extLst>
          </p:cNvPr>
          <p:cNvSpPr txBox="1"/>
          <p:nvPr/>
        </p:nvSpPr>
        <p:spPr>
          <a:xfrm>
            <a:off x="4833870" y="210456"/>
            <a:ext cx="1648016" cy="461665"/>
          </a:xfrm>
          <a:prstGeom prst="rect">
            <a:avLst/>
          </a:prstGeom>
          <a:solidFill>
            <a:schemeClr val="accent1">
              <a:lumMod val="60000"/>
              <a:lumOff val="40000"/>
            </a:schemeClr>
          </a:solidFill>
        </p:spPr>
        <p:txBody>
          <a:bodyPr wrap="square" rtlCol="0">
            <a:spAutoFit/>
          </a:bodyPr>
          <a:lstStyle/>
          <a:p>
            <a:r>
              <a:rPr lang="vi-VN" sz="2400" b="1" dirty="0">
                <a:solidFill>
                  <a:srgbClr val="FF0000"/>
                </a:solidFill>
              </a:rPr>
              <a:t>ĐỌC MẪU</a:t>
            </a:r>
            <a:endParaRPr lang="en-US" sz="2400" b="1" dirty="0">
              <a:solidFill>
                <a:srgbClr val="FF0000"/>
              </a:solidFill>
            </a:endParaRPr>
          </a:p>
        </p:txBody>
      </p:sp>
    </p:spTree>
    <p:custDataLst>
      <p:tags r:id="rId1"/>
    </p:custDataLst>
    <p:extLst>
      <p:ext uri="{BB962C8B-B14F-4D97-AF65-F5344CB8AC3E}">
        <p14:creationId xmlns:p14="http://schemas.microsoft.com/office/powerpoint/2010/main" val="97655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846BF6E-482E-422A-A0F8-9DA4D1A95D94}"/>
              </a:ext>
            </a:extLst>
          </p:cNvPr>
          <p:cNvSpPr txBox="1"/>
          <p:nvPr/>
        </p:nvSpPr>
        <p:spPr>
          <a:xfrm>
            <a:off x="2826247" y="1841482"/>
            <a:ext cx="1685033" cy="438582"/>
          </a:xfrm>
          <a:prstGeom prst="rect">
            <a:avLst/>
          </a:prstGeom>
          <a:noFill/>
        </p:spPr>
        <p:txBody>
          <a:bodyPr wrap="square" rtlCol="0">
            <a:spAutoFit/>
          </a:bodyPr>
          <a:lstStyle/>
          <a:p>
            <a:pPr defTabSz="514350">
              <a:buClrTx/>
              <a:defRPr/>
            </a:pPr>
            <a:r>
              <a:rPr lang="en-US" sz="2250" kern="1200" dirty="0" err="1">
                <a:solidFill>
                  <a:prstClr val="black"/>
                </a:solidFill>
                <a:latin typeface="Times New Roman" panose="02020603050405020304" pitchFamily="18" charset="0"/>
                <a:ea typeface="+mn-ea"/>
                <a:cs typeface="Times New Roman" panose="02020603050405020304" pitchFamily="18" charset="0"/>
              </a:rPr>
              <a:t>Nền</a:t>
            </a:r>
            <a:r>
              <a:rPr lang="en-US" sz="2250" kern="1200" dirty="0">
                <a:solidFill>
                  <a:prstClr val="black"/>
                </a:solidFill>
                <a:latin typeface="Times New Roman" panose="02020603050405020304" pitchFamily="18" charset="0"/>
                <a:ea typeface="+mn-ea"/>
                <a:cs typeface="Times New Roman" panose="02020603050405020304" pitchFamily="18" charset="0"/>
              </a:rPr>
              <a:t> </a:t>
            </a:r>
            <a:r>
              <a:rPr lang="en-US" sz="2250" kern="1200" dirty="0" err="1">
                <a:solidFill>
                  <a:prstClr val="black"/>
                </a:solidFill>
                <a:latin typeface="Times New Roman" panose="02020603050405020304" pitchFamily="18" charset="0"/>
                <a:ea typeface="+mn-ea"/>
                <a:cs typeface="Times New Roman" panose="02020603050405020304" pitchFamily="18" charset="0"/>
              </a:rPr>
              <a:t>đỏ</a:t>
            </a:r>
            <a:endParaRPr lang="en-US" sz="2250"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97964380-4255-4145-A4D3-7D05AFA98E12}"/>
              </a:ext>
            </a:extLst>
          </p:cNvPr>
          <p:cNvSpPr txBox="1"/>
          <p:nvPr/>
        </p:nvSpPr>
        <p:spPr>
          <a:xfrm>
            <a:off x="2826247" y="2306659"/>
            <a:ext cx="1556910" cy="438582"/>
          </a:xfrm>
          <a:prstGeom prst="rect">
            <a:avLst/>
          </a:prstGeom>
          <a:noFill/>
        </p:spPr>
        <p:txBody>
          <a:bodyPr wrap="square" rtlCol="0">
            <a:spAutoFit/>
          </a:bodyPr>
          <a:lstStyle/>
          <a:p>
            <a:pPr defTabSz="514350">
              <a:buClrTx/>
              <a:defRPr/>
            </a:pPr>
            <a:r>
              <a:rPr lang="en-US" sz="2250" kern="1200" dirty="0" err="1">
                <a:solidFill>
                  <a:prstClr val="black"/>
                </a:solidFill>
                <a:latin typeface="Times New Roman" panose="02020603050405020304" pitchFamily="18" charset="0"/>
                <a:ea typeface="+mn-ea"/>
                <a:cs typeface="Times New Roman" panose="02020603050405020304" pitchFamily="18" charset="0"/>
              </a:rPr>
              <a:t>Lá</a:t>
            </a:r>
            <a:r>
              <a:rPr lang="en-US" sz="2250" kern="1200" dirty="0">
                <a:solidFill>
                  <a:prstClr val="black"/>
                </a:solidFill>
                <a:latin typeface="Times New Roman" panose="02020603050405020304" pitchFamily="18" charset="0"/>
                <a:ea typeface="+mn-ea"/>
                <a:cs typeface="Times New Roman" panose="02020603050405020304" pitchFamily="18" charset="0"/>
              </a:rPr>
              <a:t> </a:t>
            </a:r>
            <a:r>
              <a:rPr lang="en-US" sz="2250" kern="1200" dirty="0" err="1">
                <a:solidFill>
                  <a:prstClr val="black"/>
                </a:solidFill>
                <a:latin typeface="Times New Roman" panose="02020603050405020304" pitchFamily="18" charset="0"/>
                <a:ea typeface="+mn-ea"/>
                <a:cs typeface="Times New Roman" panose="02020603050405020304" pitchFamily="18" charset="0"/>
              </a:rPr>
              <a:t>cờ</a:t>
            </a:r>
            <a:endParaRPr lang="en-US" sz="2250" kern="1200" dirty="0">
              <a:solidFill>
                <a:prstClr val="black"/>
              </a:solidFill>
              <a:latin typeface="Times New Roman" panose="02020603050405020304" pitchFamily="18" charset="0"/>
              <a:ea typeface="+mn-ea"/>
              <a:cs typeface="Times New Roman" panose="02020603050405020304" pitchFamily="18" charset="0"/>
            </a:endParaRPr>
          </a:p>
        </p:txBody>
      </p:sp>
      <p:pic>
        <p:nvPicPr>
          <p:cNvPr id="17" name="18">
            <a:extLst>
              <a:ext uri="{FF2B5EF4-FFF2-40B4-BE49-F238E27FC236}">
                <a16:creationId xmlns:a16="http://schemas.microsoft.com/office/drawing/2014/main" id="{A5316E8E-3F7E-436C-839E-027BB64E29D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326"/>
          <a:stretch/>
        </p:blipFill>
        <p:spPr>
          <a:xfrm>
            <a:off x="-180474" y="602076"/>
            <a:ext cx="1592036" cy="1443074"/>
          </a:xfrm>
          <a:prstGeom prst="rect">
            <a:avLst/>
          </a:prstGeom>
        </p:spPr>
      </p:pic>
      <p:sp>
        <p:nvSpPr>
          <p:cNvPr id="13" name="Rectangle: Rounded Corners 12">
            <a:extLst>
              <a:ext uri="{FF2B5EF4-FFF2-40B4-BE49-F238E27FC236}">
                <a16:creationId xmlns:a16="http://schemas.microsoft.com/office/drawing/2014/main" id="{18F242C0-8D32-4C65-9B04-082B8F3B1A20}"/>
              </a:ext>
            </a:extLst>
          </p:cNvPr>
          <p:cNvSpPr/>
          <p:nvPr/>
        </p:nvSpPr>
        <p:spPr>
          <a:xfrm>
            <a:off x="1641916" y="837343"/>
            <a:ext cx="3909034" cy="618782"/>
          </a:xfrm>
          <a:prstGeom prst="roundRect">
            <a:avLst/>
          </a:prstGeom>
          <a:solidFill>
            <a:schemeClr val="accent6">
              <a:lumMod val="75000"/>
            </a:schemeClr>
          </a:solidFill>
          <a:ln w="25400" cap="flat" cmpd="sng" algn="ctr">
            <a:noFill/>
            <a:prstDash val="solid"/>
          </a:ln>
          <a:effectLst/>
        </p:spPr>
        <p:txBody>
          <a:bodyPr rtlCol="0" anchor="ctr"/>
          <a:lstStyle/>
          <a:p>
            <a:pPr algn="ctr" defTabSz="514350">
              <a:buClrTx/>
              <a:defRPr/>
            </a:pPr>
            <a:r>
              <a:rPr lang="en-US" sz="3375" dirty="0" err="1">
                <a:solidFill>
                  <a:srgbClr val="F2F2E9"/>
                </a:solidFill>
                <a:latin typeface="Times New Roman" panose="02020603050405020304" pitchFamily="18" charset="0"/>
                <a:ea typeface="+mn-ea"/>
                <a:cs typeface="Times New Roman" panose="02020603050405020304" pitchFamily="18" charset="0"/>
              </a:rPr>
              <a:t>Luyện</a:t>
            </a:r>
            <a:r>
              <a:rPr lang="en-US" sz="3375" dirty="0">
                <a:solidFill>
                  <a:srgbClr val="F2F2E9"/>
                </a:solidFill>
                <a:latin typeface="Times New Roman" panose="02020603050405020304" pitchFamily="18" charset="0"/>
                <a:ea typeface="+mn-ea"/>
                <a:cs typeface="Times New Roman" panose="02020603050405020304" pitchFamily="18" charset="0"/>
              </a:rPr>
              <a:t> </a:t>
            </a:r>
            <a:r>
              <a:rPr lang="en-US" sz="3375" dirty="0" err="1">
                <a:solidFill>
                  <a:srgbClr val="F2F2E9"/>
                </a:solidFill>
                <a:latin typeface="Times New Roman" panose="02020603050405020304" pitchFamily="18" charset="0"/>
                <a:ea typeface="+mn-ea"/>
                <a:cs typeface="Times New Roman" panose="02020603050405020304" pitchFamily="18" charset="0"/>
              </a:rPr>
              <a:t>đọc</a:t>
            </a:r>
            <a:r>
              <a:rPr lang="en-US" sz="3375" dirty="0">
                <a:solidFill>
                  <a:srgbClr val="F2F2E9"/>
                </a:solidFill>
                <a:latin typeface="Times New Roman" panose="02020603050405020304" pitchFamily="18" charset="0"/>
                <a:ea typeface="+mn-ea"/>
                <a:cs typeface="Times New Roman" panose="02020603050405020304" pitchFamily="18" charset="0"/>
              </a:rPr>
              <a:t> </a:t>
            </a:r>
            <a:r>
              <a:rPr lang="en-US" sz="3375" dirty="0" err="1">
                <a:solidFill>
                  <a:srgbClr val="F2F2E9"/>
                </a:solidFill>
                <a:latin typeface="Times New Roman" panose="02020603050405020304" pitchFamily="18" charset="0"/>
                <a:ea typeface="+mn-ea"/>
                <a:cs typeface="Times New Roman" panose="02020603050405020304" pitchFamily="18" charset="0"/>
              </a:rPr>
              <a:t>từ</a:t>
            </a:r>
            <a:r>
              <a:rPr lang="en-US" sz="3375" dirty="0">
                <a:solidFill>
                  <a:srgbClr val="F2F2E9"/>
                </a:solidFill>
                <a:latin typeface="Times New Roman" panose="02020603050405020304" pitchFamily="18" charset="0"/>
                <a:ea typeface="+mn-ea"/>
                <a:cs typeface="Times New Roman" panose="02020603050405020304" pitchFamily="18" charset="0"/>
              </a:rPr>
              <a:t> </a:t>
            </a:r>
            <a:r>
              <a:rPr lang="en-US" sz="3375" dirty="0" err="1">
                <a:solidFill>
                  <a:srgbClr val="F2F2E9"/>
                </a:solidFill>
                <a:latin typeface="Times New Roman" panose="02020603050405020304" pitchFamily="18" charset="0"/>
                <a:ea typeface="+mn-ea"/>
                <a:cs typeface="Times New Roman" panose="02020603050405020304" pitchFamily="18" charset="0"/>
              </a:rPr>
              <a:t>khó</a:t>
            </a:r>
            <a:endParaRPr lang="en-US" sz="3375" dirty="0">
              <a:solidFill>
                <a:srgbClr val="F2F2E9"/>
              </a:solidFill>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C4EBE655-4055-4458-8D00-A2E6066EC27A}"/>
              </a:ext>
            </a:extLst>
          </p:cNvPr>
          <p:cNvSpPr txBox="1"/>
          <p:nvPr/>
        </p:nvSpPr>
        <p:spPr>
          <a:xfrm>
            <a:off x="2826246" y="2809162"/>
            <a:ext cx="1685033" cy="438582"/>
          </a:xfrm>
          <a:prstGeom prst="rect">
            <a:avLst/>
          </a:prstGeom>
          <a:noFill/>
        </p:spPr>
        <p:txBody>
          <a:bodyPr wrap="square" rtlCol="0">
            <a:spAutoFit/>
          </a:bodyPr>
          <a:lstStyle/>
          <a:p>
            <a:pPr defTabSz="514350">
              <a:buClrTx/>
              <a:defRPr/>
            </a:pPr>
            <a:r>
              <a:rPr lang="en-US" sz="2250" kern="1200" dirty="0" err="1">
                <a:solidFill>
                  <a:prstClr val="black"/>
                </a:solidFill>
                <a:latin typeface="Times New Roman" panose="02020603050405020304" pitchFamily="18" charset="0"/>
                <a:ea typeface="+mn-ea"/>
                <a:cs typeface="Times New Roman" panose="02020603050405020304" pitchFamily="18" charset="0"/>
              </a:rPr>
              <a:t>Đất</a:t>
            </a:r>
            <a:r>
              <a:rPr lang="en-US" sz="2250" kern="1200" dirty="0">
                <a:solidFill>
                  <a:prstClr val="black"/>
                </a:solidFill>
                <a:latin typeface="Times New Roman" panose="02020603050405020304" pitchFamily="18" charset="0"/>
                <a:ea typeface="+mn-ea"/>
                <a:cs typeface="Times New Roman" panose="02020603050405020304" pitchFamily="18" charset="0"/>
              </a:rPr>
              <a:t> </a:t>
            </a:r>
            <a:r>
              <a:rPr lang="en-US" sz="2250" kern="1200" dirty="0" err="1">
                <a:solidFill>
                  <a:prstClr val="black"/>
                </a:solidFill>
                <a:latin typeface="Times New Roman" panose="02020603050405020304" pitchFamily="18" charset="0"/>
                <a:ea typeface="+mn-ea"/>
                <a:cs typeface="Times New Roman" panose="02020603050405020304" pitchFamily="18" charset="0"/>
              </a:rPr>
              <a:t>nước</a:t>
            </a:r>
            <a:endParaRPr lang="en-US" sz="2250"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1AD09ED3-8744-471C-A237-95B7DE03402B}"/>
              </a:ext>
            </a:extLst>
          </p:cNvPr>
          <p:cNvSpPr txBox="1"/>
          <p:nvPr/>
        </p:nvSpPr>
        <p:spPr>
          <a:xfrm>
            <a:off x="2826246" y="3311665"/>
            <a:ext cx="1685033" cy="438582"/>
          </a:xfrm>
          <a:prstGeom prst="rect">
            <a:avLst/>
          </a:prstGeom>
          <a:noFill/>
        </p:spPr>
        <p:txBody>
          <a:bodyPr wrap="square" rtlCol="0">
            <a:spAutoFit/>
          </a:bodyPr>
          <a:lstStyle/>
          <a:p>
            <a:pPr defTabSz="514350">
              <a:buClrTx/>
              <a:defRPr/>
            </a:pPr>
            <a:r>
              <a:rPr lang="en-US" sz="2250" kern="1200" dirty="0" err="1">
                <a:solidFill>
                  <a:prstClr val="black"/>
                </a:solidFill>
                <a:latin typeface="Times New Roman" panose="02020603050405020304" pitchFamily="18" charset="0"/>
                <a:ea typeface="+mn-ea"/>
                <a:cs typeface="Times New Roman" panose="02020603050405020304" pitchFamily="18" charset="0"/>
              </a:rPr>
              <a:t>Lễ</a:t>
            </a:r>
            <a:r>
              <a:rPr lang="en-US" sz="2250" kern="1200" dirty="0">
                <a:solidFill>
                  <a:prstClr val="black"/>
                </a:solidFill>
                <a:latin typeface="Times New Roman" panose="02020603050405020304" pitchFamily="18" charset="0"/>
                <a:ea typeface="+mn-ea"/>
                <a:cs typeface="Times New Roman" panose="02020603050405020304" pitchFamily="18" charset="0"/>
              </a:rPr>
              <a:t> </a:t>
            </a:r>
            <a:r>
              <a:rPr lang="en-US" sz="2250" kern="1200" dirty="0" err="1">
                <a:solidFill>
                  <a:prstClr val="black"/>
                </a:solidFill>
                <a:latin typeface="Times New Roman" panose="02020603050405020304" pitchFamily="18" charset="0"/>
                <a:ea typeface="+mn-ea"/>
                <a:cs typeface="Times New Roman" panose="02020603050405020304" pitchFamily="18" charset="0"/>
              </a:rPr>
              <a:t>hội</a:t>
            </a:r>
            <a:endParaRPr lang="en-US" sz="2250" kern="1200" dirty="0">
              <a:solidFill>
                <a:prstClr val="black"/>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571388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5"/>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5" presetClass="emph" presetSubtype="0" grpId="0" nodeType="clickEffect">
                                  <p:stCondLst>
                                    <p:cond delay="0"/>
                                  </p:stCondLst>
                                  <p:iterate type="lt">
                                    <p:tmAbs val="25"/>
                                  </p:iterate>
                                  <p:childTnLst>
                                    <p:set>
                                      <p:cBhvr override="childStyle">
                                        <p:cTn id="10" dur="indefinite"/>
                                        <p:tgtEl>
                                          <p:spTgt spid="7"/>
                                        </p:tgtEl>
                                        <p:attrNameLst>
                                          <p:attrName>style.fontWeight</p:attrName>
                                        </p:attrNameLst>
                                      </p:cBhvr>
                                      <p:to>
                                        <p:strVal val="bold"/>
                                      </p:to>
                                    </p:set>
                                  </p:childTnLst>
                                </p:cTn>
                              </p:par>
                            </p:childTnLst>
                          </p:cTn>
                        </p:par>
                      </p:childTnLst>
                    </p:cTn>
                  </p:par>
                  <p:par>
                    <p:cTn id="11" fill="hold">
                      <p:stCondLst>
                        <p:cond delay="indefinite"/>
                      </p:stCondLst>
                      <p:childTnLst>
                        <p:par>
                          <p:cTn id="12" fill="hold">
                            <p:stCondLst>
                              <p:cond delay="0"/>
                            </p:stCondLst>
                            <p:childTnLst>
                              <p:par>
                                <p:cTn id="13" presetID="15" presetClass="emph" presetSubtype="0" grpId="0" nodeType="clickEffect">
                                  <p:stCondLst>
                                    <p:cond delay="0"/>
                                  </p:stCondLst>
                                  <p:iterate type="lt">
                                    <p:tmAbs val="25"/>
                                  </p:iterate>
                                  <p:childTnLst>
                                    <p:set>
                                      <p:cBhvr override="childStyle">
                                        <p:cTn id="14" dur="indefinite"/>
                                        <p:tgtEl>
                                          <p:spTgt spid="12"/>
                                        </p:tgtEl>
                                        <p:attrNameLst>
                                          <p:attrName>style.fontWeight</p:attrName>
                                        </p:attrNameLst>
                                      </p:cBhvr>
                                      <p:to>
                                        <p:strVal val="bold"/>
                                      </p:to>
                                    </p:set>
                                  </p:childTnLst>
                                </p:cTn>
                              </p:par>
                            </p:childTnLst>
                          </p:cTn>
                        </p:par>
                      </p:childTnLst>
                    </p:cTn>
                  </p:par>
                  <p:par>
                    <p:cTn id="15" fill="hold">
                      <p:stCondLst>
                        <p:cond delay="indefinite"/>
                      </p:stCondLst>
                      <p:childTnLst>
                        <p:par>
                          <p:cTn id="16" fill="hold">
                            <p:stCondLst>
                              <p:cond delay="0"/>
                            </p:stCondLst>
                            <p:childTnLst>
                              <p:par>
                                <p:cTn id="17" presetID="15" presetClass="emph" presetSubtype="0" grpId="0" nodeType="clickEffect">
                                  <p:stCondLst>
                                    <p:cond delay="0"/>
                                  </p:stCondLst>
                                  <p:iterate type="lt">
                                    <p:tmAbs val="25"/>
                                  </p:iterate>
                                  <p:childTnLst>
                                    <p:set>
                                      <p:cBhvr override="childStyle">
                                        <p:cTn id="18" dur="indefinite"/>
                                        <p:tgtEl>
                                          <p:spTgt spid="14"/>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2"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DB0D57-E4C1-4E80-8664-1A0205E2CF88}"/>
              </a:ext>
            </a:extLst>
          </p:cNvPr>
          <p:cNvSpPr txBox="1"/>
          <p:nvPr/>
        </p:nvSpPr>
        <p:spPr>
          <a:xfrm>
            <a:off x="551889" y="685870"/>
            <a:ext cx="6155313" cy="492443"/>
          </a:xfrm>
          <a:prstGeom prst="rect">
            <a:avLst/>
          </a:prstGeom>
          <a:noFill/>
        </p:spPr>
        <p:txBody>
          <a:bodyPr wrap="square" rtlCol="0">
            <a:spAutoFit/>
          </a:bodyPr>
          <a:lstStyle/>
          <a:p>
            <a:pPr indent="171450" algn="just"/>
            <a:r>
              <a:rPr lang="vi-VN" sz="1300" dirty="0">
                <a:latin typeface="UTM Avo" panose="02040603050506020204" pitchFamily="18" charset="0"/>
              </a:rPr>
              <a:t>Việt Nam là đất nước tươi đẹp của chúng mình. Thủ đô nước mình là Hà Nội. Lá cờ Tổ quốc hình chữ nhật, nền đỏ, ở giữa có ngôi sao vàng năm </a:t>
            </a:r>
            <a:r>
              <a:rPr lang="vi-VN" sz="1300" dirty="0" err="1">
                <a:latin typeface="UTM Avo" panose="02040603050506020204" pitchFamily="18" charset="0"/>
              </a:rPr>
              <a:t>cánh</a:t>
            </a:r>
            <a:r>
              <a:rPr lang="vi-VN" sz="1300" dirty="0">
                <a:latin typeface="UTM Avo" panose="02040603050506020204" pitchFamily="18" charset="0"/>
              </a:rPr>
              <a:t>.</a:t>
            </a:r>
            <a:endParaRPr lang="en-US" sz="1300" dirty="0">
              <a:latin typeface="UTM Avo" panose="02040603050506020204" pitchFamily="18" charset="0"/>
            </a:endParaRPr>
          </a:p>
        </p:txBody>
      </p:sp>
      <p:grpSp>
        <p:nvGrpSpPr>
          <p:cNvPr id="3" name="Group 2">
            <a:extLst>
              <a:ext uri="{FF2B5EF4-FFF2-40B4-BE49-F238E27FC236}">
                <a16:creationId xmlns:a16="http://schemas.microsoft.com/office/drawing/2014/main" id="{9D0F22DC-6D72-483F-8FD5-D3D31A098AA8}"/>
              </a:ext>
            </a:extLst>
          </p:cNvPr>
          <p:cNvGrpSpPr/>
          <p:nvPr/>
        </p:nvGrpSpPr>
        <p:grpSpPr>
          <a:xfrm>
            <a:off x="551889" y="31960"/>
            <a:ext cx="1305582" cy="525172"/>
            <a:chOff x="635794" y="14285"/>
            <a:chExt cx="1305582" cy="525172"/>
          </a:xfrm>
        </p:grpSpPr>
        <p:sp>
          <p:nvSpPr>
            <p:cNvPr id="4" name="TextBox 3">
              <a:extLst>
                <a:ext uri="{FF2B5EF4-FFF2-40B4-BE49-F238E27FC236}">
                  <a16:creationId xmlns:a16="http://schemas.microsoft.com/office/drawing/2014/main" id="{4FCF2103-78A6-4FBE-95ED-601E4DFDD877}"/>
                </a:ext>
              </a:extLst>
            </p:cNvPr>
            <p:cNvSpPr txBox="1"/>
            <p:nvPr/>
          </p:nvSpPr>
          <p:spPr>
            <a:xfrm>
              <a:off x="1127791" y="49917"/>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14285"/>
              <a:ext cx="582308" cy="525172"/>
            </a:xfrm>
            <a:prstGeom prst="rect">
              <a:avLst/>
            </a:prstGeom>
          </p:spPr>
        </p:pic>
      </p:grpSp>
      <p:sp>
        <p:nvSpPr>
          <p:cNvPr id="6" name="TextBox 5">
            <a:extLst>
              <a:ext uri="{FF2B5EF4-FFF2-40B4-BE49-F238E27FC236}">
                <a16:creationId xmlns:a16="http://schemas.microsoft.com/office/drawing/2014/main" id="{9DC896DB-F00F-4B35-AA0E-25BACE8F3BB7}"/>
              </a:ext>
            </a:extLst>
          </p:cNvPr>
          <p:cNvSpPr txBox="1"/>
          <p:nvPr/>
        </p:nvSpPr>
        <p:spPr>
          <a:xfrm>
            <a:off x="1720540" y="162443"/>
            <a:ext cx="3113330" cy="413703"/>
          </a:xfrm>
          <a:prstGeom prst="rect">
            <a:avLst/>
          </a:prstGeom>
          <a:noFill/>
        </p:spPr>
        <p:txBody>
          <a:bodyPr wrap="square" rtlCol="0">
            <a:spAutoFit/>
          </a:bodyPr>
          <a:lstStyle/>
          <a:p>
            <a:pPr algn="ctr">
              <a:lnSpc>
                <a:spcPct val="150000"/>
              </a:lnSpc>
            </a:pPr>
            <a:r>
              <a:rPr lang="vi-VN" sz="1600" b="1" dirty="0">
                <a:solidFill>
                  <a:schemeClr val="accent1">
                    <a:lumMod val="75000"/>
                  </a:schemeClr>
                </a:solidFill>
                <a:latin typeface="UTM Avo" panose="02040603050506020204" pitchFamily="18" charset="0"/>
              </a:rPr>
              <a:t>ĐẤT NƯỚC CHÚNG MÌNH</a:t>
            </a:r>
            <a:endParaRPr lang="en-US" sz="1600" b="1" dirty="0">
              <a:solidFill>
                <a:schemeClr val="accent1">
                  <a:lumMod val="75000"/>
                </a:schemeClr>
              </a:solidFill>
              <a:latin typeface="UTM Avo" panose="02040603050506020204" pitchFamily="18" charset="0"/>
            </a:endParaRPr>
          </a:p>
        </p:txBody>
      </p:sp>
      <p:sp>
        <p:nvSpPr>
          <p:cNvPr id="15" name="TextBox 14">
            <a:extLst>
              <a:ext uri="{FF2B5EF4-FFF2-40B4-BE49-F238E27FC236}">
                <a16:creationId xmlns:a16="http://schemas.microsoft.com/office/drawing/2014/main" id="{28530BC7-951C-41EE-892D-67BDEB236BAA}"/>
              </a:ext>
            </a:extLst>
          </p:cNvPr>
          <p:cNvSpPr txBox="1"/>
          <p:nvPr/>
        </p:nvSpPr>
        <p:spPr>
          <a:xfrm>
            <a:off x="3003874" y="2205914"/>
            <a:ext cx="3527554" cy="1092607"/>
          </a:xfrm>
          <a:prstGeom prst="rect">
            <a:avLst/>
          </a:prstGeom>
          <a:noFill/>
        </p:spPr>
        <p:txBody>
          <a:bodyPr wrap="square" rtlCol="0">
            <a:spAutoFit/>
          </a:bodyPr>
          <a:lstStyle/>
          <a:p>
            <a:pPr indent="171450" algn="just"/>
            <a:r>
              <a:rPr lang="vi-VN" sz="1300" dirty="0">
                <a:latin typeface="UTM Avo" panose="02040603050506020204" pitchFamily="18" charset="0"/>
              </a:rPr>
              <a:t>Đất nước mình có ba miền Bắc, Trung, Nam với khí hậu khác nhau. Miền Bắc và miền Trung một năm có bốn mùa: xuân, hạ, thu, đông. Miền Nam có hai mùa: mùa mưa và mùa khô.</a:t>
            </a:r>
          </a:p>
        </p:txBody>
      </p:sp>
      <p:sp>
        <p:nvSpPr>
          <p:cNvPr id="16" name="TextBox 15">
            <a:extLst>
              <a:ext uri="{FF2B5EF4-FFF2-40B4-BE49-F238E27FC236}">
                <a16:creationId xmlns:a16="http://schemas.microsoft.com/office/drawing/2014/main" id="{08BFB91A-685F-44FB-AD48-BF57E4B0D61A}"/>
              </a:ext>
            </a:extLst>
          </p:cNvPr>
          <p:cNvSpPr txBox="1"/>
          <p:nvPr/>
        </p:nvSpPr>
        <p:spPr>
          <a:xfrm>
            <a:off x="3033069" y="3079219"/>
            <a:ext cx="1974992" cy="1292662"/>
          </a:xfrm>
          <a:prstGeom prst="rect">
            <a:avLst/>
          </a:prstGeom>
          <a:noFill/>
        </p:spPr>
        <p:txBody>
          <a:bodyPr wrap="square" rtlCol="0">
            <a:spAutoFit/>
          </a:bodyPr>
          <a:lstStyle/>
          <a:p>
            <a:pPr indent="171450" algn="just"/>
            <a:r>
              <a:rPr lang="vi-VN" sz="1300" dirty="0">
                <a:latin typeface="UTM Avo" panose="02040603050506020204" pitchFamily="18" charset="0"/>
              </a:rPr>
              <a:t>Trang phục truyền thống của người Việt Nam là áo dài. Áo dài thường được mặc trong dịp Tết hay lễ hội.</a:t>
            </a:r>
          </a:p>
          <a:p>
            <a:pPr indent="171450" algn="r"/>
            <a:r>
              <a:rPr lang="vi-VN" sz="1300" dirty="0">
                <a:latin typeface="UTM Avo" panose="02040603050506020204" pitchFamily="18" charset="0"/>
              </a:rPr>
              <a:t>(Trung Sơn)</a:t>
            </a:r>
          </a:p>
        </p:txBody>
      </p:sp>
      <p:pic>
        <p:nvPicPr>
          <p:cNvPr id="9" name="Picture 8">
            <a:extLst>
              <a:ext uri="{FF2B5EF4-FFF2-40B4-BE49-F238E27FC236}">
                <a16:creationId xmlns:a16="http://schemas.microsoft.com/office/drawing/2014/main" id="{7BF63209-3F36-4FD6-983B-3C3390FD4D4D}"/>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4853111" y="3079219"/>
            <a:ext cx="1628775" cy="1746360"/>
          </a:xfrm>
          <a:prstGeom prst="rect">
            <a:avLst/>
          </a:prstGeom>
        </p:spPr>
      </p:pic>
      <p:pic>
        <p:nvPicPr>
          <p:cNvPr id="11" name="Picture 10">
            <a:extLst>
              <a:ext uri="{FF2B5EF4-FFF2-40B4-BE49-F238E27FC236}">
                <a16:creationId xmlns:a16="http://schemas.microsoft.com/office/drawing/2014/main" id="{FFB86EE2-0AF3-4295-8DA2-72FD5FFE9C0B}"/>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tretch>
            <a:fillRect/>
          </a:stretch>
        </p:blipFill>
        <p:spPr>
          <a:xfrm>
            <a:off x="269759" y="1895573"/>
            <a:ext cx="2625058" cy="2562057"/>
          </a:xfrm>
          <a:prstGeom prst="rect">
            <a:avLst/>
          </a:prstGeom>
        </p:spPr>
      </p:pic>
      <p:pic>
        <p:nvPicPr>
          <p:cNvPr id="12" name="Picture 11">
            <a:extLst>
              <a:ext uri="{FF2B5EF4-FFF2-40B4-BE49-F238E27FC236}">
                <a16:creationId xmlns:a16="http://schemas.microsoft.com/office/drawing/2014/main" id="{687A8ABD-36F5-464E-9D2F-70C1856681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5683" y="646030"/>
            <a:ext cx="304770" cy="288000"/>
          </a:xfrm>
          <a:prstGeom prst="rect">
            <a:avLst/>
          </a:prstGeom>
        </p:spPr>
      </p:pic>
      <p:pic>
        <p:nvPicPr>
          <p:cNvPr id="13" name="Picture 12">
            <a:extLst>
              <a:ext uri="{FF2B5EF4-FFF2-40B4-BE49-F238E27FC236}">
                <a16:creationId xmlns:a16="http://schemas.microsoft.com/office/drawing/2014/main" id="{4A940625-0A14-48B6-B2C3-82F0A86D5750}"/>
              </a:ext>
            </a:extLst>
          </p:cNvPr>
          <p:cNvPicPr>
            <a:picLocks noChangeAspect="1"/>
          </p:cNvPicPr>
          <p:nvPr/>
        </p:nvPicPr>
        <p:blipFill>
          <a:blip r:embed="rId10">
            <a:duotone>
              <a:schemeClr val="accent6">
                <a:shade val="45000"/>
                <a:satMod val="135000"/>
              </a:schemeClr>
              <a:prstClr val="white"/>
            </a:duotone>
            <a:extLst>
              <a:ext uri="{BEBA8EAE-BF5A-486C-A8C5-ECC9F3942E4B}">
                <a14:imgProps xmlns:a14="http://schemas.microsoft.com/office/drawing/2010/main">
                  <a14:imgLayer r:embed="rId11">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08011" y="1139403"/>
            <a:ext cx="297267" cy="297267"/>
          </a:xfrm>
          <a:prstGeom prst="rect">
            <a:avLst/>
          </a:prstGeom>
        </p:spPr>
      </p:pic>
      <p:pic>
        <p:nvPicPr>
          <p:cNvPr id="14" name="Picture 13">
            <a:extLst>
              <a:ext uri="{FF2B5EF4-FFF2-40B4-BE49-F238E27FC236}">
                <a16:creationId xmlns:a16="http://schemas.microsoft.com/office/drawing/2014/main" id="{D8CB0D04-4887-46F6-B78A-DBEC8F7E2F3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51239" y="2175064"/>
            <a:ext cx="288000" cy="288000"/>
          </a:xfrm>
          <a:prstGeom prst="rect">
            <a:avLst/>
          </a:prstGeom>
        </p:spPr>
      </p:pic>
      <p:grpSp>
        <p:nvGrpSpPr>
          <p:cNvPr id="17" name="Group 16">
            <a:extLst>
              <a:ext uri="{FF2B5EF4-FFF2-40B4-BE49-F238E27FC236}">
                <a16:creationId xmlns:a16="http://schemas.microsoft.com/office/drawing/2014/main" id="{BA4736CC-CD28-4F38-BB7A-B660EC7B3FEF}"/>
              </a:ext>
            </a:extLst>
          </p:cNvPr>
          <p:cNvGrpSpPr/>
          <p:nvPr/>
        </p:nvGrpSpPr>
        <p:grpSpPr>
          <a:xfrm>
            <a:off x="2864995" y="2865704"/>
            <a:ext cx="385691" cy="646331"/>
            <a:chOff x="3381838" y="2889107"/>
            <a:chExt cx="385691" cy="646331"/>
          </a:xfrm>
        </p:grpSpPr>
        <p:sp>
          <p:nvSpPr>
            <p:cNvPr id="18" name="Oval 17">
              <a:extLst>
                <a:ext uri="{FF2B5EF4-FFF2-40B4-BE49-F238E27FC236}">
                  <a16:creationId xmlns:a16="http://schemas.microsoft.com/office/drawing/2014/main" id="{4EF3C45D-9C1C-44F7-AD1D-C75128585EB2}"/>
                </a:ext>
              </a:extLst>
            </p:cNvPr>
            <p:cNvSpPr/>
            <p:nvPr/>
          </p:nvSpPr>
          <p:spPr>
            <a:xfrm>
              <a:off x="3445636" y="3057837"/>
              <a:ext cx="321893" cy="321893"/>
            </a:xfrm>
            <a:prstGeom prst="ellipse">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VN" sz="3600" i="1" dirty="0">
                <a:solidFill>
                  <a:schemeClr val="accent2"/>
                </a:solidFill>
                <a:latin typeface="UTM Charlotte" panose="02040603050506020204" pitchFamily="18" charset="0"/>
              </a:endParaRPr>
            </a:p>
          </p:txBody>
        </p:sp>
        <p:sp>
          <p:nvSpPr>
            <p:cNvPr id="19" name="Rectangle 18">
              <a:extLst>
                <a:ext uri="{FF2B5EF4-FFF2-40B4-BE49-F238E27FC236}">
                  <a16:creationId xmlns:a16="http://schemas.microsoft.com/office/drawing/2014/main" id="{FD5E1ED6-4148-4173-97D9-22A9850A1518}"/>
                </a:ext>
              </a:extLst>
            </p:cNvPr>
            <p:cNvSpPr/>
            <p:nvPr/>
          </p:nvSpPr>
          <p:spPr>
            <a:xfrm rot="21163024">
              <a:off x="3381838" y="2889107"/>
              <a:ext cx="380233" cy="646331"/>
            </a:xfrm>
            <a:prstGeom prst="rect">
              <a:avLst/>
            </a:prstGeom>
          </p:spPr>
          <p:txBody>
            <a:bodyPr wrap="none">
              <a:spAutoFit/>
            </a:bodyPr>
            <a:lstStyle/>
            <a:p>
              <a:pPr algn="ctr"/>
              <a:r>
                <a:rPr lang="en-VN" sz="3600" b="1" i="1" dirty="0">
                  <a:solidFill>
                    <a:schemeClr val="accent2"/>
                  </a:solidFill>
                  <a:latin typeface="UTM Charlotte" panose="02040603050506020204" pitchFamily="18" charset="0"/>
                </a:rPr>
                <a:t>4</a:t>
              </a:r>
            </a:p>
          </p:txBody>
        </p:sp>
      </p:grpSp>
      <p:sp>
        <p:nvSpPr>
          <p:cNvPr id="20" name="TextBox 19">
            <a:extLst>
              <a:ext uri="{FF2B5EF4-FFF2-40B4-BE49-F238E27FC236}">
                <a16:creationId xmlns:a16="http://schemas.microsoft.com/office/drawing/2014/main" id="{7447E87E-6FE9-49EA-9DAC-11FC87F5583A}"/>
              </a:ext>
            </a:extLst>
          </p:cNvPr>
          <p:cNvSpPr txBox="1"/>
          <p:nvPr/>
        </p:nvSpPr>
        <p:spPr>
          <a:xfrm>
            <a:off x="505927" y="1209163"/>
            <a:ext cx="6155313" cy="692497"/>
          </a:xfrm>
          <a:prstGeom prst="rect">
            <a:avLst/>
          </a:prstGeom>
          <a:noFill/>
        </p:spPr>
        <p:txBody>
          <a:bodyPr wrap="square" rtlCol="0">
            <a:spAutoFit/>
          </a:bodyPr>
          <a:lstStyle/>
          <a:p>
            <a:pPr indent="171450" algn="just"/>
            <a:r>
              <a:rPr lang="vi-VN" sz="1300" dirty="0" err="1">
                <a:latin typeface="UTM Avo" panose="02040603050506020204" pitchFamily="18" charset="0"/>
              </a:rPr>
              <a:t>Việt</a:t>
            </a:r>
            <a:r>
              <a:rPr lang="vi-VN" sz="1300" dirty="0">
                <a:latin typeface="UTM Avo" panose="02040603050506020204" pitchFamily="18" charset="0"/>
              </a:rPr>
              <a:t> Nam có những vị anh hùng có công lớn với đất nước như Hai Bà Trưng, Bà Triệu, Trần Hưng Đạo, Quang Trung, Hồ Chí Minh,... Những con người ấy đã làm rạng danh lịch sử nước nhà.</a:t>
            </a:r>
          </a:p>
        </p:txBody>
      </p:sp>
    </p:spTree>
    <p:custDataLst>
      <p:tags r:id="rId1"/>
    </p:custDataLst>
    <p:extLst>
      <p:ext uri="{BB962C8B-B14F-4D97-AF65-F5344CB8AC3E}">
        <p14:creationId xmlns:p14="http://schemas.microsoft.com/office/powerpoint/2010/main" val="3009924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ppt_x"/>
                                          </p:val>
                                        </p:tav>
                                        <p:tav tm="100000">
                                          <p:val>
                                            <p:strVal val="#ppt_x"/>
                                          </p:val>
                                        </p:tav>
                                      </p:tavLst>
                                    </p:anim>
                                    <p:anim calcmode="lin" valueType="num">
                                      <p:cBhvr additive="base">
                                        <p:cTn id="2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18">
            <a:extLst>
              <a:ext uri="{FF2B5EF4-FFF2-40B4-BE49-F238E27FC236}">
                <a16:creationId xmlns:a16="http://schemas.microsoft.com/office/drawing/2014/main" id="{2BC1B98E-1573-4424-90DE-F7A561744BB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326"/>
          <a:stretch/>
        </p:blipFill>
        <p:spPr>
          <a:xfrm>
            <a:off x="408784" y="213051"/>
            <a:ext cx="1204847" cy="1092113"/>
          </a:xfrm>
          <a:prstGeom prst="rect">
            <a:avLst/>
          </a:prstGeom>
        </p:spPr>
      </p:pic>
      <p:sp>
        <p:nvSpPr>
          <p:cNvPr id="9" name="Rectangle: Rounded Corners 8">
            <a:extLst>
              <a:ext uri="{FF2B5EF4-FFF2-40B4-BE49-F238E27FC236}">
                <a16:creationId xmlns:a16="http://schemas.microsoft.com/office/drawing/2014/main" id="{21065EC9-B276-4E9A-A357-CBFB0E6BB85B}"/>
              </a:ext>
            </a:extLst>
          </p:cNvPr>
          <p:cNvSpPr/>
          <p:nvPr/>
        </p:nvSpPr>
        <p:spPr>
          <a:xfrm>
            <a:off x="1613631" y="527951"/>
            <a:ext cx="3909034" cy="618782"/>
          </a:xfrm>
          <a:prstGeom prst="roundRect">
            <a:avLst/>
          </a:prstGeom>
          <a:solidFill>
            <a:schemeClr val="accent6">
              <a:lumMod val="75000"/>
            </a:schemeClr>
          </a:solidFill>
          <a:ln w="25400" cap="flat" cmpd="sng" algn="ctr">
            <a:noFill/>
            <a:prstDash val="solid"/>
          </a:ln>
          <a:effectLst/>
        </p:spPr>
        <p:txBody>
          <a:bodyPr rtlCol="0" anchor="ctr"/>
          <a:lstStyle/>
          <a:p>
            <a:pPr algn="ctr" defTabSz="514350">
              <a:buClrTx/>
              <a:defRPr/>
            </a:pPr>
            <a:r>
              <a:rPr lang="en-US" sz="3375" dirty="0" err="1">
                <a:solidFill>
                  <a:srgbClr val="F2F2E9"/>
                </a:solidFill>
                <a:latin typeface="Times New Roman" panose="02020603050405020304" pitchFamily="18" charset="0"/>
                <a:ea typeface="+mn-ea"/>
                <a:cs typeface="Times New Roman" panose="02020603050405020304" pitchFamily="18" charset="0"/>
              </a:rPr>
              <a:t>Luyện</a:t>
            </a:r>
            <a:r>
              <a:rPr lang="en-US" sz="3375" dirty="0">
                <a:solidFill>
                  <a:srgbClr val="F2F2E9"/>
                </a:solidFill>
                <a:latin typeface="Times New Roman" panose="02020603050405020304" pitchFamily="18" charset="0"/>
                <a:ea typeface="+mn-ea"/>
                <a:cs typeface="Times New Roman" panose="02020603050405020304" pitchFamily="18" charset="0"/>
              </a:rPr>
              <a:t> </a:t>
            </a:r>
            <a:r>
              <a:rPr lang="en-US" sz="3375" dirty="0" err="1">
                <a:solidFill>
                  <a:srgbClr val="F2F2E9"/>
                </a:solidFill>
                <a:latin typeface="Times New Roman" panose="02020603050405020304" pitchFamily="18" charset="0"/>
                <a:ea typeface="+mn-ea"/>
                <a:cs typeface="Times New Roman" panose="02020603050405020304" pitchFamily="18" charset="0"/>
              </a:rPr>
              <a:t>đọc</a:t>
            </a:r>
            <a:r>
              <a:rPr lang="en-US" sz="3375" dirty="0">
                <a:solidFill>
                  <a:srgbClr val="F2F2E9"/>
                </a:solidFill>
                <a:latin typeface="Times New Roman" panose="02020603050405020304" pitchFamily="18" charset="0"/>
                <a:ea typeface="+mn-ea"/>
                <a:cs typeface="Times New Roman" panose="02020603050405020304" pitchFamily="18" charset="0"/>
              </a:rPr>
              <a:t> </a:t>
            </a:r>
            <a:r>
              <a:rPr lang="en-US" sz="3375" dirty="0" err="1">
                <a:solidFill>
                  <a:srgbClr val="F2F2E9"/>
                </a:solidFill>
                <a:latin typeface="Times New Roman" panose="02020603050405020304" pitchFamily="18" charset="0"/>
                <a:ea typeface="+mn-ea"/>
                <a:cs typeface="Times New Roman" panose="02020603050405020304" pitchFamily="18" charset="0"/>
              </a:rPr>
              <a:t>câu</a:t>
            </a:r>
            <a:r>
              <a:rPr lang="en-US" sz="3375" dirty="0">
                <a:solidFill>
                  <a:srgbClr val="F2F2E9"/>
                </a:solidFill>
                <a:latin typeface="Times New Roman" panose="02020603050405020304" pitchFamily="18" charset="0"/>
                <a:ea typeface="+mn-ea"/>
                <a:cs typeface="Times New Roman" panose="02020603050405020304" pitchFamily="18" charset="0"/>
              </a:rPr>
              <a:t> </a:t>
            </a:r>
            <a:r>
              <a:rPr lang="en-US" sz="3375" dirty="0" err="1">
                <a:solidFill>
                  <a:srgbClr val="F2F2E9"/>
                </a:solidFill>
                <a:latin typeface="Times New Roman" panose="02020603050405020304" pitchFamily="18" charset="0"/>
                <a:ea typeface="+mn-ea"/>
                <a:cs typeface="Times New Roman" panose="02020603050405020304" pitchFamily="18" charset="0"/>
              </a:rPr>
              <a:t>khó</a:t>
            </a:r>
            <a:endParaRPr lang="en-US" sz="3375" dirty="0">
              <a:solidFill>
                <a:srgbClr val="F2F2E9"/>
              </a:solidFill>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98067CAC-FBEB-4D4A-9F81-8EEE1FFAA7CC}"/>
              </a:ext>
            </a:extLst>
          </p:cNvPr>
          <p:cNvSpPr txBox="1"/>
          <p:nvPr/>
        </p:nvSpPr>
        <p:spPr>
          <a:xfrm>
            <a:off x="408783" y="1602254"/>
            <a:ext cx="6141103" cy="1938992"/>
          </a:xfrm>
          <a:prstGeom prst="rect">
            <a:avLst/>
          </a:prstGeom>
          <a:noFill/>
        </p:spPr>
        <p:txBody>
          <a:bodyPr wrap="square">
            <a:spAutoFit/>
          </a:bodyPr>
          <a:lstStyle/>
          <a:p>
            <a:pPr indent="171450" algn="just"/>
            <a:r>
              <a:rPr lang="vi-VN" sz="2400" dirty="0">
                <a:latin typeface="UTM Avo" panose="02040603050506020204" pitchFamily="18" charset="0"/>
              </a:rPr>
              <a:t>  </a:t>
            </a:r>
            <a:r>
              <a:rPr lang="vi-VN" sz="2400" dirty="0" err="1">
                <a:latin typeface="UTM Avo" panose="02040603050506020204" pitchFamily="18" charset="0"/>
              </a:rPr>
              <a:t>Việt</a:t>
            </a:r>
            <a:r>
              <a:rPr lang="vi-VN" sz="2400" dirty="0">
                <a:latin typeface="UTM Avo" panose="02040603050506020204" pitchFamily="18" charset="0"/>
              </a:rPr>
              <a:t> Nam </a:t>
            </a:r>
            <a:r>
              <a:rPr lang="vi-VN" sz="2400" dirty="0" err="1">
                <a:latin typeface="UTM Avo" panose="02040603050506020204" pitchFamily="18" charset="0"/>
              </a:rPr>
              <a:t>có</a:t>
            </a:r>
            <a:r>
              <a:rPr lang="vi-VN" sz="2400" dirty="0">
                <a:latin typeface="UTM Avo" panose="02040603050506020204" pitchFamily="18" charset="0"/>
              </a:rPr>
              <a:t> </a:t>
            </a:r>
            <a:r>
              <a:rPr lang="vi-VN" sz="2400" dirty="0" err="1">
                <a:latin typeface="UTM Avo" panose="02040603050506020204" pitchFamily="18" charset="0"/>
              </a:rPr>
              <a:t>những</a:t>
            </a:r>
            <a:r>
              <a:rPr lang="vi-VN" sz="2400" dirty="0">
                <a:latin typeface="UTM Avo" panose="02040603050506020204" pitchFamily="18" charset="0"/>
              </a:rPr>
              <a:t> </a:t>
            </a:r>
            <a:r>
              <a:rPr lang="vi-VN" sz="2400" dirty="0" err="1">
                <a:latin typeface="UTM Avo" panose="02040603050506020204" pitchFamily="18" charset="0"/>
              </a:rPr>
              <a:t>vị</a:t>
            </a:r>
            <a:r>
              <a:rPr lang="vi-VN" sz="2400" dirty="0">
                <a:latin typeface="UTM Avo" panose="02040603050506020204" pitchFamily="18" charset="0"/>
              </a:rPr>
              <a:t> anh </a:t>
            </a:r>
            <a:r>
              <a:rPr lang="vi-VN" sz="2400" dirty="0" err="1">
                <a:latin typeface="UTM Avo" panose="02040603050506020204" pitchFamily="18" charset="0"/>
              </a:rPr>
              <a:t>hùng</a:t>
            </a:r>
            <a:r>
              <a:rPr lang="vi-VN" sz="2400" dirty="0">
                <a:latin typeface="UTM Avo" panose="02040603050506020204" pitchFamily="18" charset="0"/>
              </a:rPr>
              <a:t> </a:t>
            </a:r>
            <a:r>
              <a:rPr lang="vi-VN" sz="2400" dirty="0" err="1">
                <a:latin typeface="UTM Avo" panose="02040603050506020204" pitchFamily="18" charset="0"/>
              </a:rPr>
              <a:t>có</a:t>
            </a:r>
            <a:r>
              <a:rPr lang="vi-VN" sz="2400" dirty="0">
                <a:latin typeface="UTM Avo" panose="02040603050506020204" pitchFamily="18" charset="0"/>
              </a:rPr>
              <a:t> công </a:t>
            </a:r>
            <a:r>
              <a:rPr lang="vi-VN" sz="2400" dirty="0" err="1">
                <a:latin typeface="UTM Avo" panose="02040603050506020204" pitchFamily="18" charset="0"/>
              </a:rPr>
              <a:t>lớn</a:t>
            </a:r>
            <a:r>
              <a:rPr lang="vi-VN" sz="2400" dirty="0">
                <a:latin typeface="UTM Avo" panose="02040603050506020204" pitchFamily="18" charset="0"/>
              </a:rPr>
              <a:t> </a:t>
            </a:r>
            <a:r>
              <a:rPr lang="vi-VN" sz="2400" dirty="0" err="1">
                <a:latin typeface="UTM Avo" panose="02040603050506020204" pitchFamily="18" charset="0"/>
              </a:rPr>
              <a:t>với</a:t>
            </a:r>
            <a:r>
              <a:rPr lang="vi-VN" sz="2400" dirty="0">
                <a:latin typeface="UTM Avo" panose="02040603050506020204" pitchFamily="18" charset="0"/>
              </a:rPr>
              <a:t> </a:t>
            </a:r>
            <a:r>
              <a:rPr lang="vi-VN" sz="2400" dirty="0" err="1">
                <a:latin typeface="UTM Avo" panose="02040603050506020204" pitchFamily="18" charset="0"/>
              </a:rPr>
              <a:t>đất</a:t>
            </a:r>
            <a:r>
              <a:rPr lang="vi-VN" sz="2400" dirty="0">
                <a:latin typeface="UTM Avo" panose="02040603050506020204" pitchFamily="18" charset="0"/>
              </a:rPr>
              <a:t> </a:t>
            </a:r>
            <a:r>
              <a:rPr lang="vi-VN" sz="2400" dirty="0" err="1">
                <a:latin typeface="UTM Avo" panose="02040603050506020204" pitchFamily="18" charset="0"/>
              </a:rPr>
              <a:t>nước</a:t>
            </a:r>
            <a:r>
              <a:rPr lang="vi-VN" sz="2400" dirty="0">
                <a:latin typeface="UTM Avo" panose="02040603050506020204" pitchFamily="18" charset="0"/>
              </a:rPr>
              <a:t> như </a:t>
            </a:r>
            <a:r>
              <a:rPr lang="vi-VN" sz="2400" b="1" dirty="0">
                <a:solidFill>
                  <a:srgbClr val="00B050"/>
                </a:solidFill>
                <a:latin typeface="UTM Avo" panose="02040603050506020204" pitchFamily="18" charset="0"/>
              </a:rPr>
              <a:t>Hai </a:t>
            </a:r>
            <a:r>
              <a:rPr lang="vi-VN" sz="2400" b="1" dirty="0" err="1">
                <a:solidFill>
                  <a:srgbClr val="00B050"/>
                </a:solidFill>
                <a:latin typeface="UTM Avo" panose="02040603050506020204" pitchFamily="18" charset="0"/>
              </a:rPr>
              <a:t>Bà</a:t>
            </a:r>
            <a:r>
              <a:rPr lang="vi-VN" sz="2400" b="1" dirty="0">
                <a:solidFill>
                  <a:srgbClr val="00B050"/>
                </a:solidFill>
                <a:latin typeface="UTM Avo" panose="02040603050506020204" pitchFamily="18" charset="0"/>
              </a:rPr>
              <a:t> Trưng, </a:t>
            </a:r>
            <a:r>
              <a:rPr lang="vi-VN" sz="2400" b="1" dirty="0" err="1">
                <a:solidFill>
                  <a:srgbClr val="00B050"/>
                </a:solidFill>
                <a:latin typeface="UTM Avo" panose="02040603050506020204" pitchFamily="18" charset="0"/>
              </a:rPr>
              <a:t>Bà</a:t>
            </a:r>
            <a:r>
              <a:rPr lang="vi-VN" sz="2400" b="1" dirty="0">
                <a:solidFill>
                  <a:srgbClr val="00B050"/>
                </a:solidFill>
                <a:latin typeface="UTM Avo" panose="02040603050506020204" pitchFamily="18" charset="0"/>
              </a:rPr>
              <a:t> </a:t>
            </a:r>
            <a:r>
              <a:rPr lang="vi-VN" sz="2400" b="1" dirty="0" err="1">
                <a:solidFill>
                  <a:srgbClr val="00B050"/>
                </a:solidFill>
                <a:latin typeface="UTM Avo" panose="02040603050506020204" pitchFamily="18" charset="0"/>
              </a:rPr>
              <a:t>Triệu</a:t>
            </a:r>
            <a:r>
              <a:rPr lang="vi-VN" sz="2400" b="1" dirty="0">
                <a:solidFill>
                  <a:srgbClr val="00B050"/>
                </a:solidFill>
                <a:latin typeface="UTM Avo" panose="02040603050506020204" pitchFamily="18" charset="0"/>
              </a:rPr>
              <a:t>, </a:t>
            </a:r>
            <a:r>
              <a:rPr lang="vi-VN" sz="2400" b="1" dirty="0" err="1">
                <a:solidFill>
                  <a:srgbClr val="00B050"/>
                </a:solidFill>
                <a:latin typeface="UTM Avo" panose="02040603050506020204" pitchFamily="18" charset="0"/>
              </a:rPr>
              <a:t>Trần</a:t>
            </a:r>
            <a:r>
              <a:rPr lang="vi-VN" sz="2400" b="1" dirty="0">
                <a:solidFill>
                  <a:srgbClr val="00B050"/>
                </a:solidFill>
                <a:latin typeface="UTM Avo" panose="02040603050506020204" pitchFamily="18" charset="0"/>
              </a:rPr>
              <a:t> Hưng </a:t>
            </a:r>
            <a:r>
              <a:rPr lang="vi-VN" sz="2400" b="1" dirty="0" err="1">
                <a:solidFill>
                  <a:srgbClr val="00B050"/>
                </a:solidFill>
                <a:latin typeface="UTM Avo" panose="02040603050506020204" pitchFamily="18" charset="0"/>
              </a:rPr>
              <a:t>Đạo</a:t>
            </a:r>
            <a:r>
              <a:rPr lang="vi-VN" sz="2400" b="1" dirty="0">
                <a:solidFill>
                  <a:srgbClr val="00B050"/>
                </a:solidFill>
                <a:latin typeface="UTM Avo" panose="02040603050506020204" pitchFamily="18" charset="0"/>
              </a:rPr>
              <a:t>, Quang Trung, </a:t>
            </a:r>
            <a:r>
              <a:rPr lang="vi-VN" sz="2400" b="1" dirty="0" err="1">
                <a:solidFill>
                  <a:srgbClr val="00B050"/>
                </a:solidFill>
                <a:latin typeface="UTM Avo" panose="02040603050506020204" pitchFamily="18" charset="0"/>
              </a:rPr>
              <a:t>Hồ</a:t>
            </a:r>
            <a:r>
              <a:rPr lang="vi-VN" sz="2400" b="1" dirty="0">
                <a:solidFill>
                  <a:srgbClr val="00B050"/>
                </a:solidFill>
                <a:latin typeface="UTM Avo" panose="02040603050506020204" pitchFamily="18" charset="0"/>
              </a:rPr>
              <a:t> </a:t>
            </a:r>
            <a:r>
              <a:rPr lang="vi-VN" sz="2400" b="1" dirty="0" err="1">
                <a:solidFill>
                  <a:srgbClr val="00B050"/>
                </a:solidFill>
                <a:latin typeface="UTM Avo" panose="02040603050506020204" pitchFamily="18" charset="0"/>
              </a:rPr>
              <a:t>Chí</a:t>
            </a:r>
            <a:r>
              <a:rPr lang="vi-VN" sz="2400" b="1" dirty="0">
                <a:solidFill>
                  <a:srgbClr val="00B050"/>
                </a:solidFill>
                <a:latin typeface="UTM Avo" panose="02040603050506020204" pitchFamily="18" charset="0"/>
              </a:rPr>
              <a:t> Minh</a:t>
            </a:r>
            <a:r>
              <a:rPr lang="vi-VN" sz="2400" dirty="0">
                <a:latin typeface="UTM Avo" panose="02040603050506020204" pitchFamily="18" charset="0"/>
              </a:rPr>
              <a:t>,... </a:t>
            </a:r>
            <a:r>
              <a:rPr lang="vi-VN" sz="2400" dirty="0" err="1">
                <a:latin typeface="UTM Avo" panose="02040603050506020204" pitchFamily="18" charset="0"/>
              </a:rPr>
              <a:t>Những</a:t>
            </a:r>
            <a:r>
              <a:rPr lang="vi-VN" sz="2400" dirty="0">
                <a:latin typeface="UTM Avo" panose="02040603050506020204" pitchFamily="18" charset="0"/>
              </a:rPr>
              <a:t> con </a:t>
            </a:r>
            <a:r>
              <a:rPr lang="vi-VN" sz="2400" dirty="0" err="1">
                <a:latin typeface="UTM Avo" panose="02040603050506020204" pitchFamily="18" charset="0"/>
              </a:rPr>
              <a:t>người</a:t>
            </a:r>
            <a:r>
              <a:rPr lang="vi-VN" sz="2400" dirty="0">
                <a:latin typeface="UTM Avo" panose="02040603050506020204" pitchFamily="18" charset="0"/>
              </a:rPr>
              <a:t> </a:t>
            </a:r>
            <a:r>
              <a:rPr lang="vi-VN" sz="2400" dirty="0" err="1">
                <a:latin typeface="UTM Avo" panose="02040603050506020204" pitchFamily="18" charset="0"/>
              </a:rPr>
              <a:t>ấy</a:t>
            </a:r>
            <a:r>
              <a:rPr lang="vi-VN" sz="2400" dirty="0">
                <a:latin typeface="UTM Avo" panose="02040603050506020204" pitchFamily="18" charset="0"/>
              </a:rPr>
              <a:t> </a:t>
            </a:r>
            <a:r>
              <a:rPr lang="vi-VN" sz="2400" dirty="0" err="1">
                <a:latin typeface="UTM Avo" panose="02040603050506020204" pitchFamily="18" charset="0"/>
              </a:rPr>
              <a:t>đã</a:t>
            </a:r>
            <a:r>
              <a:rPr lang="vi-VN" sz="2400" dirty="0">
                <a:latin typeface="UTM Avo" panose="02040603050506020204" pitchFamily="18" charset="0"/>
              </a:rPr>
              <a:t> </a:t>
            </a:r>
            <a:r>
              <a:rPr lang="vi-VN" sz="2400" dirty="0" err="1">
                <a:latin typeface="UTM Avo" panose="02040603050506020204" pitchFamily="18" charset="0"/>
              </a:rPr>
              <a:t>làm</a:t>
            </a:r>
            <a:r>
              <a:rPr lang="vi-VN" sz="2400" dirty="0">
                <a:latin typeface="UTM Avo" panose="02040603050506020204" pitchFamily="18" charset="0"/>
              </a:rPr>
              <a:t> </a:t>
            </a:r>
            <a:r>
              <a:rPr lang="vi-VN" sz="2400" b="1" dirty="0" err="1">
                <a:solidFill>
                  <a:srgbClr val="FF0000"/>
                </a:solidFill>
                <a:latin typeface="UTM Avo" panose="02040603050506020204" pitchFamily="18" charset="0"/>
              </a:rPr>
              <a:t>rạng</a:t>
            </a:r>
            <a:r>
              <a:rPr lang="vi-VN" sz="2400" b="1" dirty="0">
                <a:solidFill>
                  <a:srgbClr val="FF0000"/>
                </a:solidFill>
                <a:latin typeface="UTM Avo" panose="02040603050506020204" pitchFamily="18" charset="0"/>
              </a:rPr>
              <a:t> danh </a:t>
            </a:r>
            <a:r>
              <a:rPr lang="vi-VN" sz="2400" dirty="0" err="1">
                <a:latin typeface="UTM Avo" panose="02040603050506020204" pitchFamily="18" charset="0"/>
              </a:rPr>
              <a:t>lịch</a:t>
            </a:r>
            <a:r>
              <a:rPr lang="vi-VN" sz="2400" dirty="0">
                <a:latin typeface="UTM Avo" panose="02040603050506020204" pitchFamily="18" charset="0"/>
              </a:rPr>
              <a:t> </a:t>
            </a:r>
            <a:r>
              <a:rPr lang="vi-VN" sz="2400" dirty="0" err="1">
                <a:latin typeface="UTM Avo" panose="02040603050506020204" pitchFamily="18" charset="0"/>
              </a:rPr>
              <a:t>sử</a:t>
            </a:r>
            <a:r>
              <a:rPr lang="vi-VN" sz="2400" dirty="0">
                <a:latin typeface="UTM Avo" panose="02040603050506020204" pitchFamily="18" charset="0"/>
              </a:rPr>
              <a:t> </a:t>
            </a:r>
            <a:r>
              <a:rPr lang="vi-VN" sz="2400" dirty="0" err="1">
                <a:latin typeface="UTM Avo" panose="02040603050506020204" pitchFamily="18" charset="0"/>
              </a:rPr>
              <a:t>nước</a:t>
            </a:r>
            <a:r>
              <a:rPr lang="vi-VN" sz="2400" dirty="0">
                <a:latin typeface="UTM Avo" panose="02040603050506020204" pitchFamily="18" charset="0"/>
              </a:rPr>
              <a:t> </a:t>
            </a:r>
            <a:r>
              <a:rPr lang="vi-VN" sz="2400" dirty="0" err="1">
                <a:latin typeface="UTM Avo" panose="02040603050506020204" pitchFamily="18" charset="0"/>
              </a:rPr>
              <a:t>nhà</a:t>
            </a:r>
            <a:r>
              <a:rPr lang="vi-VN" sz="2400" dirty="0">
                <a:latin typeface="UTM Avo" panose="02040603050506020204" pitchFamily="18" charset="0"/>
              </a:rPr>
              <a:t>.</a:t>
            </a:r>
          </a:p>
        </p:txBody>
      </p:sp>
      <p:cxnSp>
        <p:nvCxnSpPr>
          <p:cNvPr id="4" name="Straight Connector 3">
            <a:extLst>
              <a:ext uri="{FF2B5EF4-FFF2-40B4-BE49-F238E27FC236}">
                <a16:creationId xmlns:a16="http://schemas.microsoft.com/office/drawing/2014/main" id="{2F43636E-8DEF-461D-B98F-1131A72477EB}"/>
              </a:ext>
            </a:extLst>
          </p:cNvPr>
          <p:cNvCxnSpPr>
            <a:cxnSpLocks/>
          </p:cNvCxnSpPr>
          <p:nvPr/>
        </p:nvCxnSpPr>
        <p:spPr>
          <a:xfrm flipH="1">
            <a:off x="5156357" y="2057399"/>
            <a:ext cx="109331" cy="268357"/>
          </a:xfrm>
          <a:prstGeom prst="line">
            <a:avLst/>
          </a:prstGeom>
          <a:ln>
            <a:solidFill>
              <a:schemeClr val="tx2">
                <a:lumMod val="75000"/>
              </a:schemeClr>
            </a:solidFill>
          </a:ln>
        </p:spPr>
        <p:style>
          <a:lnRef idx="3">
            <a:schemeClr val="accent1"/>
          </a:lnRef>
          <a:fillRef idx="0">
            <a:schemeClr val="accent1"/>
          </a:fillRef>
          <a:effectRef idx="2">
            <a:schemeClr val="accent1"/>
          </a:effectRef>
          <a:fontRef idx="minor">
            <a:schemeClr val="tx1"/>
          </a:fontRef>
        </p:style>
      </p:cxnSp>
      <p:cxnSp>
        <p:nvCxnSpPr>
          <p:cNvPr id="14" name="Straight Connector 13">
            <a:extLst>
              <a:ext uri="{FF2B5EF4-FFF2-40B4-BE49-F238E27FC236}">
                <a16:creationId xmlns:a16="http://schemas.microsoft.com/office/drawing/2014/main" id="{35A2F2F8-9B76-4373-B4D9-E88B3E2EB57E}"/>
              </a:ext>
            </a:extLst>
          </p:cNvPr>
          <p:cNvCxnSpPr>
            <a:cxnSpLocks/>
          </p:cNvCxnSpPr>
          <p:nvPr/>
        </p:nvCxnSpPr>
        <p:spPr>
          <a:xfrm flipH="1">
            <a:off x="1504300" y="2466518"/>
            <a:ext cx="109331" cy="268357"/>
          </a:xfrm>
          <a:prstGeom prst="line">
            <a:avLst/>
          </a:prstGeom>
          <a:ln>
            <a:solidFill>
              <a:schemeClr val="tx2">
                <a:lumMod val="75000"/>
              </a:schemeClr>
            </a:solidFill>
          </a:ln>
        </p:spPr>
        <p:style>
          <a:lnRef idx="3">
            <a:schemeClr val="accent1"/>
          </a:lnRef>
          <a:fillRef idx="0">
            <a:schemeClr val="accent1"/>
          </a:fillRef>
          <a:effectRef idx="2">
            <a:schemeClr val="accent1"/>
          </a:effectRef>
          <a:fontRef idx="minor">
            <a:schemeClr val="tx1"/>
          </a:fontRef>
        </p:style>
      </p:cxnSp>
      <p:cxnSp>
        <p:nvCxnSpPr>
          <p:cNvPr id="15" name="Straight Connector 14">
            <a:extLst>
              <a:ext uri="{FF2B5EF4-FFF2-40B4-BE49-F238E27FC236}">
                <a16:creationId xmlns:a16="http://schemas.microsoft.com/office/drawing/2014/main" id="{DE4DB39B-0A27-4E2D-AE46-A3A7F06DDEB2}"/>
              </a:ext>
            </a:extLst>
          </p:cNvPr>
          <p:cNvCxnSpPr>
            <a:cxnSpLocks/>
          </p:cNvCxnSpPr>
          <p:nvPr/>
        </p:nvCxnSpPr>
        <p:spPr>
          <a:xfrm flipH="1">
            <a:off x="3424668" y="2437570"/>
            <a:ext cx="109331" cy="268357"/>
          </a:xfrm>
          <a:prstGeom prst="line">
            <a:avLst/>
          </a:prstGeom>
          <a:ln>
            <a:solidFill>
              <a:schemeClr val="tx2">
                <a:lumMod val="75000"/>
              </a:schemeClr>
            </a:solidFill>
          </a:ln>
        </p:spPr>
        <p:style>
          <a:lnRef idx="3">
            <a:schemeClr val="accent1"/>
          </a:lnRef>
          <a:fillRef idx="0">
            <a:schemeClr val="accent1"/>
          </a:fillRef>
          <a:effectRef idx="2">
            <a:schemeClr val="accent1"/>
          </a:effectRef>
          <a:fontRef idx="minor">
            <a:schemeClr val="tx1"/>
          </a:fontRef>
        </p:style>
      </p:cxnSp>
      <p:cxnSp>
        <p:nvCxnSpPr>
          <p:cNvPr id="16" name="Straight Connector 15">
            <a:extLst>
              <a:ext uri="{FF2B5EF4-FFF2-40B4-BE49-F238E27FC236}">
                <a16:creationId xmlns:a16="http://schemas.microsoft.com/office/drawing/2014/main" id="{D9103D32-569B-4D65-9C5D-ACF9A4F42BD5}"/>
              </a:ext>
            </a:extLst>
          </p:cNvPr>
          <p:cNvCxnSpPr>
            <a:cxnSpLocks/>
          </p:cNvCxnSpPr>
          <p:nvPr/>
        </p:nvCxnSpPr>
        <p:spPr>
          <a:xfrm flipH="1">
            <a:off x="6496556" y="2466518"/>
            <a:ext cx="109331" cy="268357"/>
          </a:xfrm>
          <a:prstGeom prst="line">
            <a:avLst/>
          </a:prstGeom>
          <a:ln>
            <a:solidFill>
              <a:schemeClr val="tx2">
                <a:lumMod val="75000"/>
              </a:schemeClr>
            </a:solidFill>
          </a:ln>
        </p:spPr>
        <p:style>
          <a:lnRef idx="3">
            <a:schemeClr val="accent1"/>
          </a:lnRef>
          <a:fillRef idx="0">
            <a:schemeClr val="accent1"/>
          </a:fillRef>
          <a:effectRef idx="2">
            <a:schemeClr val="accent1"/>
          </a:effectRef>
          <a:fontRef idx="minor">
            <a:schemeClr val="tx1"/>
          </a:fontRef>
        </p:style>
      </p:cxnSp>
      <p:cxnSp>
        <p:nvCxnSpPr>
          <p:cNvPr id="18" name="Straight Connector 17">
            <a:extLst>
              <a:ext uri="{FF2B5EF4-FFF2-40B4-BE49-F238E27FC236}">
                <a16:creationId xmlns:a16="http://schemas.microsoft.com/office/drawing/2014/main" id="{3D4594C0-92FD-46CA-9BFC-1F3084C269DF}"/>
              </a:ext>
            </a:extLst>
          </p:cNvPr>
          <p:cNvCxnSpPr>
            <a:cxnSpLocks/>
          </p:cNvCxnSpPr>
          <p:nvPr/>
        </p:nvCxnSpPr>
        <p:spPr>
          <a:xfrm flipH="1">
            <a:off x="2736721" y="2803977"/>
            <a:ext cx="109331" cy="268357"/>
          </a:xfrm>
          <a:prstGeom prst="line">
            <a:avLst/>
          </a:prstGeom>
          <a:ln>
            <a:solidFill>
              <a:schemeClr val="tx2">
                <a:lumMod val="75000"/>
              </a:schemeClr>
            </a:solidFill>
          </a:ln>
        </p:spPr>
        <p:style>
          <a:lnRef idx="3">
            <a:schemeClr val="accent1"/>
          </a:lnRef>
          <a:fillRef idx="0">
            <a:schemeClr val="accent1"/>
          </a:fillRef>
          <a:effectRef idx="2">
            <a:schemeClr val="accent1"/>
          </a:effectRef>
          <a:fontRef idx="minor">
            <a:schemeClr val="tx1"/>
          </a:fontRef>
        </p:style>
      </p:cxnSp>
      <p:cxnSp>
        <p:nvCxnSpPr>
          <p:cNvPr id="24" name="Straight Connector 23">
            <a:extLst>
              <a:ext uri="{FF2B5EF4-FFF2-40B4-BE49-F238E27FC236}">
                <a16:creationId xmlns:a16="http://schemas.microsoft.com/office/drawing/2014/main" id="{73545DE3-B2EF-4A94-B101-0489148D9DA6}"/>
              </a:ext>
            </a:extLst>
          </p:cNvPr>
          <p:cNvCxnSpPr>
            <a:cxnSpLocks/>
          </p:cNvCxnSpPr>
          <p:nvPr/>
        </p:nvCxnSpPr>
        <p:spPr>
          <a:xfrm flipH="1">
            <a:off x="2521068" y="3177682"/>
            <a:ext cx="109331" cy="268357"/>
          </a:xfrm>
          <a:prstGeom prst="line">
            <a:avLst/>
          </a:prstGeom>
          <a:ln>
            <a:solidFill>
              <a:schemeClr val="tx2">
                <a:lumMod val="75000"/>
              </a:schemeClr>
            </a:solidFill>
          </a:ln>
        </p:spPr>
        <p:style>
          <a:lnRef idx="3">
            <a:schemeClr val="accent1"/>
          </a:lnRef>
          <a:fillRef idx="0">
            <a:schemeClr val="accent1"/>
          </a:fillRef>
          <a:effectRef idx="2">
            <a:schemeClr val="accent1"/>
          </a:effectRef>
          <a:fontRef idx="minor">
            <a:schemeClr val="tx1"/>
          </a:fontRef>
        </p:style>
      </p:cxnSp>
      <p:grpSp>
        <p:nvGrpSpPr>
          <p:cNvPr id="2" name="Group 1">
            <a:extLst>
              <a:ext uri="{FF2B5EF4-FFF2-40B4-BE49-F238E27FC236}">
                <a16:creationId xmlns:a16="http://schemas.microsoft.com/office/drawing/2014/main" id="{BB98ED8A-3BE6-403F-B07E-900BB323FCAD}"/>
              </a:ext>
            </a:extLst>
          </p:cNvPr>
          <p:cNvGrpSpPr/>
          <p:nvPr/>
        </p:nvGrpSpPr>
        <p:grpSpPr>
          <a:xfrm>
            <a:off x="5302667" y="2803974"/>
            <a:ext cx="184719" cy="268357"/>
            <a:chOff x="5302667" y="2803974"/>
            <a:chExt cx="184719" cy="268357"/>
          </a:xfrm>
        </p:grpSpPr>
        <p:cxnSp>
          <p:nvCxnSpPr>
            <p:cNvPr id="23" name="Straight Connector 22">
              <a:extLst>
                <a:ext uri="{FF2B5EF4-FFF2-40B4-BE49-F238E27FC236}">
                  <a16:creationId xmlns:a16="http://schemas.microsoft.com/office/drawing/2014/main" id="{9CD12749-24D3-48B9-9EF6-7E81B323E651}"/>
                </a:ext>
              </a:extLst>
            </p:cNvPr>
            <p:cNvCxnSpPr>
              <a:cxnSpLocks/>
            </p:cNvCxnSpPr>
            <p:nvPr/>
          </p:nvCxnSpPr>
          <p:spPr>
            <a:xfrm flipH="1">
              <a:off x="5378055" y="2803974"/>
              <a:ext cx="109331" cy="268357"/>
            </a:xfrm>
            <a:prstGeom prst="line">
              <a:avLst/>
            </a:prstGeom>
            <a:ln>
              <a:solidFill>
                <a:schemeClr val="tx2">
                  <a:lumMod val="75000"/>
                </a:schemeClr>
              </a:solidFill>
            </a:ln>
          </p:spPr>
          <p:style>
            <a:lnRef idx="3">
              <a:schemeClr val="accent1"/>
            </a:lnRef>
            <a:fillRef idx="0">
              <a:schemeClr val="accent1"/>
            </a:fillRef>
            <a:effectRef idx="2">
              <a:schemeClr val="accent1"/>
            </a:effectRef>
            <a:fontRef idx="minor">
              <a:schemeClr val="tx1"/>
            </a:fontRef>
          </p:style>
        </p:cxnSp>
        <p:cxnSp>
          <p:nvCxnSpPr>
            <p:cNvPr id="25" name="Straight Connector 24">
              <a:extLst>
                <a:ext uri="{FF2B5EF4-FFF2-40B4-BE49-F238E27FC236}">
                  <a16:creationId xmlns:a16="http://schemas.microsoft.com/office/drawing/2014/main" id="{656EDCEB-4CAA-4133-B13C-193F368EA57E}"/>
                </a:ext>
              </a:extLst>
            </p:cNvPr>
            <p:cNvCxnSpPr>
              <a:cxnSpLocks/>
            </p:cNvCxnSpPr>
            <p:nvPr/>
          </p:nvCxnSpPr>
          <p:spPr>
            <a:xfrm flipH="1">
              <a:off x="5302667" y="2803974"/>
              <a:ext cx="109331" cy="268357"/>
            </a:xfrm>
            <a:prstGeom prst="line">
              <a:avLst/>
            </a:prstGeom>
            <a:ln>
              <a:solidFill>
                <a:schemeClr val="tx2">
                  <a:lumMod val="75000"/>
                </a:schemeClr>
              </a:solidFill>
            </a:ln>
          </p:spPr>
          <p:style>
            <a:lnRef idx="3">
              <a:schemeClr val="accent1"/>
            </a:lnRef>
            <a:fillRef idx="0">
              <a:schemeClr val="accent1"/>
            </a:fillRef>
            <a:effectRef idx="2">
              <a:schemeClr val="accent1"/>
            </a:effectRef>
            <a:fontRef idx="minor">
              <a:schemeClr val="tx1"/>
            </a:fontRef>
          </p:style>
        </p:cxnSp>
      </p:grpSp>
      <p:grpSp>
        <p:nvGrpSpPr>
          <p:cNvPr id="17" name="Group 16">
            <a:extLst>
              <a:ext uri="{FF2B5EF4-FFF2-40B4-BE49-F238E27FC236}">
                <a16:creationId xmlns:a16="http://schemas.microsoft.com/office/drawing/2014/main" id="{CB2AD3E3-D92E-4E1A-BF3E-EA0799A916EF}"/>
              </a:ext>
            </a:extLst>
          </p:cNvPr>
          <p:cNvGrpSpPr/>
          <p:nvPr/>
        </p:nvGrpSpPr>
        <p:grpSpPr>
          <a:xfrm>
            <a:off x="2036953" y="3541246"/>
            <a:ext cx="184719" cy="268357"/>
            <a:chOff x="5302667" y="2803974"/>
            <a:chExt cx="184719" cy="268357"/>
          </a:xfrm>
        </p:grpSpPr>
        <p:cxnSp>
          <p:nvCxnSpPr>
            <p:cNvPr id="19" name="Straight Connector 18">
              <a:extLst>
                <a:ext uri="{FF2B5EF4-FFF2-40B4-BE49-F238E27FC236}">
                  <a16:creationId xmlns:a16="http://schemas.microsoft.com/office/drawing/2014/main" id="{0DD5419B-CFD4-480B-BC30-261C2BF7B0BC}"/>
                </a:ext>
              </a:extLst>
            </p:cNvPr>
            <p:cNvCxnSpPr>
              <a:cxnSpLocks/>
            </p:cNvCxnSpPr>
            <p:nvPr/>
          </p:nvCxnSpPr>
          <p:spPr>
            <a:xfrm flipH="1">
              <a:off x="5378055" y="2803974"/>
              <a:ext cx="109331" cy="268357"/>
            </a:xfrm>
            <a:prstGeom prst="line">
              <a:avLst/>
            </a:prstGeom>
            <a:ln>
              <a:solidFill>
                <a:schemeClr val="tx2">
                  <a:lumMod val="75000"/>
                </a:schemeClr>
              </a:solidFill>
            </a:ln>
          </p:spPr>
          <p:style>
            <a:lnRef idx="3">
              <a:schemeClr val="accent1"/>
            </a:lnRef>
            <a:fillRef idx="0">
              <a:schemeClr val="accent1"/>
            </a:fillRef>
            <a:effectRef idx="2">
              <a:schemeClr val="accent1"/>
            </a:effectRef>
            <a:fontRef idx="minor">
              <a:schemeClr val="tx1"/>
            </a:fontRef>
          </p:style>
        </p:cxnSp>
        <p:cxnSp>
          <p:nvCxnSpPr>
            <p:cNvPr id="20" name="Straight Connector 19">
              <a:extLst>
                <a:ext uri="{FF2B5EF4-FFF2-40B4-BE49-F238E27FC236}">
                  <a16:creationId xmlns:a16="http://schemas.microsoft.com/office/drawing/2014/main" id="{F22D15A0-0A37-4B4F-8555-2A22CB81F2E0}"/>
                </a:ext>
              </a:extLst>
            </p:cNvPr>
            <p:cNvCxnSpPr>
              <a:cxnSpLocks/>
            </p:cNvCxnSpPr>
            <p:nvPr/>
          </p:nvCxnSpPr>
          <p:spPr>
            <a:xfrm flipH="1">
              <a:off x="5302667" y="2803974"/>
              <a:ext cx="109331" cy="268357"/>
            </a:xfrm>
            <a:prstGeom prst="line">
              <a:avLst/>
            </a:prstGeom>
            <a:ln>
              <a:solidFill>
                <a:schemeClr val="tx2">
                  <a:lumMod val="75000"/>
                </a:schemeClr>
              </a:solidFill>
            </a:ln>
          </p:spPr>
          <p:style>
            <a:lnRef idx="3">
              <a:schemeClr val="accent1"/>
            </a:lnRef>
            <a:fillRef idx="0">
              <a:schemeClr val="accent1"/>
            </a:fillRef>
            <a:effectRef idx="2">
              <a:schemeClr val="accent1"/>
            </a:effectRef>
            <a:fontRef idx="minor">
              <a:schemeClr val="tx1"/>
            </a:fontRef>
          </p:style>
        </p:cxnSp>
      </p:grpSp>
    </p:spTree>
    <p:extLst>
      <p:ext uri="{BB962C8B-B14F-4D97-AF65-F5344CB8AC3E}">
        <p14:creationId xmlns:p14="http://schemas.microsoft.com/office/powerpoint/2010/main" val="32532332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par>
                                <p:cTn id="35" presetID="22" presetClass="entr" presetSubtype="4"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down)">
                                      <p:cBhvr>
                                        <p:cTn id="37" dur="500"/>
                                        <p:tgtEl>
                                          <p:spTgt spid="2"/>
                                        </p:tgtEl>
                                      </p:cBhvr>
                                    </p:animEffect>
                                  </p:childTnLst>
                                </p:cTn>
                              </p:par>
                              <p:par>
                                <p:cTn id="38" presetID="22" presetClass="entr" presetSubtype="4"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down)">
                                      <p:cBhvr>
                                        <p:cTn id="4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BE0965-961B-40D9-94DB-055E158C79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550605" y="331633"/>
            <a:ext cx="582308" cy="525172"/>
          </a:xfrm>
          <a:prstGeom prst="rect">
            <a:avLst/>
          </a:prstGeom>
        </p:spPr>
      </p:pic>
      <p:sp>
        <p:nvSpPr>
          <p:cNvPr id="4" name="TextBox 3">
            <a:extLst>
              <a:ext uri="{FF2B5EF4-FFF2-40B4-BE49-F238E27FC236}">
                <a16:creationId xmlns:a16="http://schemas.microsoft.com/office/drawing/2014/main" id="{379D234F-530A-44B0-8C0B-D7E30AC1FB5D}"/>
              </a:ext>
            </a:extLst>
          </p:cNvPr>
          <p:cNvSpPr txBox="1"/>
          <p:nvPr/>
        </p:nvSpPr>
        <p:spPr>
          <a:xfrm>
            <a:off x="2300527" y="469239"/>
            <a:ext cx="2316155" cy="506292"/>
          </a:xfrm>
          <a:prstGeom prst="rect">
            <a:avLst/>
          </a:prstGeom>
          <a:solidFill>
            <a:schemeClr val="accent4">
              <a:lumMod val="90000"/>
            </a:schemeClr>
          </a:solidFill>
        </p:spPr>
        <p:txBody>
          <a:bodyPr wrap="square" rtlCol="0">
            <a:spAutoFit/>
          </a:bodyPr>
          <a:lstStyle/>
          <a:p>
            <a:pPr algn="ctr">
              <a:lnSpc>
                <a:spcPct val="150000"/>
              </a:lnSpc>
            </a:pPr>
            <a:r>
              <a:rPr lang="vi-VN" sz="2000" b="1" dirty="0">
                <a:solidFill>
                  <a:schemeClr val="bg1">
                    <a:lumMod val="10000"/>
                  </a:schemeClr>
                </a:solidFill>
                <a:latin typeface="UTM Avo" panose="02040603050506020204" pitchFamily="18" charset="0"/>
              </a:rPr>
              <a:t>GIẢI NGHĨA TỪ</a:t>
            </a:r>
            <a:endParaRPr lang="en-US" sz="2000" b="1" dirty="0">
              <a:solidFill>
                <a:schemeClr val="bg1">
                  <a:lumMod val="10000"/>
                </a:schemeClr>
              </a:solidFill>
              <a:latin typeface="UTM Avo" panose="02040603050506020204" pitchFamily="18" charset="0"/>
            </a:endParaRPr>
          </a:p>
        </p:txBody>
      </p:sp>
      <p:sp>
        <p:nvSpPr>
          <p:cNvPr id="5" name="Rectangle 4">
            <a:extLst>
              <a:ext uri="{FF2B5EF4-FFF2-40B4-BE49-F238E27FC236}">
                <a16:creationId xmlns:a16="http://schemas.microsoft.com/office/drawing/2014/main" id="{B74CAE37-C031-447C-A0D4-4B3695F007FD}"/>
              </a:ext>
            </a:extLst>
          </p:cNvPr>
          <p:cNvSpPr/>
          <p:nvPr/>
        </p:nvSpPr>
        <p:spPr>
          <a:xfrm>
            <a:off x="460224" y="1266212"/>
            <a:ext cx="5996762"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Khí hậu</a:t>
            </a:r>
            <a:endParaRPr lang="vi-VN" sz="1800" dirty="0"/>
          </a:p>
        </p:txBody>
      </p:sp>
      <p:sp>
        <p:nvSpPr>
          <p:cNvPr id="6" name="Oval 5">
            <a:extLst>
              <a:ext uri="{FF2B5EF4-FFF2-40B4-BE49-F238E27FC236}">
                <a16:creationId xmlns:a16="http://schemas.microsoft.com/office/drawing/2014/main" id="{05260A31-877E-46DB-BCEB-DF51C579FAA0}"/>
              </a:ext>
            </a:extLst>
          </p:cNvPr>
          <p:cNvSpPr/>
          <p:nvPr/>
        </p:nvSpPr>
        <p:spPr>
          <a:xfrm>
            <a:off x="550605" y="1403641"/>
            <a:ext cx="233916" cy="233916"/>
          </a:xfrm>
          <a:prstGeom prst="ellipse">
            <a:avLst/>
          </a:prstGeom>
          <a:solidFill>
            <a:srgbClr val="FC7D77"/>
          </a:solidFill>
          <a:ln>
            <a:solidFill>
              <a:srgbClr val="FC7D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xtBox 10">
            <a:extLst>
              <a:ext uri="{FF2B5EF4-FFF2-40B4-BE49-F238E27FC236}">
                <a16:creationId xmlns:a16="http://schemas.microsoft.com/office/drawing/2014/main" id="{21F1432A-BE85-4E86-9EFF-105953948C84}"/>
              </a:ext>
            </a:extLst>
          </p:cNvPr>
          <p:cNvSpPr txBox="1"/>
          <p:nvPr/>
        </p:nvSpPr>
        <p:spPr>
          <a:xfrm>
            <a:off x="1624894" y="1266212"/>
            <a:ext cx="4966344" cy="864532"/>
          </a:xfrm>
          <a:prstGeom prst="rect">
            <a:avLst/>
          </a:prstGeom>
          <a:noFill/>
        </p:spPr>
        <p:txBody>
          <a:bodyPr wrap="square" rtlCol="0">
            <a:spAutoFit/>
          </a:bodyPr>
          <a:lstStyle/>
          <a:p>
            <a:pPr>
              <a:lnSpc>
                <a:spcPct val="150000"/>
              </a:lnSpc>
            </a:pPr>
            <a:r>
              <a:rPr lang="vi-VN" sz="1800" dirty="0">
                <a:solidFill>
                  <a:schemeClr val="accent6">
                    <a:lumMod val="50000"/>
                  </a:schemeClr>
                </a:solidFill>
                <a:latin typeface="UTM Avo" panose="02040603050506020204" pitchFamily="18" charset="0"/>
              </a:rPr>
              <a:t>: các đặc điểm về nắng, mưa, nhiệt độ,... được lặp lại hàng năm của một vùng.</a:t>
            </a:r>
            <a:endParaRPr lang="en-US" sz="1800" dirty="0">
              <a:solidFill>
                <a:schemeClr val="accent6">
                  <a:lumMod val="50000"/>
                </a:schemeClr>
              </a:solidFill>
              <a:latin typeface="UTM Avo" panose="02040603050506020204" pitchFamily="18" charset="0"/>
            </a:endParaRPr>
          </a:p>
        </p:txBody>
      </p:sp>
      <p:grpSp>
        <p:nvGrpSpPr>
          <p:cNvPr id="7" name="Group 6">
            <a:extLst>
              <a:ext uri="{FF2B5EF4-FFF2-40B4-BE49-F238E27FC236}">
                <a16:creationId xmlns:a16="http://schemas.microsoft.com/office/drawing/2014/main" id="{6F33C6A8-86AA-4700-B2C2-5F18B5C11524}"/>
              </a:ext>
            </a:extLst>
          </p:cNvPr>
          <p:cNvGrpSpPr/>
          <p:nvPr/>
        </p:nvGrpSpPr>
        <p:grpSpPr>
          <a:xfrm>
            <a:off x="271226" y="2217234"/>
            <a:ext cx="6091474" cy="2224591"/>
            <a:chOff x="271226" y="2217234"/>
            <a:chExt cx="6091474" cy="2224591"/>
          </a:xfrm>
        </p:grpSpPr>
        <p:pic>
          <p:nvPicPr>
            <p:cNvPr id="1026" name="Picture 2" descr="Cartoon Weather Set - Seasons Nature">
              <a:extLst>
                <a:ext uri="{FF2B5EF4-FFF2-40B4-BE49-F238E27FC236}">
                  <a16:creationId xmlns:a16="http://schemas.microsoft.com/office/drawing/2014/main" id="{5E0E9ED5-B541-4CB9-AFA1-E486B4ACA61A}"/>
                </a:ext>
              </a:extLst>
            </p:cNvPr>
            <p:cNvPicPr>
              <a:picLocks noChangeAspect="1" noChangeArrowheads="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b="36292"/>
            <a:stretch/>
          </p:blipFill>
          <p:spPr bwMode="auto">
            <a:xfrm>
              <a:off x="271226" y="2217234"/>
              <a:ext cx="4714431" cy="22245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artoon Weather Set - Seasons Nature">
              <a:extLst>
                <a:ext uri="{FF2B5EF4-FFF2-40B4-BE49-F238E27FC236}">
                  <a16:creationId xmlns:a16="http://schemas.microsoft.com/office/drawing/2014/main" id="{6F5B9950-46E2-4F50-8E81-D532C5F83B73}"/>
                </a:ext>
              </a:extLst>
            </p:cNvPr>
            <p:cNvPicPr>
              <a:picLocks noChangeAspect="1" noChangeArrowheads="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l="17306" t="64652" r="50409" b="1157"/>
            <a:stretch/>
          </p:blipFill>
          <p:spPr bwMode="auto">
            <a:xfrm>
              <a:off x="4495800" y="2310987"/>
              <a:ext cx="1382486" cy="108441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artoon Weather Set - Seasons Nature">
              <a:extLst>
                <a:ext uri="{FF2B5EF4-FFF2-40B4-BE49-F238E27FC236}">
                  <a16:creationId xmlns:a16="http://schemas.microsoft.com/office/drawing/2014/main" id="{36655E24-4E26-468F-A5CD-790EF5E4A451}"/>
                </a:ext>
              </a:extLst>
            </p:cNvPr>
            <p:cNvPicPr>
              <a:picLocks noChangeAspect="1" noChangeArrowheads="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l="49873" t="65417" r="17842" b="392"/>
            <a:stretch/>
          </p:blipFill>
          <p:spPr bwMode="auto">
            <a:xfrm>
              <a:off x="4980214" y="3353274"/>
              <a:ext cx="1382486" cy="1084417"/>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080941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ARS_RESPONSE_PERSONNUM" val="100"/>
  <p:tag name="ARS_PPT_DBNAME" val="Bai29.Canhcuanhoba[20210602101707263].mdb"/>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1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1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heme/theme1.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Custom 3">
      <a:majorFont>
        <a:latin typeface="UTM Cookies"/>
        <a:ea typeface=""/>
        <a:cs typeface=""/>
      </a:majorFont>
      <a:minorFont>
        <a:latin typeface="UTM Av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3316</TotalTime>
  <Words>1303</Words>
  <Application>Microsoft Office PowerPoint</Application>
  <PresentationFormat>Custom</PresentationFormat>
  <Paragraphs>127</Paragraphs>
  <Slides>27</Slides>
  <Notes>3</Notes>
  <HiddenSlides>0</HiddenSlides>
  <MMClips>3</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27</vt:i4>
      </vt:variant>
    </vt:vector>
  </HeadingPairs>
  <TitlesOfParts>
    <vt:vector size="40" baseType="lpstr">
      <vt:lpstr>UTM Avo</vt:lpstr>
      <vt:lpstr>HP001</vt:lpstr>
      <vt:lpstr>Montserrat</vt:lpstr>
      <vt:lpstr>Calibri</vt:lpstr>
      <vt:lpstr>Arial</vt:lpstr>
      <vt:lpstr>Times New Roman</vt:lpstr>
      <vt:lpstr>UTM Cookies</vt:lpstr>
      <vt:lpstr>Kalam</vt:lpstr>
      <vt:lpstr>HP001 4 hàng</vt:lpstr>
      <vt:lpstr>UTM Charlotte</vt:lpstr>
      <vt:lpstr>Calibri Light</vt:lpstr>
      <vt:lpstr>Doodle Sketchbook by Slidesgo</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Lenovo</cp:lastModifiedBy>
  <cp:revision>223</cp:revision>
  <dcterms:modified xsi:type="dcterms:W3CDTF">2021-07-10T08:37:20Z</dcterms:modified>
</cp:coreProperties>
</file>