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4" r:id="rId4"/>
    <p:sldId id="258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CA9F"/>
    <a:srgbClr val="FFE699"/>
    <a:srgbClr val="9DD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13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5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35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2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83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6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2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2483-F793-46F1-822A-4890A422FB5E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4FCD-E62B-413B-BF92-43A7622215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3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3579" y="2736502"/>
            <a:ext cx="739684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Trong bức tranh, </a:t>
            </a:r>
          </a:p>
          <a:p>
            <a:pPr algn="ctr">
              <a:lnSpc>
                <a:spcPct val="150000"/>
              </a:lnSpc>
            </a:pPr>
            <a:r>
              <a:rPr lang="en-US" sz="2800" b="1" smtClean="0">
                <a:latin typeface="Arial" panose="020B0604020202020204" pitchFamily="34" charset="0"/>
                <a:cs typeface="Arial" panose="020B0604020202020204" pitchFamily="34" charset="0"/>
              </a:rPr>
              <a:t>các bạn đã vẽ về hoạt động vui chơi nào?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cách làm hình cây bằng giấy bìa.</a:t>
            </a:r>
            <a:endParaRPr lang="en-US" sz="2400" b="1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1428" y="5318633"/>
            <a:ext cx="3701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Cây ven hồ. </a:t>
            </a: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Ảnh: Đức Minh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0" r="2739" b="4150"/>
          <a:stretch/>
        </p:blipFill>
        <p:spPr>
          <a:xfrm>
            <a:off x="455822" y="2046515"/>
            <a:ext cx="3765305" cy="2503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3727" r="1720" b="4926"/>
          <a:stretch/>
        </p:blipFill>
        <p:spPr>
          <a:xfrm>
            <a:off x="4572000" y="1852916"/>
            <a:ext cx="4197278" cy="2764972"/>
          </a:xfrm>
          <a:prstGeom prst="roundRect">
            <a:avLst>
              <a:gd name="adj" fmla="val 2477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157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cách làm hình cây bằng giấy bìa.</a:t>
            </a:r>
            <a:endParaRPr lang="en-US" sz="2400" b="1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" y="1585333"/>
            <a:ext cx="1752600" cy="2038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378" y="1337683"/>
            <a:ext cx="1743075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51" y="1143000"/>
            <a:ext cx="1800225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18" y="3925274"/>
            <a:ext cx="1160291" cy="2038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16" y="3677624"/>
            <a:ext cx="1460977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391" y="2231144"/>
            <a:ext cx="3255631" cy="462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2" y="146481"/>
            <a:ext cx="72390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cách làm hình cây bằng đất nặn.</a:t>
            </a:r>
            <a:endParaRPr lang="en-US" sz="2400" b="1" spc="-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0" y="1888671"/>
            <a:ext cx="1428091" cy="30806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212" y="1541450"/>
            <a:ext cx="1878960" cy="35312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44" y="1781054"/>
            <a:ext cx="2421592" cy="318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2" y="150291"/>
            <a:ext cx="7239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Làm hình cây bằng giấy bìa hoặc đất nặn.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02" y="1371601"/>
            <a:ext cx="3391813" cy="3940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76" y="1035251"/>
            <a:ext cx="1665038" cy="2667416"/>
          </a:xfrm>
          <a:prstGeom prst="rect">
            <a:avLst/>
          </a:prstGeom>
          <a:ln w="19050">
            <a:solidFill>
              <a:srgbClr val="89CA9F"/>
            </a:solidFill>
            <a:prstDash val="sys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65" y="1035251"/>
            <a:ext cx="1811677" cy="2667416"/>
          </a:xfrm>
          <a:prstGeom prst="rect">
            <a:avLst/>
          </a:prstGeom>
          <a:ln w="19050">
            <a:solidFill>
              <a:srgbClr val="89CA9F"/>
            </a:solidFill>
            <a:prstDash val="sys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07" y="3916219"/>
            <a:ext cx="2091879" cy="2386024"/>
          </a:xfrm>
          <a:prstGeom prst="rect">
            <a:avLst/>
          </a:prstGeom>
          <a:ln w="19050">
            <a:solidFill>
              <a:srgbClr val="89CA9F"/>
            </a:solidFill>
            <a:prstDash val="sysDash"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77" y="3872222"/>
            <a:ext cx="1549960" cy="2430021"/>
          </a:xfrm>
          <a:prstGeom prst="rect">
            <a:avLst/>
          </a:prstGeom>
          <a:ln w="19050">
            <a:solidFill>
              <a:srgbClr val="89CA9F"/>
            </a:solidFill>
            <a:prstDash val="sysDash"/>
          </a:ln>
        </p:spPr>
      </p:pic>
      <p:sp>
        <p:nvSpPr>
          <p:cNvPr id="13" name="TextBox 12"/>
          <p:cNvSpPr txBox="1"/>
          <p:nvPr/>
        </p:nvSpPr>
        <p:spPr>
          <a:xfrm>
            <a:off x="525038" y="5591792"/>
            <a:ext cx="22750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6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" y="9525"/>
            <a:ext cx="9138908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3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49" y="0"/>
            <a:ext cx="9135901" cy="6858000"/>
            <a:chOff x="4049" y="0"/>
            <a:chExt cx="913590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" y="0"/>
              <a:ext cx="9135901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688771" y="5845629"/>
              <a:ext cx="42018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effectLst>
                    <a:glow rad="1270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Sân trường. </a:t>
              </a:r>
              <a:r>
                <a:rPr lang="en-US" sz="2400" smtClean="0">
                  <a:effectLst>
                    <a:glow rad="1270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Ảnh: Đức Minh</a:t>
              </a:r>
              <a:endParaRPr lang="en-US" sz="2400"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2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161" y="360034"/>
            <a:ext cx="7546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Nói với bạn về hình ảnh ngôi trường và hoạt động</a:t>
            </a:r>
          </a:p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của học sinh ở trường.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1749" y="5874382"/>
            <a:ext cx="6205818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trong nhà trường. </a:t>
            </a:r>
            <a:r>
              <a:rPr lang="en-US" sz="2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Ảnh: Đức Minh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0" y="1431086"/>
            <a:ext cx="2903219" cy="199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29" y="1367903"/>
            <a:ext cx="3252562" cy="42745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910" y="3682653"/>
            <a:ext cx="2898677" cy="199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và màu trong tranh vẽ</a:t>
            </a:r>
          </a:p>
          <a:p>
            <a:r>
              <a:rPr lang="en-US" sz="2400" b="1" spc="-5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ề hoạt động trong nhà trường.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73" y="1520952"/>
            <a:ext cx="2953691" cy="2082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72" y="3799115"/>
            <a:ext cx="2953691" cy="2044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938" y="1520952"/>
            <a:ext cx="2949603" cy="434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và màu trong tranh vẽ</a:t>
            </a:r>
          </a:p>
          <a:p>
            <a:r>
              <a:rPr lang="en-US" sz="2400" b="1" spc="-5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ề hoạt động trong nhà trường.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69" y="1435361"/>
            <a:ext cx="5780662" cy="4075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6486" y="5724021"/>
            <a:ext cx="3331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Trường ở bản em,</a:t>
            </a:r>
          </a:p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ranh bột màu, Phúc An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6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và màu trong tranh vẽ</a:t>
            </a:r>
          </a:p>
          <a:p>
            <a:r>
              <a:rPr lang="en-US" sz="2400" b="1" spc="-5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ề hoạt động trong nhà trường.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78" y="1619971"/>
            <a:ext cx="6065045" cy="388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6486" y="5724021"/>
            <a:ext cx="3331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Vui chơi ở sân trường,</a:t>
            </a:r>
          </a:p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ranh sáp màu, Quỳnh Anh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7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hình và màu trong tranh vẽ</a:t>
            </a:r>
          </a:p>
          <a:p>
            <a:r>
              <a:rPr lang="en-US" sz="2400" b="1" spc="-5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ề hoạt động trong nhà trường.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88" y="1304740"/>
            <a:ext cx="3050025" cy="4248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06486" y="5724021"/>
            <a:ext cx="3331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Giờ ra chơi,</a:t>
            </a:r>
          </a:p>
          <a:p>
            <a:pPr algn="ctr"/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ranh sáp màu, Minh Hải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8415" y="360034"/>
            <a:ext cx="754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smtClean="0">
                <a:latin typeface="Arial" panose="020B0604020202020204" pitchFamily="34" charset="0"/>
                <a:cs typeface="Arial" panose="020B0604020202020204" pitchFamily="34" charset="0"/>
              </a:rPr>
              <a:t>Vẽ tranh về hoạt động vui chơi ở trường.</a:t>
            </a:r>
            <a:endParaRPr lang="en-US" sz="24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55" y="1077251"/>
            <a:ext cx="6465491" cy="4424168"/>
          </a:xfrm>
          <a:prstGeom prst="rect">
            <a:avLst/>
          </a:prstGeom>
          <a:ln w="28575">
            <a:solidFill>
              <a:srgbClr val="89CA9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231572" y="5756972"/>
            <a:ext cx="4680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latin typeface="Arial" panose="020B0604020202020204" pitchFamily="34" charset="0"/>
                <a:cs typeface="Arial" panose="020B0604020202020204" pitchFamily="34" charset="0"/>
              </a:rPr>
              <a:t>Giờ ra chơi, </a:t>
            </a:r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tranh sáp màu, Hà Linh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1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1586</TotalTime>
  <Words>247</Words>
  <Application>Microsoft Office PowerPoint</Application>
  <PresentationFormat>On-screen Show (4:3)</PresentationFormat>
  <Paragraphs>29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Techsi.vn</cp:lastModifiedBy>
  <cp:revision>62</cp:revision>
  <dcterms:created xsi:type="dcterms:W3CDTF">2020-01-06T02:02:13Z</dcterms:created>
  <dcterms:modified xsi:type="dcterms:W3CDTF">2021-11-23T02:47:30Z</dcterms:modified>
</cp:coreProperties>
</file>