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3" r:id="rId2"/>
    <p:sldId id="257" r:id="rId3"/>
    <p:sldId id="261" r:id="rId4"/>
    <p:sldId id="260" r:id="rId5"/>
    <p:sldId id="258" r:id="rId6"/>
    <p:sldId id="264" r:id="rId7"/>
    <p:sldId id="259" r:id="rId8"/>
    <p:sldId id="265" r:id="rId9"/>
    <p:sldId id="266" r:id="rId10"/>
    <p:sldId id="274" r:id="rId11"/>
    <p:sldId id="267" r:id="rId12"/>
    <p:sldId id="269" r:id="rId13"/>
    <p:sldId id="268" r:id="rId14"/>
    <p:sldId id="270" r:id="rId15"/>
    <p:sldId id="273" r:id="rId16"/>
    <p:sldId id="271" r:id="rId17"/>
    <p:sldId id="272" r:id="rId18"/>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FF00"/>
    <a:srgbClr val="006600"/>
    <a:srgbClr val="3333CC"/>
    <a:srgbClr val="0033CC"/>
    <a:srgbClr val="FF0000"/>
    <a:srgbClr val="009900"/>
    <a:srgbClr val="D60093"/>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994" autoAdjust="0"/>
    <p:restoredTop sz="94660"/>
  </p:normalViewPr>
  <p:slideViewPr>
    <p:cSldViewPr>
      <p:cViewPr varScale="1">
        <p:scale>
          <a:sx n="38" d="100"/>
          <a:sy n="38" d="100"/>
        </p:scale>
        <p:origin x="-132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vi-VN"/>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vi-VN"/>
          </a:p>
        </p:txBody>
      </p:sp>
      <p:sp>
        <p:nvSpPr>
          <p:cNvPr id="194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noProof="0" smtClean="0"/>
              <a:t>Click to edit Master text styles</a:t>
            </a:r>
          </a:p>
          <a:p>
            <a:pPr lvl="1"/>
            <a:r>
              <a:rPr lang="vi-VN" noProof="0" smtClean="0"/>
              <a:t>Second level</a:t>
            </a:r>
          </a:p>
          <a:p>
            <a:pPr lvl="2"/>
            <a:r>
              <a:rPr lang="vi-VN" noProof="0" smtClean="0"/>
              <a:t>Third level</a:t>
            </a:r>
          </a:p>
          <a:p>
            <a:pPr lvl="3"/>
            <a:r>
              <a:rPr lang="vi-VN" noProof="0" smtClean="0"/>
              <a:t>Fourth level</a:t>
            </a:r>
          </a:p>
          <a:p>
            <a:pPr lvl="4"/>
            <a:r>
              <a:rPr lang="vi-VN"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vi-VN"/>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CCC65EB4-CB43-4A9C-9E06-4F4AD68BCDF4}" type="slidenum">
              <a:rPr lang="vi-VN"/>
              <a:pPr>
                <a:defRPr/>
              </a:pPr>
              <a:t>‹#›</a:t>
            </a:fld>
            <a:endParaRPr 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E296FF5-8D9F-466C-BC10-F253A675BAF3}" type="slidenum">
              <a:rPr lang="vi-VN" smtClean="0">
                <a:latin typeface="Arial" charset="0"/>
                <a:cs typeface="Arial" charset="0"/>
              </a:rPr>
              <a:pPr/>
              <a:t>16</a:t>
            </a:fld>
            <a:endParaRPr lang="vi-VN" smtClean="0">
              <a:latin typeface="Arial" charset="0"/>
              <a:cs typeface="Arial"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1B55442-653E-44C3-A88D-C615A249AD1E}" type="slidenum">
              <a:rPr lang="vi-VN" smtClean="0">
                <a:latin typeface="Arial" charset="0"/>
                <a:cs typeface="Arial" charset="0"/>
              </a:rPr>
              <a:pPr/>
              <a:t>17</a:t>
            </a:fld>
            <a:endParaRPr lang="vi-VN" smtClean="0">
              <a:latin typeface="Arial" charset="0"/>
              <a:cs typeface="Arial" charset="0"/>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D0CFE91B-33A6-4638-B340-78D734F89EBC}" type="slidenum">
              <a:rPr lang="vi-VN"/>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5E907DF4-0B3B-45C5-BB39-74E534747B87}"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0AA6C2B1-E4F9-4117-ABEA-F5A95AB59B38}" type="slidenum">
              <a:rPr lang="vi-VN"/>
              <a:pPr>
                <a:defRPr/>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AF8337EE-E331-42EF-98B6-818ED36811B2}" type="slidenum">
              <a:rPr lang="vi-VN"/>
              <a:pPr>
                <a:defRPr/>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996241EF-058B-45DF-B4C3-404A5F3DF2DC}"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94A6C7B0-35DE-4F97-BC00-E00CD758C992}"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pPr>
              <a:defRPr/>
            </a:pPr>
            <a:fld id="{18592F0B-ABEA-4AC3-BA30-0A3DA244D707}" type="slidenum">
              <a:rPr lang="vi-VN"/>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C15693C6-65DF-4B72-9629-7123A60E889C}" type="slidenum">
              <a:rPr lang="vi-VN"/>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pPr>
              <a:defRPr/>
            </a:pPr>
            <a:fld id="{0573479D-60E7-46BF-92E7-75A49CE6BF71}" type="slidenum">
              <a:rPr lang="vi-VN"/>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F260E180-E3BF-435D-8EC7-25AD3D8B962F}" type="slidenum">
              <a:rPr lang="vi-VN"/>
              <a:pPr>
                <a:defRPr/>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4149ED3E-40F9-483A-9597-55C1349AEFD9}" type="slidenum">
              <a:rPr lang="vi-VN"/>
              <a:pPr>
                <a:defRPr/>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258283C9-1306-4E8A-AF99-A2A2B79D8FC1}"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notesSlide" Target="../notesSlides/notesSlide1.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audio" Target="file:///C:\Documents%20and%20Settings\duonghuong\Local%20Settings\Temporary%20Internet%20Files\Content.IE5\W5EJOTMF\MSj04379120000%5b1%5d.wav" TargetMode="Externa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gif"/><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notesSlide" Target="../notesSlides/notesSlide2.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audio" Target="file:///C:\Documents%20and%20Settings\duonghuong\Local%20Settings\Temporary%20Internet%20Files\Content.IE5\W5EJOTMF\MSj04379120000%5b1%5d.wav" TargetMode="Externa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gif"/><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20" name="WordArt 4"/>
          <p:cNvSpPr>
            <a:spLocks noChangeArrowheads="1" noChangeShapeType="1" noTextEdit="1"/>
          </p:cNvSpPr>
          <p:nvPr/>
        </p:nvSpPr>
        <p:spPr bwMode="auto">
          <a:xfrm>
            <a:off x="990600" y="228600"/>
            <a:ext cx="7620000" cy="3886200"/>
          </a:xfrm>
          <a:prstGeom prst="rect">
            <a:avLst/>
          </a:prstGeom>
        </p:spPr>
        <p:txBody>
          <a:bodyPr wrap="none" fromWordArt="1">
            <a:prstTxWarp prst="textStop">
              <a:avLst>
                <a:gd name="adj" fmla="val 22222"/>
              </a:avLst>
            </a:prstTxWarp>
          </a:bodyPr>
          <a:lstStyle/>
          <a:p>
            <a:pPr algn="ctr"/>
            <a:r>
              <a:rPr lang="en-US" sz="3600" b="1" i="1" kern="10">
                <a:ln w="12700">
                  <a:solidFill>
                    <a:srgbClr val="FFFF00"/>
                  </a:solidFill>
                  <a:round/>
                  <a:headEnd/>
                  <a:tailEnd/>
                </a:ln>
                <a:solidFill>
                  <a:srgbClr val="FF0000"/>
                </a:solidFill>
                <a:effectLst>
                  <a:outerShdw dist="35921" dir="2700000" sy="50000" rotWithShape="0">
                    <a:srgbClr val="875B0D">
                      <a:alpha val="70000"/>
                    </a:srgbClr>
                  </a:outerShdw>
                </a:effectLst>
                <a:latin typeface="Arial"/>
                <a:cs typeface="Arial"/>
              </a:rPr>
              <a:t>Kiểm tra bài cũ</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amond(in)">
                                      <p:cBhvr>
                                        <p:cTn id="7" dur="2000"/>
                                        <p:tgtEl>
                                          <p:spTgt spid="9220"/>
                                        </p:tgtEl>
                                      </p:cBhvr>
                                    </p:animEffect>
                                  </p:childTnLst>
                                </p:cTn>
                              </p:par>
                            </p:childTnLst>
                          </p:cTn>
                        </p:par>
                        <p:par>
                          <p:cTn id="8" fill="hold" nodeType="afterGroup">
                            <p:stCondLst>
                              <p:cond delay="2000"/>
                            </p:stCondLst>
                            <p:childTnLst>
                              <p:par>
                                <p:cTn id="9" presetID="8" presetClass="emph" presetSubtype="0" fill="hold" grpId="1" nodeType="afterEffect">
                                  <p:stCondLst>
                                    <p:cond delay="0"/>
                                  </p:stCondLst>
                                  <p:childTnLst>
                                    <p:animRot by="21600000">
                                      <p:cBhvr>
                                        <p:cTn id="10" dur="2000" fill="hold"/>
                                        <p:tgtEl>
                                          <p:spTgt spid="92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0"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9144000" cy="6934200"/>
            <a:chOff x="0" y="-24"/>
            <a:chExt cx="5760" cy="4368"/>
          </a:xfrm>
        </p:grpSpPr>
        <p:pic>
          <p:nvPicPr>
            <p:cNvPr id="11279" name="Picture 3" descr="ttrtrtr1151380670"/>
            <p:cNvPicPr>
              <a:picLocks noChangeAspect="1" noChangeArrowheads="1" noCrop="1"/>
            </p:cNvPicPr>
            <p:nvPr/>
          </p:nvPicPr>
          <p:blipFill>
            <a:blip r:embed="rId2"/>
            <a:srcRect/>
            <a:stretch>
              <a:fillRect/>
            </a:stretch>
          </p:blipFill>
          <p:spPr bwMode="auto">
            <a:xfrm>
              <a:off x="0" y="-24"/>
              <a:ext cx="5760" cy="144"/>
            </a:xfrm>
            <a:prstGeom prst="rect">
              <a:avLst/>
            </a:prstGeom>
            <a:noFill/>
            <a:ln w="9525">
              <a:noFill/>
              <a:miter lim="800000"/>
              <a:headEnd/>
              <a:tailEnd/>
            </a:ln>
          </p:spPr>
        </p:pic>
        <p:pic>
          <p:nvPicPr>
            <p:cNvPr id="11280" name="Picture 4" descr="ttrtrtr1151380670"/>
            <p:cNvPicPr>
              <a:picLocks noChangeAspect="1" noChangeArrowheads="1" noCrop="1"/>
            </p:cNvPicPr>
            <p:nvPr/>
          </p:nvPicPr>
          <p:blipFill>
            <a:blip r:embed="rId2"/>
            <a:srcRect/>
            <a:stretch>
              <a:fillRect/>
            </a:stretch>
          </p:blipFill>
          <p:spPr bwMode="auto">
            <a:xfrm rot="5400000">
              <a:off x="3504" y="2064"/>
              <a:ext cx="4320" cy="192"/>
            </a:xfrm>
            <a:prstGeom prst="rect">
              <a:avLst/>
            </a:prstGeom>
            <a:noFill/>
            <a:ln w="9525">
              <a:noFill/>
              <a:miter lim="800000"/>
              <a:headEnd/>
              <a:tailEnd/>
            </a:ln>
          </p:spPr>
        </p:pic>
        <p:pic>
          <p:nvPicPr>
            <p:cNvPr id="11281" name="Picture 5" descr="ttrtrtr1151380670"/>
            <p:cNvPicPr>
              <a:picLocks noChangeAspect="1" noChangeArrowheads="1" noCrop="1"/>
            </p:cNvPicPr>
            <p:nvPr/>
          </p:nvPicPr>
          <p:blipFill>
            <a:blip r:embed="rId2"/>
            <a:srcRect/>
            <a:stretch>
              <a:fillRect/>
            </a:stretch>
          </p:blipFill>
          <p:spPr bwMode="auto">
            <a:xfrm rot="-5400000">
              <a:off x="-2088" y="2088"/>
              <a:ext cx="4320" cy="144"/>
            </a:xfrm>
            <a:prstGeom prst="rect">
              <a:avLst/>
            </a:prstGeom>
            <a:noFill/>
            <a:ln w="9525">
              <a:noFill/>
              <a:miter lim="800000"/>
              <a:headEnd/>
              <a:tailEnd/>
            </a:ln>
          </p:spPr>
        </p:pic>
        <p:pic>
          <p:nvPicPr>
            <p:cNvPr id="11282" name="Picture 6" descr="ttrtrtr1151380670"/>
            <p:cNvPicPr>
              <a:picLocks noChangeAspect="1" noChangeArrowheads="1" noCrop="1"/>
            </p:cNvPicPr>
            <p:nvPr/>
          </p:nvPicPr>
          <p:blipFill>
            <a:blip r:embed="rId2"/>
            <a:srcRect/>
            <a:stretch>
              <a:fillRect/>
            </a:stretch>
          </p:blipFill>
          <p:spPr bwMode="auto">
            <a:xfrm>
              <a:off x="0" y="4200"/>
              <a:ext cx="5760" cy="144"/>
            </a:xfrm>
            <a:prstGeom prst="rect">
              <a:avLst/>
            </a:prstGeom>
            <a:noFill/>
            <a:ln w="9525">
              <a:noFill/>
              <a:miter lim="800000"/>
              <a:headEnd/>
              <a:tailEnd/>
            </a:ln>
          </p:spPr>
        </p:pic>
      </p:grpSp>
      <p:grpSp>
        <p:nvGrpSpPr>
          <p:cNvPr id="11267" name="Group 7"/>
          <p:cNvGrpSpPr>
            <a:grpSpLocks/>
          </p:cNvGrpSpPr>
          <p:nvPr/>
        </p:nvGrpSpPr>
        <p:grpSpPr bwMode="auto">
          <a:xfrm>
            <a:off x="0" y="38100"/>
            <a:ext cx="9144000" cy="6858000"/>
            <a:chOff x="0" y="0"/>
            <a:chExt cx="5760" cy="4320"/>
          </a:xfrm>
        </p:grpSpPr>
        <p:pic>
          <p:nvPicPr>
            <p:cNvPr id="11271" name="Picture 8" descr="flower[1][1][1][1]"/>
            <p:cNvPicPr>
              <a:picLocks noChangeAspect="1" noChangeArrowheads="1" noCrop="1"/>
            </p:cNvPicPr>
            <p:nvPr/>
          </p:nvPicPr>
          <p:blipFill>
            <a:blip r:embed="rId3"/>
            <a:srcRect/>
            <a:stretch>
              <a:fillRect/>
            </a:stretch>
          </p:blipFill>
          <p:spPr bwMode="auto">
            <a:xfrm>
              <a:off x="0" y="0"/>
              <a:ext cx="5760" cy="378"/>
            </a:xfrm>
            <a:prstGeom prst="rect">
              <a:avLst/>
            </a:prstGeom>
            <a:noFill/>
            <a:ln w="9525">
              <a:noFill/>
              <a:miter lim="800000"/>
              <a:headEnd/>
              <a:tailEnd/>
            </a:ln>
          </p:spPr>
        </p:pic>
        <p:pic>
          <p:nvPicPr>
            <p:cNvPr id="11272" name="Picture 9" descr="flower[1][1][1][1]"/>
            <p:cNvPicPr>
              <a:picLocks noChangeAspect="1" noChangeArrowheads="1" noCrop="1"/>
            </p:cNvPicPr>
            <p:nvPr/>
          </p:nvPicPr>
          <p:blipFill>
            <a:blip r:embed="rId3"/>
            <a:srcRect/>
            <a:stretch>
              <a:fillRect/>
            </a:stretch>
          </p:blipFill>
          <p:spPr bwMode="auto">
            <a:xfrm>
              <a:off x="0" y="3942"/>
              <a:ext cx="5760" cy="378"/>
            </a:xfrm>
            <a:prstGeom prst="rect">
              <a:avLst/>
            </a:prstGeom>
            <a:noFill/>
            <a:ln w="9525">
              <a:noFill/>
              <a:miter lim="800000"/>
              <a:headEnd/>
              <a:tailEnd/>
            </a:ln>
          </p:spPr>
        </p:pic>
        <p:pic>
          <p:nvPicPr>
            <p:cNvPr id="11273" name="Picture 10" descr="flower[1][1][1][1]"/>
            <p:cNvPicPr>
              <a:picLocks noChangeAspect="1" noChangeArrowheads="1" noCrop="1"/>
            </p:cNvPicPr>
            <p:nvPr/>
          </p:nvPicPr>
          <p:blipFill>
            <a:blip r:embed="rId3"/>
            <a:srcRect/>
            <a:stretch>
              <a:fillRect/>
            </a:stretch>
          </p:blipFill>
          <p:spPr bwMode="auto">
            <a:xfrm rot="-5400000">
              <a:off x="-1971" y="1971"/>
              <a:ext cx="4320" cy="378"/>
            </a:xfrm>
            <a:prstGeom prst="rect">
              <a:avLst/>
            </a:prstGeom>
            <a:noFill/>
            <a:ln w="9525">
              <a:noFill/>
              <a:miter lim="800000"/>
              <a:headEnd/>
              <a:tailEnd/>
            </a:ln>
          </p:spPr>
        </p:pic>
        <p:pic>
          <p:nvPicPr>
            <p:cNvPr id="11274" name="Picture 11" descr="flower[1][1][1][1]"/>
            <p:cNvPicPr>
              <a:picLocks noChangeAspect="1" noChangeArrowheads="1" noCrop="1"/>
            </p:cNvPicPr>
            <p:nvPr/>
          </p:nvPicPr>
          <p:blipFill>
            <a:blip r:embed="rId3"/>
            <a:srcRect/>
            <a:stretch>
              <a:fillRect/>
            </a:stretch>
          </p:blipFill>
          <p:spPr bwMode="auto">
            <a:xfrm rot="-5400000">
              <a:off x="3411" y="1971"/>
              <a:ext cx="4320" cy="378"/>
            </a:xfrm>
            <a:prstGeom prst="rect">
              <a:avLst/>
            </a:prstGeom>
            <a:noFill/>
            <a:ln w="9525">
              <a:noFill/>
              <a:miter lim="800000"/>
              <a:headEnd/>
              <a:tailEnd/>
            </a:ln>
          </p:spPr>
        </p:pic>
        <p:pic>
          <p:nvPicPr>
            <p:cNvPr id="11275" name="Picture 12" descr="012"/>
            <p:cNvPicPr>
              <a:picLocks noChangeAspect="1" noChangeArrowheads="1" noCrop="1"/>
            </p:cNvPicPr>
            <p:nvPr/>
          </p:nvPicPr>
          <p:blipFill>
            <a:blip r:embed="rId4"/>
            <a:srcRect/>
            <a:stretch>
              <a:fillRect/>
            </a:stretch>
          </p:blipFill>
          <p:spPr bwMode="auto">
            <a:xfrm>
              <a:off x="0" y="0"/>
              <a:ext cx="816" cy="723"/>
            </a:xfrm>
            <a:prstGeom prst="rect">
              <a:avLst/>
            </a:prstGeom>
            <a:noFill/>
            <a:ln w="9525">
              <a:noFill/>
              <a:miter lim="800000"/>
              <a:headEnd/>
              <a:tailEnd/>
            </a:ln>
          </p:spPr>
        </p:pic>
        <p:pic>
          <p:nvPicPr>
            <p:cNvPr id="11276" name="Picture 13" descr="012"/>
            <p:cNvPicPr>
              <a:picLocks noChangeAspect="1" noChangeArrowheads="1" noCrop="1"/>
            </p:cNvPicPr>
            <p:nvPr/>
          </p:nvPicPr>
          <p:blipFill>
            <a:blip r:embed="rId4"/>
            <a:srcRect/>
            <a:stretch>
              <a:fillRect/>
            </a:stretch>
          </p:blipFill>
          <p:spPr bwMode="auto">
            <a:xfrm>
              <a:off x="0" y="3597"/>
              <a:ext cx="816" cy="723"/>
            </a:xfrm>
            <a:prstGeom prst="rect">
              <a:avLst/>
            </a:prstGeom>
            <a:noFill/>
            <a:ln w="9525">
              <a:noFill/>
              <a:miter lim="800000"/>
              <a:headEnd/>
              <a:tailEnd/>
            </a:ln>
          </p:spPr>
        </p:pic>
        <p:pic>
          <p:nvPicPr>
            <p:cNvPr id="11277" name="Picture 14" descr="012"/>
            <p:cNvPicPr>
              <a:picLocks noChangeAspect="1" noChangeArrowheads="1" noCrop="1"/>
            </p:cNvPicPr>
            <p:nvPr/>
          </p:nvPicPr>
          <p:blipFill>
            <a:blip r:embed="rId4"/>
            <a:srcRect/>
            <a:stretch>
              <a:fillRect/>
            </a:stretch>
          </p:blipFill>
          <p:spPr bwMode="auto">
            <a:xfrm rot="10800000">
              <a:off x="4944" y="0"/>
              <a:ext cx="816" cy="723"/>
            </a:xfrm>
            <a:prstGeom prst="rect">
              <a:avLst/>
            </a:prstGeom>
            <a:noFill/>
            <a:ln w="9525">
              <a:noFill/>
              <a:miter lim="800000"/>
              <a:headEnd/>
              <a:tailEnd/>
            </a:ln>
          </p:spPr>
        </p:pic>
        <p:pic>
          <p:nvPicPr>
            <p:cNvPr id="11278" name="Picture 15" descr="012"/>
            <p:cNvPicPr>
              <a:picLocks noChangeAspect="1" noChangeArrowheads="1" noCrop="1"/>
            </p:cNvPicPr>
            <p:nvPr/>
          </p:nvPicPr>
          <p:blipFill>
            <a:blip r:embed="rId4"/>
            <a:srcRect/>
            <a:stretch>
              <a:fillRect/>
            </a:stretch>
          </p:blipFill>
          <p:spPr bwMode="auto">
            <a:xfrm rot="10800000">
              <a:off x="4944" y="3597"/>
              <a:ext cx="816" cy="723"/>
            </a:xfrm>
            <a:prstGeom prst="rect">
              <a:avLst/>
            </a:prstGeom>
            <a:noFill/>
            <a:ln w="9525">
              <a:noFill/>
              <a:miter lim="800000"/>
              <a:headEnd/>
              <a:tailEnd/>
            </a:ln>
          </p:spPr>
        </p:pic>
      </p:grpSp>
      <p:pic>
        <p:nvPicPr>
          <p:cNvPr id="24593" name="Picture 17" descr="anh-4[1]"/>
          <p:cNvPicPr>
            <a:picLocks noChangeAspect="1" noChangeArrowheads="1"/>
          </p:cNvPicPr>
          <p:nvPr/>
        </p:nvPicPr>
        <p:blipFill>
          <a:blip r:embed="rId5"/>
          <a:srcRect/>
          <a:stretch>
            <a:fillRect/>
          </a:stretch>
        </p:blipFill>
        <p:spPr bwMode="auto">
          <a:xfrm>
            <a:off x="109538" y="838200"/>
            <a:ext cx="9034462" cy="5414963"/>
          </a:xfrm>
          <a:prstGeom prst="rect">
            <a:avLst/>
          </a:prstGeom>
          <a:noFill/>
          <a:ln w="9525">
            <a:noFill/>
            <a:miter lim="800000"/>
            <a:headEnd/>
            <a:tailEnd/>
          </a:ln>
        </p:spPr>
      </p:pic>
      <p:pic>
        <p:nvPicPr>
          <p:cNvPr id="24594" name="Picture 18" descr="imagesCAGTSTSN"/>
          <p:cNvPicPr>
            <a:picLocks noChangeAspect="1" noChangeArrowheads="1"/>
          </p:cNvPicPr>
          <p:nvPr/>
        </p:nvPicPr>
        <p:blipFill>
          <a:blip r:embed="rId6"/>
          <a:srcRect/>
          <a:stretch>
            <a:fillRect/>
          </a:stretch>
        </p:blipFill>
        <p:spPr bwMode="auto">
          <a:xfrm>
            <a:off x="6650038" y="2514600"/>
            <a:ext cx="2493962" cy="3724275"/>
          </a:xfrm>
          <a:prstGeom prst="rect">
            <a:avLst/>
          </a:prstGeom>
          <a:noFill/>
          <a:ln w="9525">
            <a:noFill/>
            <a:miter lim="800000"/>
            <a:headEnd/>
            <a:tailEnd/>
          </a:ln>
        </p:spPr>
      </p:pic>
      <p:sp>
        <p:nvSpPr>
          <p:cNvPr id="24595" name="Text Box 19"/>
          <p:cNvSpPr txBox="1">
            <a:spLocks noChangeArrowheads="1"/>
          </p:cNvSpPr>
          <p:nvPr/>
        </p:nvSpPr>
        <p:spPr bwMode="auto">
          <a:xfrm>
            <a:off x="3733800" y="914400"/>
            <a:ext cx="2057400" cy="641350"/>
          </a:xfrm>
          <a:prstGeom prst="rect">
            <a:avLst/>
          </a:prstGeom>
          <a:solidFill>
            <a:schemeClr val="bg1"/>
          </a:solidFill>
          <a:ln w="9525">
            <a:noFill/>
            <a:miter lim="800000"/>
            <a:headEnd/>
            <a:tailEnd/>
          </a:ln>
        </p:spPr>
        <p:txBody>
          <a:bodyPr>
            <a:spAutoFit/>
          </a:bodyPr>
          <a:lstStyle/>
          <a:p>
            <a:pPr>
              <a:spcBef>
                <a:spcPct val="50000"/>
              </a:spcBef>
            </a:pPr>
            <a:r>
              <a:rPr lang="en-US" sz="3600" b="1" i="1">
                <a:solidFill>
                  <a:srgbClr val="FF0000"/>
                </a:solidFill>
              </a:rPr>
              <a:t>Cái liềm</a:t>
            </a:r>
            <a:r>
              <a:rPr lang="en-US" sz="2800" b="1" i="1">
                <a:solidFill>
                  <a:srgbClr val="FF0000"/>
                </a:solidFill>
              </a:rPr>
              <a:t>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4593"/>
                                        </p:tgtEl>
                                        <p:attrNameLst>
                                          <p:attrName>style.visibility</p:attrName>
                                        </p:attrNameLst>
                                      </p:cBhvr>
                                      <p:to>
                                        <p:strVal val="visible"/>
                                      </p:to>
                                    </p:set>
                                    <p:animEffect transition="in" filter="randombar(horizontal)">
                                      <p:cBhvr>
                                        <p:cTn id="7" dur="500"/>
                                        <p:tgtEl>
                                          <p:spTgt spid="245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95"/>
                                        </p:tgtEl>
                                        <p:attrNameLst>
                                          <p:attrName>style.visibility</p:attrName>
                                        </p:attrNameLst>
                                      </p:cBhvr>
                                      <p:to>
                                        <p:strVal val="visible"/>
                                      </p:to>
                                    </p:set>
                                    <p:animEffect transition="in" filter="fade">
                                      <p:cBhvr>
                                        <p:cTn id="12" dur="2000"/>
                                        <p:tgtEl>
                                          <p:spTgt spid="245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4594"/>
                                        </p:tgtEl>
                                        <p:attrNameLst>
                                          <p:attrName>style.visibility</p:attrName>
                                        </p:attrNameLst>
                                      </p:cBhvr>
                                      <p:to>
                                        <p:strVal val="visible"/>
                                      </p:to>
                                    </p:set>
                                    <p:animEffect transition="in" filter="strips(downLeft)">
                                      <p:cBhvr>
                                        <p:cTn id="17" dur="500"/>
                                        <p:tgtEl>
                                          <p:spTgt spid="24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ntitled"/>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40" name="WordArt 4"/>
          <p:cNvSpPr>
            <a:spLocks noChangeArrowheads="1" noChangeShapeType="1" noTextEdit="1"/>
          </p:cNvSpPr>
          <p:nvPr/>
        </p:nvSpPr>
        <p:spPr bwMode="auto">
          <a:xfrm>
            <a:off x="2743200" y="0"/>
            <a:ext cx="3810000" cy="2209800"/>
          </a:xfrm>
          <a:prstGeom prst="rect">
            <a:avLst/>
          </a:prstGeom>
        </p:spPr>
        <p:txBody>
          <a:bodyPr wrap="none" fromWordArt="1">
            <a:prstTxWarp prst="textPlain">
              <a:avLst>
                <a:gd name="adj" fmla="val 50000"/>
              </a:avLst>
            </a:prstTxWarp>
          </a:bodyPr>
          <a:lstStyle/>
          <a:p>
            <a:pPr algn="ctr"/>
            <a:r>
              <a:rPr lang="vi-VN" sz="3600" kern="10">
                <a:ln w="9525">
                  <a:solidFill>
                    <a:srgbClr val="00FF00"/>
                  </a:solidFill>
                  <a:round/>
                  <a:headEnd/>
                  <a:tailEnd/>
                </a:ln>
                <a:solidFill>
                  <a:srgbClr val="FF0000"/>
                </a:solidFill>
                <a:latin typeface="Arial"/>
                <a:cs typeface="Arial"/>
              </a:rPr>
              <a:t>Chơi trò chơi</a:t>
            </a:r>
            <a:endParaRPr lang="en-US" sz="3600" kern="10">
              <a:ln w="9525">
                <a:solidFill>
                  <a:srgbClr val="00FF00"/>
                </a:solidFill>
                <a:round/>
                <a:headEnd/>
                <a:tailEnd/>
              </a:ln>
              <a:solidFill>
                <a:srgbClr val="FF0000"/>
              </a:solidFill>
              <a:latin typeface="Arial"/>
              <a:cs typeface="Arial"/>
            </a:endParaRPr>
          </a:p>
        </p:txBody>
      </p:sp>
      <p:sp>
        <p:nvSpPr>
          <p:cNvPr id="14341" name="Text Box 5"/>
          <p:cNvSpPr txBox="1">
            <a:spLocks noChangeArrowheads="1"/>
          </p:cNvSpPr>
          <p:nvPr/>
        </p:nvSpPr>
        <p:spPr bwMode="auto">
          <a:xfrm>
            <a:off x="457200" y="2438400"/>
            <a:ext cx="8686800" cy="1446213"/>
          </a:xfrm>
          <a:prstGeom prst="rect">
            <a:avLst/>
          </a:prstGeom>
          <a:noFill/>
          <a:ln w="9525">
            <a:noFill/>
            <a:miter lim="800000"/>
            <a:headEnd/>
            <a:tailEnd/>
          </a:ln>
        </p:spPr>
        <p:txBody>
          <a:bodyPr>
            <a:spAutoFit/>
          </a:bodyPr>
          <a:lstStyle/>
          <a:p>
            <a:pPr>
              <a:spcBef>
                <a:spcPct val="50000"/>
              </a:spcBef>
            </a:pPr>
            <a:r>
              <a:rPr lang="en-US" sz="4400" b="1">
                <a:solidFill>
                  <a:srgbClr val="0033CC"/>
                </a:solidFill>
              </a:rPr>
              <a:t>Thi tài phân biệt tiếng có chứa vần </a:t>
            </a:r>
            <a:r>
              <a:rPr lang="en-US" sz="4400" b="1" i="1">
                <a:solidFill>
                  <a:srgbClr val="FF0000"/>
                </a:solidFill>
              </a:rPr>
              <a:t>an</a:t>
            </a:r>
            <a:r>
              <a:rPr lang="en-US" sz="4400" b="1">
                <a:solidFill>
                  <a:srgbClr val="0033CC"/>
                </a:solidFill>
              </a:rPr>
              <a:t> và vần </a:t>
            </a:r>
            <a:r>
              <a:rPr lang="en-US" sz="4400" b="1" i="1">
                <a:solidFill>
                  <a:srgbClr val="FF0000"/>
                </a:solidFill>
              </a:rPr>
              <a:t>ang</a:t>
            </a:r>
            <a:r>
              <a:rPr lang="en-US" sz="4400" b="1">
                <a:solidFill>
                  <a:srgbClr val="0033CC"/>
                </a:solidFill>
              </a:rPr>
              <a:t>:</a:t>
            </a:r>
            <a:endParaRPr lang="vi-VN" sz="4400" b="1">
              <a:solidFill>
                <a:srgbClr val="0033CC"/>
              </a:solidFill>
            </a:endParaRPr>
          </a:p>
        </p:txBody>
      </p:sp>
      <p:sp>
        <p:nvSpPr>
          <p:cNvPr id="14344" name="WordArt 8"/>
          <p:cNvSpPr>
            <a:spLocks noChangeArrowheads="1" noChangeShapeType="1" noTextEdit="1"/>
          </p:cNvSpPr>
          <p:nvPr/>
        </p:nvSpPr>
        <p:spPr bwMode="auto">
          <a:xfrm>
            <a:off x="1371600" y="4114800"/>
            <a:ext cx="6248400" cy="1676400"/>
          </a:xfrm>
          <a:prstGeom prst="rect">
            <a:avLst/>
          </a:prstGeom>
        </p:spPr>
        <p:txBody>
          <a:bodyPr wrap="none" fromWordArt="1">
            <a:prstTxWarp prst="textDoubleWave1">
              <a:avLst>
                <a:gd name="adj1" fmla="val 6500"/>
                <a:gd name="adj2" fmla="val 0"/>
              </a:avLst>
            </a:prstTxWarp>
          </a:bodyPr>
          <a:lstStyle/>
          <a:p>
            <a:pPr algn="ctr"/>
            <a:r>
              <a:rPr lang="it-IT" sz="3600" kern="10" spc="-360">
                <a:ln w="12700">
                  <a:solidFill>
                    <a:srgbClr val="FFFF00"/>
                  </a:solidFill>
                  <a:round/>
                  <a:headEnd/>
                  <a:tailEnd/>
                </a:ln>
                <a:solidFill>
                  <a:srgbClr val="FF0000"/>
                </a:solidFill>
                <a:effectLst>
                  <a:outerShdw dist="125724" dir="18900000" algn="ctr" rotWithShape="0">
                    <a:srgbClr val="000099"/>
                  </a:outerShdw>
                </a:effectLst>
                <a:latin typeface="Arial"/>
                <a:cs typeface="Arial"/>
              </a:rPr>
              <a:t>Chia lớp ra làm 2 đội </a:t>
            </a:r>
            <a:endParaRPr lang="en-US" sz="3600" kern="10" spc="-360">
              <a:ln w="12700">
                <a:solidFill>
                  <a:srgbClr val="FFFF00"/>
                </a:solidFill>
                <a:round/>
                <a:headEnd/>
                <a:tailEnd/>
              </a:ln>
              <a:solidFill>
                <a:srgbClr val="FF0000"/>
              </a:solidFill>
              <a:effectLst>
                <a:outerShdw dist="125724" dir="18900000" algn="ctr" rotWithShape="0">
                  <a:srgbClr val="000099"/>
                </a:outerShdw>
              </a:effectLst>
              <a:latin typeface="Arial"/>
              <a:cs typeface="Arial"/>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decel="50000" fill="hold">
                                          <p:stCondLst>
                                            <p:cond delay="0"/>
                                          </p:stCondLst>
                                        </p:cTn>
                                        <p:tgtEl>
                                          <p:spTgt spid="1434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34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340"/>
                                        </p:tgtEl>
                                        <p:attrNameLst>
                                          <p:attrName>ppt_w</p:attrName>
                                        </p:attrNameLst>
                                      </p:cBhvr>
                                      <p:tavLst>
                                        <p:tav tm="0">
                                          <p:val>
                                            <p:strVal val="#ppt_w*.05"/>
                                          </p:val>
                                        </p:tav>
                                        <p:tav tm="100000">
                                          <p:val>
                                            <p:strVal val="#ppt_w"/>
                                          </p:val>
                                        </p:tav>
                                      </p:tavLst>
                                    </p:anim>
                                    <p:anim calcmode="lin" valueType="num">
                                      <p:cBhvr>
                                        <p:cTn id="10" dur="1000" fill="hold"/>
                                        <p:tgtEl>
                                          <p:spTgt spid="1434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34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34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34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340"/>
                                        </p:tgtEl>
                                      </p:cBhvr>
                                    </p:animEffect>
                                  </p:childTnLst>
                                </p:cTn>
                              </p:par>
                            </p:childTnLst>
                          </p:cTn>
                        </p:par>
                        <p:par>
                          <p:cTn id="15" fill="hold" nodeType="afterGroup">
                            <p:stCondLst>
                              <p:cond delay="1000"/>
                            </p:stCondLst>
                            <p:childTnLst>
                              <p:par>
                                <p:cTn id="16" presetID="8" presetClass="emph" presetSubtype="0" fill="hold" grpId="1" nodeType="afterEffect">
                                  <p:stCondLst>
                                    <p:cond delay="0"/>
                                  </p:stCondLst>
                                  <p:childTnLst>
                                    <p:animRot by="21600000">
                                      <p:cBhvr>
                                        <p:cTn id="17" dur="2000" fill="hold"/>
                                        <p:tgtEl>
                                          <p:spTgt spid="14340"/>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4341"/>
                                        </p:tgtEl>
                                        <p:attrNameLst>
                                          <p:attrName>style.visibility</p:attrName>
                                        </p:attrNameLst>
                                      </p:cBhvr>
                                      <p:to>
                                        <p:strVal val="visible"/>
                                      </p:to>
                                    </p:set>
                                    <p:anim calcmode="discrete" valueType="clr">
                                      <p:cBhvr override="childStyle">
                                        <p:cTn id="22" dur="80"/>
                                        <p:tgtEl>
                                          <p:spTgt spid="14341"/>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4341"/>
                                        </p:tgtEl>
                                        <p:attrNameLst>
                                          <p:attrName>fillcolor</p:attrName>
                                        </p:attrNameLst>
                                      </p:cBhvr>
                                      <p:tavLst>
                                        <p:tav tm="0">
                                          <p:val>
                                            <p:clrVal>
                                              <a:schemeClr val="accent2"/>
                                            </p:clrVal>
                                          </p:val>
                                        </p:tav>
                                        <p:tav tm="50000">
                                          <p:val>
                                            <p:clrVal>
                                              <a:schemeClr val="hlink"/>
                                            </p:clrVal>
                                          </p:val>
                                        </p:tav>
                                      </p:tavLst>
                                    </p:anim>
                                    <p:set>
                                      <p:cBhvr>
                                        <p:cTn id="24" dur="80"/>
                                        <p:tgtEl>
                                          <p:spTgt spid="14341"/>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4344"/>
                                        </p:tgtEl>
                                        <p:attrNameLst>
                                          <p:attrName>style.visibility</p:attrName>
                                        </p:attrNameLst>
                                      </p:cBhvr>
                                      <p:to>
                                        <p:strVal val="visible"/>
                                      </p:to>
                                    </p:set>
                                    <p:animEffect transition="in" filter="fade">
                                      <p:cBhvr>
                                        <p:cTn id="29" dur="1000"/>
                                        <p:tgtEl>
                                          <p:spTgt spid="14344"/>
                                        </p:tgtEl>
                                      </p:cBhvr>
                                    </p:animEffect>
                                    <p:anim calcmode="lin" valueType="num">
                                      <p:cBhvr>
                                        <p:cTn id="30" dur="1000" fill="hold"/>
                                        <p:tgtEl>
                                          <p:spTgt spid="14344"/>
                                        </p:tgtEl>
                                        <p:attrNameLst>
                                          <p:attrName>ppt_x</p:attrName>
                                        </p:attrNameLst>
                                      </p:cBhvr>
                                      <p:tavLst>
                                        <p:tav tm="0">
                                          <p:val>
                                            <p:strVal val="#ppt_x"/>
                                          </p:val>
                                        </p:tav>
                                        <p:tav tm="100000">
                                          <p:val>
                                            <p:strVal val="#ppt_x"/>
                                          </p:val>
                                        </p:tav>
                                      </p:tavLst>
                                    </p:anim>
                                    <p:anim calcmode="lin" valueType="num">
                                      <p:cBhvr>
                                        <p:cTn id="31" dur="1000" fill="hold"/>
                                        <p:tgtEl>
                                          <p:spTgt spid="143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0" grpId="1" animBg="1"/>
      <p:bldP spid="14341" grpId="0"/>
      <p:bldP spid="143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inh 20"/>
          <p:cNvPicPr>
            <a:picLocks noChangeAspect="1" noChangeArrowheads="1"/>
          </p:cNvPicPr>
          <p:nvPr/>
        </p:nvPicPr>
        <p:blipFill>
          <a:blip r:embed="rId2"/>
          <a:srcRect/>
          <a:stretch>
            <a:fillRect/>
          </a:stretch>
        </p:blipFill>
        <p:spPr bwMode="auto">
          <a:xfrm>
            <a:off x="0" y="533400"/>
            <a:ext cx="9144000" cy="6840538"/>
          </a:xfrm>
          <a:prstGeom prst="rect">
            <a:avLst/>
          </a:prstGeom>
          <a:noFill/>
          <a:ln w="9525">
            <a:noFill/>
            <a:miter lim="800000"/>
            <a:headEnd/>
            <a:tailEnd/>
          </a:ln>
        </p:spPr>
      </p:pic>
      <p:sp>
        <p:nvSpPr>
          <p:cNvPr id="16389" name="WordArt 5"/>
          <p:cNvSpPr>
            <a:spLocks noChangeArrowheads="1" noChangeShapeType="1" noTextEdit="1"/>
          </p:cNvSpPr>
          <p:nvPr/>
        </p:nvSpPr>
        <p:spPr bwMode="auto">
          <a:xfrm>
            <a:off x="2895600" y="0"/>
            <a:ext cx="3124200" cy="798513"/>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Chuẩn bị</a:t>
            </a:r>
          </a:p>
        </p:txBody>
      </p:sp>
      <p:sp>
        <p:nvSpPr>
          <p:cNvPr id="16390" name="Text Box 6"/>
          <p:cNvSpPr txBox="1">
            <a:spLocks noChangeArrowheads="1"/>
          </p:cNvSpPr>
          <p:nvPr/>
        </p:nvSpPr>
        <p:spPr bwMode="auto">
          <a:xfrm>
            <a:off x="762000" y="1066800"/>
            <a:ext cx="7924800" cy="3140075"/>
          </a:xfrm>
          <a:prstGeom prst="rect">
            <a:avLst/>
          </a:prstGeom>
          <a:solidFill>
            <a:schemeClr val="bg1"/>
          </a:solidFill>
          <a:ln w="9525">
            <a:noFill/>
            <a:miter lim="800000"/>
            <a:headEnd/>
            <a:tailEnd/>
          </a:ln>
        </p:spPr>
        <p:txBody>
          <a:bodyPr>
            <a:spAutoFit/>
          </a:bodyPr>
          <a:lstStyle/>
          <a:p>
            <a:pPr>
              <a:spcBef>
                <a:spcPct val="50000"/>
              </a:spcBef>
            </a:pPr>
            <a:r>
              <a:rPr lang="en-US" sz="4000" b="1" i="1"/>
              <a:t>- Hai hộp giấy rỗng 1 mặt, mỗi hộp đựng 20 mẩu giấy gấp 4 lại với nhau. 10 mẩu có ghi chữ thiếu vần </a:t>
            </a:r>
            <a:r>
              <a:rPr lang="en-US" sz="4000" b="1" i="1">
                <a:solidFill>
                  <a:srgbClr val="FF0000"/>
                </a:solidFill>
              </a:rPr>
              <a:t>an</a:t>
            </a:r>
            <a:r>
              <a:rPr lang="en-US" sz="4000" b="1" i="1"/>
              <a:t>; 10 mẩu có ghi chữ thiếu vần </a:t>
            </a:r>
            <a:r>
              <a:rPr lang="en-US" sz="4000" b="1" i="1">
                <a:solidFill>
                  <a:srgbClr val="FF0000"/>
                </a:solidFill>
              </a:rPr>
              <a:t>ang</a:t>
            </a:r>
            <a:r>
              <a:rPr lang="en-US" sz="4000" b="1" i="1"/>
              <a:t>.</a:t>
            </a:r>
            <a:endParaRPr lang="vi-VN" sz="4000" b="1" i="1"/>
          </a:p>
        </p:txBody>
      </p:sp>
      <p:sp>
        <p:nvSpPr>
          <p:cNvPr id="16391" name="Text Box 7"/>
          <p:cNvSpPr txBox="1">
            <a:spLocks noChangeArrowheads="1"/>
          </p:cNvSpPr>
          <p:nvPr/>
        </p:nvSpPr>
        <p:spPr bwMode="auto">
          <a:xfrm>
            <a:off x="762000" y="4327525"/>
            <a:ext cx="8001000" cy="2530475"/>
          </a:xfrm>
          <a:prstGeom prst="rect">
            <a:avLst/>
          </a:prstGeom>
          <a:solidFill>
            <a:schemeClr val="bg1"/>
          </a:solidFill>
          <a:ln w="9525">
            <a:noFill/>
            <a:miter lim="800000"/>
            <a:headEnd/>
            <a:tailEnd/>
          </a:ln>
        </p:spPr>
        <p:txBody>
          <a:bodyPr>
            <a:spAutoFit/>
          </a:bodyPr>
          <a:lstStyle/>
          <a:p>
            <a:pPr>
              <a:spcBef>
                <a:spcPct val="50000"/>
              </a:spcBef>
            </a:pPr>
            <a:r>
              <a:rPr lang="en-US" sz="4000" b="1" i="1"/>
              <a:t>- Chia bảng đen làm 2 ứng với hai đội A và B .Mỗi bên chia tiếp ra hai phần bằng nhau ứng với vần </a:t>
            </a:r>
            <a:r>
              <a:rPr lang="en-US" sz="4000" b="1" i="1">
                <a:solidFill>
                  <a:srgbClr val="FF0000"/>
                </a:solidFill>
              </a:rPr>
              <a:t>an </a:t>
            </a:r>
            <a:r>
              <a:rPr lang="en-US" sz="4000" b="1" i="1"/>
              <a:t>và </a:t>
            </a:r>
            <a:r>
              <a:rPr lang="en-US" sz="4000" b="1" i="1">
                <a:solidFill>
                  <a:srgbClr val="FF0000"/>
                </a:solidFill>
              </a:rPr>
              <a:t>ang</a:t>
            </a:r>
            <a:r>
              <a:rPr lang="en-US" sz="4000" b="1" i="1"/>
              <a:t>.</a:t>
            </a:r>
            <a:endParaRPr lang="vi-VN" sz="4000" b="1" i="1"/>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from="(-#ppt_w/2)" to="(#ppt_x)" calcmode="lin" valueType="num">
                                      <p:cBhvr>
                                        <p:cTn id="7" dur="600" fill="hold">
                                          <p:stCondLst>
                                            <p:cond delay="0"/>
                                          </p:stCondLst>
                                        </p:cTn>
                                        <p:tgtEl>
                                          <p:spTgt spid="16389"/>
                                        </p:tgtEl>
                                        <p:attrNameLst>
                                          <p:attrName>ppt_x</p:attrName>
                                        </p:attrNameLst>
                                      </p:cBhvr>
                                    </p:anim>
                                    <p:anim from="0" to="-1.0" calcmode="lin" valueType="num">
                                      <p:cBhvr>
                                        <p:cTn id="8" dur="200" decel="50000" autoRev="1" fill="hold">
                                          <p:stCondLst>
                                            <p:cond delay="600"/>
                                          </p:stCondLst>
                                        </p:cTn>
                                        <p:tgtEl>
                                          <p:spTgt spid="16389"/>
                                        </p:tgtEl>
                                        <p:attrNameLst>
                                          <p:attrName>xshear</p:attrName>
                                        </p:attrNameLst>
                                      </p:cBhvr>
                                    </p:anim>
                                    <p:animScale>
                                      <p:cBhvr>
                                        <p:cTn id="9" dur="200" decel="100000" autoRev="1" fill="hold">
                                          <p:stCondLst>
                                            <p:cond delay="600"/>
                                          </p:stCondLst>
                                        </p:cTn>
                                        <p:tgtEl>
                                          <p:spTgt spid="16389"/>
                                        </p:tgtEl>
                                      </p:cBhvr>
                                      <p:from x="100000" y="100000"/>
                                      <p:to x="80000" y="100000"/>
                                    </p:animScale>
                                    <p:anim by="(#ppt_h/3+#ppt_w*0.1)" calcmode="lin" valueType="num">
                                      <p:cBhvr additive="sum">
                                        <p:cTn id="10" dur="200" decel="100000" autoRev="1" fill="hold">
                                          <p:stCondLst>
                                            <p:cond delay="600"/>
                                          </p:stCondLst>
                                        </p:cTn>
                                        <p:tgtEl>
                                          <p:spTgt spid="16389"/>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6390"/>
                                        </p:tgtEl>
                                        <p:attrNameLst>
                                          <p:attrName>style.visibility</p:attrName>
                                        </p:attrNameLst>
                                      </p:cBhvr>
                                      <p:to>
                                        <p:strVal val="visible"/>
                                      </p:to>
                                    </p:set>
                                    <p:animEffect transition="in" filter="fade">
                                      <p:cBhvr>
                                        <p:cTn id="15" dur="500"/>
                                        <p:tgtEl>
                                          <p:spTgt spid="16390"/>
                                        </p:tgtEl>
                                      </p:cBhvr>
                                    </p:animEffect>
                                    <p:anim calcmode="lin" valueType="num">
                                      <p:cBhvr>
                                        <p:cTn id="16" dur="500" fill="hold"/>
                                        <p:tgtEl>
                                          <p:spTgt spid="16390"/>
                                        </p:tgtEl>
                                        <p:attrNameLst>
                                          <p:attrName>ppt_x</p:attrName>
                                        </p:attrNameLst>
                                      </p:cBhvr>
                                      <p:tavLst>
                                        <p:tav tm="0">
                                          <p:val>
                                            <p:strVal val="#ppt_x-.1"/>
                                          </p:val>
                                        </p:tav>
                                        <p:tav tm="100000">
                                          <p:val>
                                            <p:strVal val="#ppt_x"/>
                                          </p:val>
                                        </p:tav>
                                      </p:tavLst>
                                    </p:anim>
                                    <p:anim calcmode="lin" valueType="num">
                                      <p:cBhvr>
                                        <p:cTn id="17"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16391"/>
                                        </p:tgtEl>
                                        <p:attrNameLst>
                                          <p:attrName>style.visibility</p:attrName>
                                        </p:attrNameLst>
                                      </p:cBhvr>
                                      <p:to>
                                        <p:strVal val="visible"/>
                                      </p:to>
                                    </p:set>
                                    <p:animEffect transition="in" filter="fade">
                                      <p:cBhvr>
                                        <p:cTn id="22" dur="500"/>
                                        <p:tgtEl>
                                          <p:spTgt spid="16391"/>
                                        </p:tgtEl>
                                      </p:cBhvr>
                                    </p:animEffect>
                                    <p:anim calcmode="lin" valueType="num">
                                      <p:cBhvr>
                                        <p:cTn id="23" dur="500" fill="hold"/>
                                        <p:tgtEl>
                                          <p:spTgt spid="16391"/>
                                        </p:tgtEl>
                                        <p:attrNameLst>
                                          <p:attrName>ppt_x</p:attrName>
                                        </p:attrNameLst>
                                      </p:cBhvr>
                                      <p:tavLst>
                                        <p:tav tm="0">
                                          <p:val>
                                            <p:strVal val="#ppt_x-.1"/>
                                          </p:val>
                                        </p:tav>
                                        <p:tav tm="100000">
                                          <p:val>
                                            <p:strVal val="#ppt_x"/>
                                          </p:val>
                                        </p:tav>
                                      </p:tavLst>
                                    </p:anim>
                                    <p:anim calcmode="lin" valueType="num">
                                      <p:cBhvr>
                                        <p:cTn id="24" dur="500" fill="hold"/>
                                        <p:tgtEl>
                                          <p:spTgt spid="163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0" grpId="0" animBg="1"/>
      <p:bldP spid="163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0" y="304800"/>
            <a:ext cx="9144000" cy="6858000"/>
          </a:xfrm>
          <a:prstGeom prst="rect">
            <a:avLst/>
          </a:prstGeom>
          <a:noFill/>
          <a:ln w="9525">
            <a:noFill/>
            <a:miter lim="800000"/>
            <a:headEnd/>
            <a:tailEnd/>
          </a:ln>
        </p:spPr>
      </p:pic>
      <p:sp>
        <p:nvSpPr>
          <p:cNvPr id="15364" name="WordArt 4" descr="White marble"/>
          <p:cNvSpPr>
            <a:spLocks noChangeArrowheads="1" noChangeShapeType="1" noTextEdit="1"/>
          </p:cNvSpPr>
          <p:nvPr/>
        </p:nvSpPr>
        <p:spPr bwMode="auto">
          <a:xfrm>
            <a:off x="2514600" y="152400"/>
            <a:ext cx="44196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vi-VN" sz="3600" b="1" kern="10">
                <a:ln w="9525">
                  <a:round/>
                  <a:headEnd/>
                  <a:tailEnd/>
                </a:ln>
                <a:blipFill dpi="0" rotWithShape="0">
                  <a:blip r:embed="rId3"/>
                  <a:srcRect/>
                  <a:tile tx="0" ty="0" sx="100000" sy="100000" flip="none" algn="tl"/>
                </a:blipFill>
                <a:latin typeface="Arial"/>
                <a:cs typeface="Arial"/>
              </a:rPr>
              <a:t>Nội dung trò chơi</a:t>
            </a:r>
            <a:endParaRPr lang="en-US" sz="3600" b="1" kern="10">
              <a:ln w="9525">
                <a:round/>
                <a:headEnd/>
                <a:tailEnd/>
              </a:ln>
              <a:blipFill dpi="0" rotWithShape="0">
                <a:blip r:embed="rId3"/>
                <a:srcRect/>
                <a:tile tx="0" ty="0" sx="100000" sy="100000" flip="none" algn="tl"/>
              </a:blipFill>
              <a:latin typeface="Arial"/>
              <a:cs typeface="Arial"/>
            </a:endParaRPr>
          </a:p>
        </p:txBody>
      </p:sp>
      <p:sp>
        <p:nvSpPr>
          <p:cNvPr id="15365" name="Text Box 5"/>
          <p:cNvSpPr txBox="1">
            <a:spLocks noChangeArrowheads="1"/>
          </p:cNvSpPr>
          <p:nvPr/>
        </p:nvSpPr>
        <p:spPr bwMode="auto">
          <a:xfrm>
            <a:off x="533400" y="685800"/>
            <a:ext cx="8610600" cy="519113"/>
          </a:xfrm>
          <a:prstGeom prst="rect">
            <a:avLst/>
          </a:prstGeom>
          <a:noFill/>
          <a:ln w="9525">
            <a:noFill/>
            <a:miter lim="800000"/>
            <a:headEnd/>
            <a:tailEnd/>
          </a:ln>
        </p:spPr>
        <p:txBody>
          <a:bodyPr>
            <a:spAutoFit/>
          </a:bodyPr>
          <a:lstStyle/>
          <a:p>
            <a:pPr>
              <a:spcBef>
                <a:spcPct val="50000"/>
              </a:spcBef>
            </a:pPr>
            <a:r>
              <a:rPr lang="en-US" sz="2800" b="1" i="1">
                <a:solidFill>
                  <a:srgbClr val="FF0000"/>
                </a:solidFill>
              </a:rPr>
              <a:t>1. Mỗi đội cử ra hai bạn chơi. GV làm trọng tài.</a:t>
            </a:r>
            <a:endParaRPr lang="vi-VN" sz="2800" b="1" i="1">
              <a:solidFill>
                <a:srgbClr val="FF0000"/>
              </a:solidFill>
            </a:endParaRPr>
          </a:p>
        </p:txBody>
      </p:sp>
      <p:sp>
        <p:nvSpPr>
          <p:cNvPr id="15366" name="Text Box 6"/>
          <p:cNvSpPr txBox="1">
            <a:spLocks noChangeArrowheads="1"/>
          </p:cNvSpPr>
          <p:nvPr/>
        </p:nvSpPr>
        <p:spPr bwMode="auto">
          <a:xfrm>
            <a:off x="533400" y="1143000"/>
            <a:ext cx="8610600" cy="3508375"/>
          </a:xfrm>
          <a:prstGeom prst="rect">
            <a:avLst/>
          </a:prstGeom>
          <a:noFill/>
          <a:ln w="9525">
            <a:noFill/>
            <a:miter lim="800000"/>
            <a:headEnd/>
            <a:tailEnd/>
          </a:ln>
        </p:spPr>
        <p:txBody>
          <a:bodyPr>
            <a:spAutoFit/>
          </a:bodyPr>
          <a:lstStyle/>
          <a:p>
            <a:pPr>
              <a:spcBef>
                <a:spcPct val="50000"/>
              </a:spcBef>
            </a:pPr>
            <a:r>
              <a:rPr lang="en-US" sz="2800" b="1" i="1">
                <a:solidFill>
                  <a:schemeClr val="accent2"/>
                </a:solidFill>
              </a:rPr>
              <a:t>2. Hai đội chơi đứng cách thùng giấy khoảng 3 m. Sau khi nghe trọng tài hô “ bắt đầu”, bạn đầu tiên của đội A và đội B chạy thật nhanh lên thùng lấy một mẩu giấy xem nội dung rồi chay lên bảng dán mẩu giấy tương ứng với nội dung cần phân loại. Bạn đầu tiên dán xong chạy về vị trí xuất phát thì bạn thứ hai lên và tiếp tục thực hiện tương tự bạn thứ nhất.</a:t>
            </a:r>
            <a:endParaRPr lang="vi-VN" sz="2800" b="1" i="1">
              <a:solidFill>
                <a:schemeClr val="accent2"/>
              </a:solidFill>
            </a:endParaRPr>
          </a:p>
        </p:txBody>
      </p:sp>
      <p:sp>
        <p:nvSpPr>
          <p:cNvPr id="15367" name="Text Box 7"/>
          <p:cNvSpPr txBox="1">
            <a:spLocks noChangeArrowheads="1"/>
          </p:cNvSpPr>
          <p:nvPr/>
        </p:nvSpPr>
        <p:spPr bwMode="auto">
          <a:xfrm>
            <a:off x="533400" y="4648200"/>
            <a:ext cx="8610600" cy="519113"/>
          </a:xfrm>
          <a:prstGeom prst="rect">
            <a:avLst/>
          </a:prstGeom>
          <a:noFill/>
          <a:ln w="9525">
            <a:noFill/>
            <a:miter lim="800000"/>
            <a:headEnd/>
            <a:tailEnd/>
          </a:ln>
        </p:spPr>
        <p:txBody>
          <a:bodyPr>
            <a:spAutoFit/>
          </a:bodyPr>
          <a:lstStyle/>
          <a:p>
            <a:pPr>
              <a:spcBef>
                <a:spcPct val="50000"/>
              </a:spcBef>
            </a:pPr>
            <a:r>
              <a:rPr lang="en-US" sz="2800" b="1" i="1">
                <a:solidFill>
                  <a:srgbClr val="FF0000"/>
                </a:solidFill>
              </a:rPr>
              <a:t>3. Thời gian cho mỗi đội là 60s.</a:t>
            </a:r>
            <a:endParaRPr lang="vi-VN" sz="2800" b="1" i="1">
              <a:solidFill>
                <a:srgbClr val="FF0000"/>
              </a:solidFill>
            </a:endParaRPr>
          </a:p>
        </p:txBody>
      </p:sp>
      <p:sp>
        <p:nvSpPr>
          <p:cNvPr id="15368" name="Text Box 8"/>
          <p:cNvSpPr txBox="1">
            <a:spLocks noChangeArrowheads="1"/>
          </p:cNvSpPr>
          <p:nvPr/>
        </p:nvSpPr>
        <p:spPr bwMode="auto">
          <a:xfrm>
            <a:off x="533400" y="5181600"/>
            <a:ext cx="8610600" cy="1373188"/>
          </a:xfrm>
          <a:prstGeom prst="rect">
            <a:avLst/>
          </a:prstGeom>
          <a:noFill/>
          <a:ln w="9525">
            <a:noFill/>
            <a:miter lim="800000"/>
            <a:headEnd/>
            <a:tailEnd/>
          </a:ln>
        </p:spPr>
        <p:txBody>
          <a:bodyPr>
            <a:spAutoFit/>
          </a:bodyPr>
          <a:lstStyle/>
          <a:p>
            <a:pPr>
              <a:spcBef>
                <a:spcPct val="50000"/>
              </a:spcBef>
            </a:pPr>
            <a:r>
              <a:rPr lang="en-US" sz="2800" b="1" i="1">
                <a:solidFill>
                  <a:srgbClr val="3333CC"/>
                </a:solidFill>
              </a:rPr>
              <a:t>4. Kết thúc trò chơi, trọng tài tổng kết số phiếu đã dán trên bảng, loại ra những phiếu sai và ghi điểm.</a:t>
            </a:r>
            <a:endParaRPr lang="vi-VN" sz="2800" b="1" i="1">
              <a:solidFill>
                <a:srgbClr val="3333CC"/>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536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5364"/>
                                        </p:tgtEl>
                                        <p:attrNameLst>
                                          <p:attrName>ppt_y</p:attrName>
                                        </p:attrNameLst>
                                      </p:cBhvr>
                                      <p:tavLst>
                                        <p:tav tm="0">
                                          <p:val>
                                            <p:strVal val="#ppt_y"/>
                                          </p:val>
                                        </p:tav>
                                        <p:tav tm="100000">
                                          <p:val>
                                            <p:strVal val="#ppt_y"/>
                                          </p:val>
                                        </p:tav>
                                      </p:tavLst>
                                    </p:anim>
                                    <p:animEffect transition="in" filter="fade">
                                      <p:cBhvr>
                                        <p:cTn id="10" dur="1000"/>
                                        <p:tgtEl>
                                          <p:spTgt spid="153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5365"/>
                                        </p:tgtEl>
                                        <p:attrNameLst>
                                          <p:attrName>style.visibility</p:attrName>
                                        </p:attrNameLst>
                                      </p:cBhvr>
                                      <p:to>
                                        <p:strVal val="visible"/>
                                      </p:to>
                                    </p:set>
                                    <p:anim calcmode="lin" valueType="num">
                                      <p:cBhvr>
                                        <p:cTn id="15" dur="500" fill="hold"/>
                                        <p:tgtEl>
                                          <p:spTgt spid="1536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365"/>
                                        </p:tgtEl>
                                        <p:attrNameLst>
                                          <p:attrName>ppt_y</p:attrName>
                                        </p:attrNameLst>
                                      </p:cBhvr>
                                      <p:tavLst>
                                        <p:tav tm="0">
                                          <p:val>
                                            <p:strVal val="#ppt_y"/>
                                          </p:val>
                                        </p:tav>
                                        <p:tav tm="100000">
                                          <p:val>
                                            <p:strVal val="#ppt_y"/>
                                          </p:val>
                                        </p:tav>
                                      </p:tavLst>
                                    </p:anim>
                                    <p:anim calcmode="lin" valueType="num">
                                      <p:cBhvr>
                                        <p:cTn id="17" dur="500" fill="hold"/>
                                        <p:tgtEl>
                                          <p:spTgt spid="1536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36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36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5366"/>
                                        </p:tgtEl>
                                        <p:attrNameLst>
                                          <p:attrName>style.visibility</p:attrName>
                                        </p:attrNameLst>
                                      </p:cBhvr>
                                      <p:to>
                                        <p:strVal val="visible"/>
                                      </p:to>
                                    </p:set>
                                    <p:anim calcmode="lin" valueType="num">
                                      <p:cBhvr>
                                        <p:cTn id="24" dur="500" fill="hold"/>
                                        <p:tgtEl>
                                          <p:spTgt spid="1536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5366"/>
                                        </p:tgtEl>
                                        <p:attrNameLst>
                                          <p:attrName>ppt_y</p:attrName>
                                        </p:attrNameLst>
                                      </p:cBhvr>
                                      <p:tavLst>
                                        <p:tav tm="0">
                                          <p:val>
                                            <p:strVal val="#ppt_y"/>
                                          </p:val>
                                        </p:tav>
                                        <p:tav tm="100000">
                                          <p:val>
                                            <p:strVal val="#ppt_y"/>
                                          </p:val>
                                        </p:tav>
                                      </p:tavLst>
                                    </p:anim>
                                    <p:anim calcmode="lin" valueType="num">
                                      <p:cBhvr>
                                        <p:cTn id="26" dur="500" fill="hold"/>
                                        <p:tgtEl>
                                          <p:spTgt spid="1536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536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536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5367"/>
                                        </p:tgtEl>
                                        <p:attrNameLst>
                                          <p:attrName>style.visibility</p:attrName>
                                        </p:attrNameLst>
                                      </p:cBhvr>
                                      <p:to>
                                        <p:strVal val="visible"/>
                                      </p:to>
                                    </p:set>
                                    <p:anim calcmode="lin" valueType="num">
                                      <p:cBhvr>
                                        <p:cTn id="33" dur="500" fill="hold"/>
                                        <p:tgtEl>
                                          <p:spTgt spid="1536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5367"/>
                                        </p:tgtEl>
                                        <p:attrNameLst>
                                          <p:attrName>ppt_y</p:attrName>
                                        </p:attrNameLst>
                                      </p:cBhvr>
                                      <p:tavLst>
                                        <p:tav tm="0">
                                          <p:val>
                                            <p:strVal val="#ppt_y"/>
                                          </p:val>
                                        </p:tav>
                                        <p:tav tm="100000">
                                          <p:val>
                                            <p:strVal val="#ppt_y"/>
                                          </p:val>
                                        </p:tav>
                                      </p:tavLst>
                                    </p:anim>
                                    <p:anim calcmode="lin" valueType="num">
                                      <p:cBhvr>
                                        <p:cTn id="35" dur="500" fill="hold"/>
                                        <p:tgtEl>
                                          <p:spTgt spid="1536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536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536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5368"/>
                                        </p:tgtEl>
                                        <p:attrNameLst>
                                          <p:attrName>style.visibility</p:attrName>
                                        </p:attrNameLst>
                                      </p:cBhvr>
                                      <p:to>
                                        <p:strVal val="visible"/>
                                      </p:to>
                                    </p:set>
                                    <p:anim calcmode="lin" valueType="num">
                                      <p:cBhvr>
                                        <p:cTn id="42" dur="500" fill="hold"/>
                                        <p:tgtEl>
                                          <p:spTgt spid="1536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5368"/>
                                        </p:tgtEl>
                                        <p:attrNameLst>
                                          <p:attrName>ppt_y</p:attrName>
                                        </p:attrNameLst>
                                      </p:cBhvr>
                                      <p:tavLst>
                                        <p:tav tm="0">
                                          <p:val>
                                            <p:strVal val="#ppt_y"/>
                                          </p:val>
                                        </p:tav>
                                        <p:tav tm="100000">
                                          <p:val>
                                            <p:strVal val="#ppt_y"/>
                                          </p:val>
                                        </p:tav>
                                      </p:tavLst>
                                    </p:anim>
                                    <p:anim calcmode="lin" valueType="num">
                                      <p:cBhvr>
                                        <p:cTn id="44" dur="500" fill="hold"/>
                                        <p:tgtEl>
                                          <p:spTgt spid="1536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536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p:bldP spid="15366" grpId="0"/>
      <p:bldP spid="15367" grpId="0"/>
      <p:bldP spid="153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3" name="WordArt 3" descr="White marble"/>
          <p:cNvSpPr>
            <a:spLocks noChangeArrowheads="1" noChangeShapeType="1" noTextEdit="1"/>
          </p:cNvSpPr>
          <p:nvPr/>
        </p:nvSpPr>
        <p:spPr bwMode="auto">
          <a:xfrm>
            <a:off x="2438400" y="0"/>
            <a:ext cx="4419600" cy="762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vi-VN" sz="3600" b="1" kern="10">
                <a:ln w="9525">
                  <a:round/>
                  <a:headEnd/>
                  <a:tailEnd/>
                </a:ln>
                <a:blipFill dpi="0" rotWithShape="0">
                  <a:blip r:embed="rId3"/>
                  <a:srcRect/>
                  <a:tile tx="0" ty="0" sx="100000" sy="100000" flip="none" algn="tl"/>
                </a:blipFill>
                <a:latin typeface="Arial"/>
                <a:cs typeface="Arial"/>
              </a:rPr>
              <a:t>Nội dung trò chơi</a:t>
            </a:r>
            <a:endParaRPr lang="en-US" sz="3600" b="1" kern="10">
              <a:ln w="9525">
                <a:round/>
                <a:headEnd/>
                <a:tailEnd/>
              </a:ln>
              <a:blipFill dpi="0" rotWithShape="0">
                <a:blip r:embed="rId3"/>
                <a:srcRect/>
                <a:tile tx="0" ty="0" sx="100000" sy="100000" flip="none" algn="tl"/>
              </a:blipFill>
              <a:latin typeface="Arial"/>
              <a:cs typeface="Arial"/>
            </a:endParaRPr>
          </a:p>
        </p:txBody>
      </p:sp>
      <p:sp>
        <p:nvSpPr>
          <p:cNvPr id="17412" name="Text Box 4"/>
          <p:cNvSpPr txBox="1">
            <a:spLocks noChangeArrowheads="1"/>
          </p:cNvSpPr>
          <p:nvPr/>
        </p:nvSpPr>
        <p:spPr bwMode="auto">
          <a:xfrm>
            <a:off x="533400" y="1066800"/>
            <a:ext cx="8610600" cy="519113"/>
          </a:xfrm>
          <a:prstGeom prst="rect">
            <a:avLst/>
          </a:prstGeom>
          <a:noFill/>
          <a:ln w="9525">
            <a:noFill/>
            <a:miter lim="800000"/>
            <a:headEnd/>
            <a:tailEnd/>
          </a:ln>
        </p:spPr>
        <p:txBody>
          <a:bodyPr>
            <a:spAutoFit/>
          </a:bodyPr>
          <a:lstStyle/>
          <a:p>
            <a:pPr>
              <a:spcBef>
                <a:spcPct val="50000"/>
              </a:spcBef>
            </a:pPr>
            <a:r>
              <a:rPr lang="en-US" sz="2800" b="1" i="1">
                <a:solidFill>
                  <a:srgbClr val="FF0000"/>
                </a:solidFill>
              </a:rPr>
              <a:t>5.  Mỗi phiếu đúng được cộng 1 điểm.</a:t>
            </a:r>
            <a:endParaRPr lang="vi-VN" sz="2800" b="1" i="1">
              <a:solidFill>
                <a:srgbClr val="FF0000"/>
              </a:solidFill>
            </a:endParaRPr>
          </a:p>
        </p:txBody>
      </p:sp>
      <p:sp>
        <p:nvSpPr>
          <p:cNvPr id="17416" name="Text Box 8"/>
          <p:cNvSpPr txBox="1">
            <a:spLocks noChangeArrowheads="1"/>
          </p:cNvSpPr>
          <p:nvPr/>
        </p:nvSpPr>
        <p:spPr bwMode="auto">
          <a:xfrm>
            <a:off x="533400" y="2209800"/>
            <a:ext cx="8610600" cy="946150"/>
          </a:xfrm>
          <a:prstGeom prst="rect">
            <a:avLst/>
          </a:prstGeom>
          <a:noFill/>
          <a:ln w="9525">
            <a:noFill/>
            <a:miter lim="800000"/>
            <a:headEnd/>
            <a:tailEnd/>
          </a:ln>
        </p:spPr>
        <p:txBody>
          <a:bodyPr>
            <a:spAutoFit/>
          </a:bodyPr>
          <a:lstStyle/>
          <a:p>
            <a:pPr>
              <a:spcBef>
                <a:spcPct val="50000"/>
              </a:spcBef>
            </a:pPr>
            <a:r>
              <a:rPr lang="en-US" sz="2800" b="1" i="1">
                <a:solidFill>
                  <a:srgbClr val="3333CC"/>
                </a:solidFill>
              </a:rPr>
              <a:t>6. Đội nào phân loại được nhiều điểm hơn sẽ là đội thắng cuộc.</a:t>
            </a:r>
            <a:endParaRPr lang="vi-VN" sz="2800" b="1" i="1">
              <a:solidFill>
                <a:srgbClr val="3333CC"/>
              </a:solidFill>
            </a:endParaRPr>
          </a:p>
        </p:txBody>
      </p:sp>
      <p:sp>
        <p:nvSpPr>
          <p:cNvPr id="17417" name="Text Box 9"/>
          <p:cNvSpPr txBox="1">
            <a:spLocks noChangeArrowheads="1"/>
          </p:cNvSpPr>
          <p:nvPr/>
        </p:nvSpPr>
        <p:spPr bwMode="auto">
          <a:xfrm>
            <a:off x="533400" y="3352800"/>
            <a:ext cx="8610600" cy="1800225"/>
          </a:xfrm>
          <a:prstGeom prst="rect">
            <a:avLst/>
          </a:prstGeom>
          <a:noFill/>
          <a:ln w="9525">
            <a:noFill/>
            <a:miter lim="800000"/>
            <a:headEnd/>
            <a:tailEnd/>
          </a:ln>
        </p:spPr>
        <p:txBody>
          <a:bodyPr>
            <a:spAutoFit/>
          </a:bodyPr>
          <a:lstStyle/>
          <a:p>
            <a:pPr>
              <a:spcBef>
                <a:spcPct val="50000"/>
              </a:spcBef>
            </a:pPr>
            <a:r>
              <a:rPr lang="en-US" sz="2800" b="1" i="1">
                <a:solidFill>
                  <a:srgbClr val="FF0000"/>
                </a:solidFill>
              </a:rPr>
              <a:t>7. Nếu hai đội bằng điểm nhau thì trọng tài ra câu hỏi có nội dung liên quan đến vần đã phân loại, đội nào trả lời nhanh hơn và chính xác sẽ là đội chiến thắng.</a:t>
            </a:r>
            <a:endParaRPr lang="vi-VN" sz="2800" b="1" i="1">
              <a:solidFill>
                <a:srgbClr val="FF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p:cTn id="7" dur="500" fill="hold"/>
                                        <p:tgtEl>
                                          <p:spTgt spid="174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4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4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4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41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7416"/>
                                        </p:tgtEl>
                                        <p:attrNameLst>
                                          <p:attrName>style.visibility</p:attrName>
                                        </p:attrNameLst>
                                      </p:cBhvr>
                                      <p:to>
                                        <p:strVal val="visible"/>
                                      </p:to>
                                    </p:set>
                                    <p:anim calcmode="lin" valueType="num">
                                      <p:cBhvr>
                                        <p:cTn id="16" dur="500" fill="hold"/>
                                        <p:tgtEl>
                                          <p:spTgt spid="1741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416"/>
                                        </p:tgtEl>
                                        <p:attrNameLst>
                                          <p:attrName>ppt_y</p:attrName>
                                        </p:attrNameLst>
                                      </p:cBhvr>
                                      <p:tavLst>
                                        <p:tav tm="0">
                                          <p:val>
                                            <p:strVal val="#ppt_y"/>
                                          </p:val>
                                        </p:tav>
                                        <p:tav tm="100000">
                                          <p:val>
                                            <p:strVal val="#ppt_y"/>
                                          </p:val>
                                        </p:tav>
                                      </p:tavLst>
                                    </p:anim>
                                    <p:anim calcmode="lin" valueType="num">
                                      <p:cBhvr>
                                        <p:cTn id="18" dur="500" fill="hold"/>
                                        <p:tgtEl>
                                          <p:spTgt spid="1741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4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74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7417"/>
                                        </p:tgtEl>
                                        <p:attrNameLst>
                                          <p:attrName>style.visibility</p:attrName>
                                        </p:attrNameLst>
                                      </p:cBhvr>
                                      <p:to>
                                        <p:strVal val="visible"/>
                                      </p:to>
                                    </p:set>
                                    <p:anim calcmode="lin" valueType="num">
                                      <p:cBhvr>
                                        <p:cTn id="25" dur="500" fill="hold"/>
                                        <p:tgtEl>
                                          <p:spTgt spid="1741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7417"/>
                                        </p:tgtEl>
                                        <p:attrNameLst>
                                          <p:attrName>ppt_y</p:attrName>
                                        </p:attrNameLst>
                                      </p:cBhvr>
                                      <p:tavLst>
                                        <p:tav tm="0">
                                          <p:val>
                                            <p:strVal val="#ppt_y"/>
                                          </p:val>
                                        </p:tav>
                                        <p:tav tm="100000">
                                          <p:val>
                                            <p:strVal val="#ppt_y"/>
                                          </p:val>
                                        </p:tav>
                                      </p:tavLst>
                                    </p:anim>
                                    <p:anim calcmode="lin" valueType="num">
                                      <p:cBhvr>
                                        <p:cTn id="27" dur="500" fill="hold"/>
                                        <p:tgtEl>
                                          <p:spTgt spid="1741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741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inh 17"/>
          <p:cNvPicPr>
            <a:picLocks noChangeAspect="1" noChangeArrowheads="1"/>
          </p:cNvPicPr>
          <p:nvPr/>
        </p:nvPicPr>
        <p:blipFill>
          <a:blip r:embed="rId3"/>
          <a:srcRect/>
          <a:stretch>
            <a:fillRect/>
          </a:stretch>
        </p:blipFill>
        <p:spPr bwMode="auto">
          <a:xfrm>
            <a:off x="0" y="0"/>
            <a:ext cx="9144000" cy="6856413"/>
          </a:xfrm>
          <a:prstGeom prst="rect">
            <a:avLst/>
          </a:prstGeom>
          <a:noFill/>
          <a:ln w="9525">
            <a:noFill/>
            <a:miter lim="800000"/>
            <a:headEnd/>
            <a:tailEnd/>
          </a:ln>
        </p:spPr>
      </p:pic>
      <p:sp>
        <p:nvSpPr>
          <p:cNvPr id="23557" name="AutoShape 5"/>
          <p:cNvSpPr>
            <a:spLocks noChangeArrowheads="1"/>
          </p:cNvSpPr>
          <p:nvPr/>
        </p:nvSpPr>
        <p:spPr bwMode="auto">
          <a:xfrm>
            <a:off x="4191000" y="457200"/>
            <a:ext cx="4495800" cy="4800600"/>
          </a:xfrm>
          <a:prstGeom prst="wedgeRectCallout">
            <a:avLst>
              <a:gd name="adj1" fmla="val -80579"/>
              <a:gd name="adj2" fmla="val -4995"/>
            </a:avLst>
          </a:prstGeom>
          <a:noFill/>
          <a:ln w="38100">
            <a:solidFill>
              <a:srgbClr val="006600"/>
            </a:solidFill>
            <a:miter lim="800000"/>
            <a:headEnd/>
            <a:tailEnd/>
          </a:ln>
        </p:spPr>
        <p:txBody>
          <a:bodyPr/>
          <a:lstStyle/>
          <a:p>
            <a:pPr algn="ctr"/>
            <a:endParaRPr lang="en-US" sz="4000" b="1" i="1">
              <a:solidFill>
                <a:srgbClr val="FF0000"/>
              </a:solidFill>
            </a:endParaRPr>
          </a:p>
          <a:p>
            <a:pPr algn="ctr"/>
            <a:endParaRPr lang="en-US" sz="4000" b="1" i="1">
              <a:solidFill>
                <a:srgbClr val="FF0000"/>
              </a:solidFill>
            </a:endParaRPr>
          </a:p>
          <a:p>
            <a:pPr algn="ctr"/>
            <a:r>
              <a:rPr lang="en-US" sz="4000" b="1" i="1">
                <a:solidFill>
                  <a:srgbClr val="FF0000"/>
                </a:solidFill>
              </a:rPr>
              <a:t>Chúc mừng đội chiến thắng</a:t>
            </a:r>
            <a:endParaRPr lang="vi-VN" sz="4000" b="1" i="1">
              <a:solidFill>
                <a:srgbClr val="FF0000"/>
              </a:solidFill>
            </a:endParaRPr>
          </a:p>
        </p:txBody>
      </p:sp>
      <p:pic>
        <p:nvPicPr>
          <p:cNvPr id="23558" name="Picture 6" descr="kids01"/>
          <p:cNvPicPr>
            <a:picLocks noChangeAspect="1" noChangeArrowheads="1" noCrop="1"/>
          </p:cNvPicPr>
          <p:nvPr/>
        </p:nvPicPr>
        <p:blipFill>
          <a:blip r:embed="rId4"/>
          <a:srcRect/>
          <a:stretch>
            <a:fillRect/>
          </a:stretch>
        </p:blipFill>
        <p:spPr bwMode="auto">
          <a:xfrm>
            <a:off x="0" y="2768600"/>
            <a:ext cx="4648200" cy="1601788"/>
          </a:xfrm>
          <a:prstGeom prst="rect">
            <a:avLst/>
          </a:prstGeom>
          <a:noFill/>
          <a:ln w="9525">
            <a:noFill/>
            <a:miter lim="800000"/>
            <a:headEnd/>
            <a:tailEnd/>
          </a:ln>
        </p:spPr>
      </p:pic>
      <p:pic>
        <p:nvPicPr>
          <p:cNvPr id="23559" name="Picture 7" descr="140"/>
          <p:cNvPicPr>
            <a:picLocks noChangeAspect="1" noChangeArrowheads="1" noCrop="1"/>
          </p:cNvPicPr>
          <p:nvPr/>
        </p:nvPicPr>
        <p:blipFill>
          <a:blip r:embed="rId5"/>
          <a:srcRect/>
          <a:stretch>
            <a:fillRect/>
          </a:stretch>
        </p:blipFill>
        <p:spPr bwMode="auto">
          <a:xfrm>
            <a:off x="5486400" y="3048000"/>
            <a:ext cx="2163763" cy="2163763"/>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1000" fill="hold"/>
                                        <p:tgtEl>
                                          <p:spTgt spid="23557"/>
                                        </p:tgtEl>
                                        <p:attrNameLst>
                                          <p:attrName>ppt_w</p:attrName>
                                        </p:attrNameLst>
                                      </p:cBhvr>
                                      <p:tavLst>
                                        <p:tav tm="0">
                                          <p:val>
                                            <p:fltVal val="0"/>
                                          </p:val>
                                        </p:tav>
                                        <p:tav tm="100000">
                                          <p:val>
                                            <p:strVal val="#ppt_w"/>
                                          </p:val>
                                        </p:tav>
                                      </p:tavLst>
                                    </p:anim>
                                    <p:anim calcmode="lin" valueType="num">
                                      <p:cBhvr>
                                        <p:cTn id="8" dur="1000" fill="hold"/>
                                        <p:tgtEl>
                                          <p:spTgt spid="23557"/>
                                        </p:tgtEl>
                                        <p:attrNameLst>
                                          <p:attrName>ppt_h</p:attrName>
                                        </p:attrNameLst>
                                      </p:cBhvr>
                                      <p:tavLst>
                                        <p:tav tm="0">
                                          <p:val>
                                            <p:fltVal val="0"/>
                                          </p:val>
                                        </p:tav>
                                        <p:tav tm="100000">
                                          <p:val>
                                            <p:strVal val="#ppt_h"/>
                                          </p:val>
                                        </p:tav>
                                      </p:tavLst>
                                    </p:anim>
                                    <p:anim calcmode="lin" valueType="num">
                                      <p:cBhvr>
                                        <p:cTn id="9" dur="1000" fill="hold"/>
                                        <p:tgtEl>
                                          <p:spTgt spid="2355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3558"/>
                                        </p:tgtEl>
                                        <p:attrNameLst>
                                          <p:attrName>style.visibility</p:attrName>
                                        </p:attrNameLst>
                                      </p:cBhvr>
                                      <p:to>
                                        <p:strVal val="visible"/>
                                      </p:to>
                                    </p:set>
                                    <p:anim calcmode="lin" valueType="num">
                                      <p:cBhvr>
                                        <p:cTn id="13" dur="1000" fill="hold"/>
                                        <p:tgtEl>
                                          <p:spTgt spid="23558"/>
                                        </p:tgtEl>
                                        <p:attrNameLst>
                                          <p:attrName>ppt_w</p:attrName>
                                        </p:attrNameLst>
                                      </p:cBhvr>
                                      <p:tavLst>
                                        <p:tav tm="0">
                                          <p:val>
                                            <p:fltVal val="0"/>
                                          </p:val>
                                        </p:tav>
                                        <p:tav tm="100000">
                                          <p:val>
                                            <p:strVal val="#ppt_w"/>
                                          </p:val>
                                        </p:tav>
                                      </p:tavLst>
                                    </p:anim>
                                    <p:anim calcmode="lin" valueType="num">
                                      <p:cBhvr>
                                        <p:cTn id="14" dur="1000" fill="hold"/>
                                        <p:tgtEl>
                                          <p:spTgt spid="23558"/>
                                        </p:tgtEl>
                                        <p:attrNameLst>
                                          <p:attrName>ppt_h</p:attrName>
                                        </p:attrNameLst>
                                      </p:cBhvr>
                                      <p:tavLst>
                                        <p:tav tm="0">
                                          <p:val>
                                            <p:fltVal val="0"/>
                                          </p:val>
                                        </p:tav>
                                        <p:tav tm="100000">
                                          <p:val>
                                            <p:strVal val="#ppt_h"/>
                                          </p:val>
                                        </p:tav>
                                      </p:tavLst>
                                    </p:anim>
                                    <p:anim calcmode="lin" valueType="num">
                                      <p:cBhvr>
                                        <p:cTn id="15" dur="1000" fill="hold"/>
                                        <p:tgtEl>
                                          <p:spTgt spid="2355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3558"/>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000"/>
                            </p:stCondLst>
                            <p:childTnLst>
                              <p:par>
                                <p:cTn id="18" presetID="4" presetClass="entr" presetSubtype="16" fill="hold" nodeType="afterEffect">
                                  <p:stCondLst>
                                    <p:cond delay="0"/>
                                  </p:stCondLst>
                                  <p:childTnLst>
                                    <p:set>
                                      <p:cBhvr>
                                        <p:cTn id="19" dur="1" fill="hold">
                                          <p:stCondLst>
                                            <p:cond delay="0"/>
                                          </p:stCondLst>
                                        </p:cTn>
                                        <p:tgtEl>
                                          <p:spTgt spid="23559"/>
                                        </p:tgtEl>
                                        <p:attrNameLst>
                                          <p:attrName>style.visibility</p:attrName>
                                        </p:attrNameLst>
                                      </p:cBhvr>
                                      <p:to>
                                        <p:strVal val="visible"/>
                                      </p:to>
                                    </p:set>
                                    <p:animEffect transition="in" filter="box(in)">
                                      <p:cBhvr>
                                        <p:cTn id="20" dur="500"/>
                                        <p:tgtEl>
                                          <p:spTgt spid="23559"/>
                                        </p:tgtEl>
                                      </p:cBhvr>
                                    </p:animEffect>
                                  </p:childTnLst>
                                  <p:subTnLst>
                                    <p:audio>
                                      <p:cMediaNode vol="100000">
                                        <p:cTn display="0" masterRel="sameClick">
                                          <p:stCondLst>
                                            <p:cond evt="begin" delay="0">
                                              <p:tn val="18"/>
                                            </p:cond>
                                          </p:stCondLst>
                                          <p:endCondLst>
                                            <p:cond evt="onStopAudio" delay="0">
                                              <p:tgtEl>
                                                <p:sldTgt/>
                                              </p:tgtEl>
                                            </p:cond>
                                          </p:endCondLst>
                                        </p:cTn>
                                        <p:tgtEl>
                                          <p:sndTgt r:embed="rId2" name="applause.wav" builtIn="1"/>
                                        </p:tgtEl>
                                      </p:cMediaNode>
                                    </p:audio>
                                  </p:subTnLst>
                                </p:cTn>
                              </p:par>
                            </p:childTnLst>
                          </p:cTn>
                        </p:par>
                        <p:par>
                          <p:cTn id="21" fill="hold" nodeType="afterGroup">
                            <p:stCondLst>
                              <p:cond delay="1500"/>
                            </p:stCondLst>
                            <p:childTnLst>
                              <p:par>
                                <p:cTn id="22" presetID="55" presetClass="entr" presetSubtype="0" fill="hold" nodeType="afterEffect">
                                  <p:stCondLst>
                                    <p:cond delay="0"/>
                                  </p:stCondLst>
                                  <p:childTnLst>
                                    <p:set>
                                      <p:cBhvr>
                                        <p:cTn id="23" dur="1" fill="hold">
                                          <p:stCondLst>
                                            <p:cond delay="0"/>
                                          </p:stCondLst>
                                        </p:cTn>
                                        <p:tgtEl>
                                          <p:spTgt spid="23559"/>
                                        </p:tgtEl>
                                        <p:attrNameLst>
                                          <p:attrName>style.visibility</p:attrName>
                                        </p:attrNameLst>
                                      </p:cBhvr>
                                      <p:to>
                                        <p:strVal val="visible"/>
                                      </p:to>
                                    </p:set>
                                    <p:anim calcmode="lin" valueType="num">
                                      <p:cBhvr>
                                        <p:cTn id="24" dur="1000" fill="hold"/>
                                        <p:tgtEl>
                                          <p:spTgt spid="23559"/>
                                        </p:tgtEl>
                                        <p:attrNameLst>
                                          <p:attrName>ppt_w</p:attrName>
                                        </p:attrNameLst>
                                      </p:cBhvr>
                                      <p:tavLst>
                                        <p:tav tm="0">
                                          <p:val>
                                            <p:strVal val="#ppt_w*0.70"/>
                                          </p:val>
                                        </p:tav>
                                        <p:tav tm="100000">
                                          <p:val>
                                            <p:strVal val="#ppt_w"/>
                                          </p:val>
                                        </p:tav>
                                      </p:tavLst>
                                    </p:anim>
                                    <p:anim calcmode="lin" valueType="num">
                                      <p:cBhvr>
                                        <p:cTn id="25" dur="1000" fill="hold"/>
                                        <p:tgtEl>
                                          <p:spTgt spid="23559"/>
                                        </p:tgtEl>
                                        <p:attrNameLst>
                                          <p:attrName>ppt_h</p:attrName>
                                        </p:attrNameLst>
                                      </p:cBhvr>
                                      <p:tavLst>
                                        <p:tav tm="0">
                                          <p:val>
                                            <p:strVal val="#ppt_h"/>
                                          </p:val>
                                        </p:tav>
                                        <p:tav tm="100000">
                                          <p:val>
                                            <p:strVal val="#ppt_h"/>
                                          </p:val>
                                        </p:tav>
                                      </p:tavLst>
                                    </p:anim>
                                    <p:animEffect transition="in" filter="fade">
                                      <p:cBhvr>
                                        <p:cTn id="26" dur="10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0"/>
          </a:xfrm>
          <a:prstGeom prst="rect">
            <a:avLst/>
          </a:prstGeom>
          <a:solidFill>
            <a:schemeClr val="bg1"/>
          </a:solidFill>
          <a:ln w="76200" cmpd="tri" algn="ctr">
            <a:solidFill>
              <a:srgbClr val="FF3399"/>
            </a:solidFill>
            <a:miter lim="800000"/>
            <a:headEnd/>
            <a:tailEnd/>
          </a:ln>
        </p:spPr>
        <p:txBody>
          <a:bodyPr wrap="none" anchor="ctr"/>
          <a:lstStyle/>
          <a:p>
            <a:endParaRPr lang="en-US"/>
          </a:p>
        </p:txBody>
      </p:sp>
      <p:pic>
        <p:nvPicPr>
          <p:cNvPr id="17411" name="Picture 3" descr="ABARBLYL"/>
          <p:cNvPicPr>
            <a:picLocks noChangeAspect="1" noChangeArrowheads="1" noCrop="1"/>
          </p:cNvPicPr>
          <p:nvPr/>
        </p:nvPicPr>
        <p:blipFill>
          <a:blip r:embed="rId4"/>
          <a:srcRect/>
          <a:stretch>
            <a:fillRect/>
          </a:stretch>
        </p:blipFill>
        <p:spPr bwMode="auto">
          <a:xfrm>
            <a:off x="0" y="6611938"/>
            <a:ext cx="9144000" cy="184150"/>
          </a:xfrm>
          <a:prstGeom prst="rect">
            <a:avLst/>
          </a:prstGeom>
          <a:noFill/>
          <a:ln w="9525">
            <a:noFill/>
            <a:miter lim="800000"/>
            <a:headEnd/>
            <a:tailEnd/>
          </a:ln>
        </p:spPr>
      </p:pic>
      <p:pic>
        <p:nvPicPr>
          <p:cNvPr id="17412" name="Picture 4" descr="ABARBLYL"/>
          <p:cNvPicPr>
            <a:picLocks noChangeAspect="1" noChangeArrowheads="1" noCrop="1"/>
          </p:cNvPicPr>
          <p:nvPr/>
        </p:nvPicPr>
        <p:blipFill>
          <a:blip r:embed="rId4"/>
          <a:srcRect/>
          <a:stretch>
            <a:fillRect/>
          </a:stretch>
        </p:blipFill>
        <p:spPr bwMode="auto">
          <a:xfrm>
            <a:off x="0" y="103188"/>
            <a:ext cx="9144000" cy="184150"/>
          </a:xfrm>
          <a:prstGeom prst="rect">
            <a:avLst/>
          </a:prstGeom>
          <a:noFill/>
          <a:ln w="9525">
            <a:noFill/>
            <a:miter lim="800000"/>
            <a:headEnd/>
            <a:tailEnd/>
          </a:ln>
        </p:spPr>
      </p:pic>
      <p:pic>
        <p:nvPicPr>
          <p:cNvPr id="17413" name="Picture 5" descr="WhitecornerFlower"/>
          <p:cNvPicPr>
            <a:picLocks noChangeAspect="1" noChangeArrowheads="1"/>
          </p:cNvPicPr>
          <p:nvPr/>
        </p:nvPicPr>
        <p:blipFill>
          <a:blip r:embed="rId5"/>
          <a:srcRect/>
          <a:stretch>
            <a:fillRect/>
          </a:stretch>
        </p:blipFill>
        <p:spPr bwMode="auto">
          <a:xfrm>
            <a:off x="7772400" y="0"/>
            <a:ext cx="1371600" cy="1371600"/>
          </a:xfrm>
          <a:prstGeom prst="rect">
            <a:avLst/>
          </a:prstGeom>
          <a:noFill/>
          <a:ln w="9525">
            <a:noFill/>
            <a:miter lim="800000"/>
            <a:headEnd/>
            <a:tailEnd/>
          </a:ln>
        </p:spPr>
      </p:pic>
      <p:pic>
        <p:nvPicPr>
          <p:cNvPr id="17414" name="Picture 6" descr="WhitecornerFlower"/>
          <p:cNvPicPr>
            <a:picLocks noChangeAspect="1" noChangeArrowheads="1"/>
          </p:cNvPicPr>
          <p:nvPr/>
        </p:nvPicPr>
        <p:blipFill>
          <a:blip r:embed="rId5"/>
          <a:srcRect/>
          <a:stretch>
            <a:fillRect/>
          </a:stretch>
        </p:blipFill>
        <p:spPr bwMode="auto">
          <a:xfrm rot="5256511">
            <a:off x="7710488" y="5486400"/>
            <a:ext cx="1371600" cy="1371600"/>
          </a:xfrm>
          <a:prstGeom prst="rect">
            <a:avLst/>
          </a:prstGeom>
          <a:noFill/>
          <a:ln w="9525">
            <a:noFill/>
            <a:miter lim="800000"/>
            <a:headEnd/>
            <a:tailEnd/>
          </a:ln>
        </p:spPr>
      </p:pic>
      <p:pic>
        <p:nvPicPr>
          <p:cNvPr id="17415" name="Picture 7" descr="WhitecornerFlower"/>
          <p:cNvPicPr>
            <a:picLocks noChangeAspect="1" noChangeArrowheads="1"/>
          </p:cNvPicPr>
          <p:nvPr/>
        </p:nvPicPr>
        <p:blipFill>
          <a:blip r:embed="rId6"/>
          <a:srcRect/>
          <a:stretch>
            <a:fillRect/>
          </a:stretch>
        </p:blipFill>
        <p:spPr bwMode="auto">
          <a:xfrm>
            <a:off x="0" y="103188"/>
            <a:ext cx="1371600" cy="1371600"/>
          </a:xfrm>
          <a:prstGeom prst="rect">
            <a:avLst/>
          </a:prstGeom>
          <a:noFill/>
          <a:ln w="9525">
            <a:noFill/>
            <a:miter lim="800000"/>
            <a:headEnd/>
            <a:tailEnd/>
          </a:ln>
        </p:spPr>
      </p:pic>
      <p:pic>
        <p:nvPicPr>
          <p:cNvPr id="17416" name="Picture 8" descr="WhitecornerFlower"/>
          <p:cNvPicPr>
            <a:picLocks noChangeAspect="1" noChangeArrowheads="1"/>
          </p:cNvPicPr>
          <p:nvPr/>
        </p:nvPicPr>
        <p:blipFill>
          <a:blip r:embed="rId7"/>
          <a:srcRect/>
          <a:stretch>
            <a:fillRect/>
          </a:stretch>
        </p:blipFill>
        <p:spPr bwMode="auto">
          <a:xfrm>
            <a:off x="22225" y="5486400"/>
            <a:ext cx="1371600" cy="1371600"/>
          </a:xfrm>
          <a:prstGeom prst="rect">
            <a:avLst/>
          </a:prstGeom>
          <a:noFill/>
          <a:ln w="9525">
            <a:noFill/>
            <a:miter lim="800000"/>
            <a:headEnd/>
            <a:tailEnd/>
          </a:ln>
        </p:spPr>
      </p:pic>
      <p:pic>
        <p:nvPicPr>
          <p:cNvPr id="17417" name="Picture 9" descr="anim1690[1][1]"/>
          <p:cNvPicPr>
            <a:picLocks noChangeAspect="1" noChangeArrowheads="1" noCrop="1"/>
          </p:cNvPicPr>
          <p:nvPr/>
        </p:nvPicPr>
        <p:blipFill>
          <a:blip r:embed="rId8"/>
          <a:srcRect/>
          <a:stretch>
            <a:fillRect/>
          </a:stretch>
        </p:blipFill>
        <p:spPr bwMode="auto">
          <a:xfrm rot="5400000">
            <a:off x="-2362200" y="3219450"/>
            <a:ext cx="5105400" cy="609600"/>
          </a:xfrm>
          <a:prstGeom prst="rect">
            <a:avLst/>
          </a:prstGeom>
          <a:noFill/>
          <a:ln w="9525">
            <a:noFill/>
            <a:miter lim="800000"/>
            <a:headEnd/>
            <a:tailEnd/>
          </a:ln>
        </p:spPr>
      </p:pic>
      <p:pic>
        <p:nvPicPr>
          <p:cNvPr id="17418" name="Picture 10" descr="anim1690[1][1]"/>
          <p:cNvPicPr>
            <a:picLocks noChangeAspect="1" noChangeArrowheads="1" noCrop="1"/>
          </p:cNvPicPr>
          <p:nvPr/>
        </p:nvPicPr>
        <p:blipFill>
          <a:blip r:embed="rId8"/>
          <a:srcRect/>
          <a:stretch>
            <a:fillRect/>
          </a:stretch>
        </p:blipFill>
        <p:spPr bwMode="auto">
          <a:xfrm rot="-5400000">
            <a:off x="6419850" y="3238500"/>
            <a:ext cx="5105400" cy="609600"/>
          </a:xfrm>
          <a:prstGeom prst="rect">
            <a:avLst/>
          </a:prstGeom>
          <a:noFill/>
          <a:ln w="9525">
            <a:noFill/>
            <a:miter lim="800000"/>
            <a:headEnd/>
            <a:tailEnd/>
          </a:ln>
        </p:spPr>
      </p:pic>
      <p:pic>
        <p:nvPicPr>
          <p:cNvPr id="18443" name="MSj04379120000[1].wav">
            <a:hlinkClick r:id="" action="ppaction://media"/>
          </p:cNvPr>
          <p:cNvPicPr>
            <a:picLocks noRot="1" noChangeAspect="1" noChangeArrowheads="1"/>
          </p:cNvPicPr>
          <p:nvPr>
            <a:audioFile r:link="rId1"/>
          </p:nvPr>
        </p:nvPicPr>
        <p:blipFill>
          <a:blip r:embed="rId9"/>
          <a:srcRect/>
          <a:stretch>
            <a:fillRect/>
          </a:stretch>
        </p:blipFill>
        <p:spPr bwMode="auto">
          <a:xfrm>
            <a:off x="457200" y="381000"/>
            <a:ext cx="304800" cy="304800"/>
          </a:xfrm>
          <a:prstGeom prst="rect">
            <a:avLst/>
          </a:prstGeom>
          <a:noFill/>
          <a:ln w="9525">
            <a:noFill/>
            <a:miter lim="800000"/>
            <a:headEnd/>
            <a:tailEnd/>
          </a:ln>
        </p:spPr>
      </p:pic>
      <p:sp>
        <p:nvSpPr>
          <p:cNvPr id="18444" name="WordArt 12"/>
          <p:cNvSpPr>
            <a:spLocks noChangeArrowheads="1" noChangeShapeType="1" noTextEdit="1"/>
          </p:cNvSpPr>
          <p:nvPr/>
        </p:nvSpPr>
        <p:spPr bwMode="auto">
          <a:xfrm>
            <a:off x="3124200" y="228600"/>
            <a:ext cx="3124200" cy="1119188"/>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Đáp án</a:t>
            </a:r>
          </a:p>
        </p:txBody>
      </p:sp>
      <p:sp>
        <p:nvSpPr>
          <p:cNvPr id="18445" name="Text Box 13"/>
          <p:cNvSpPr txBox="1">
            <a:spLocks noChangeArrowheads="1"/>
          </p:cNvSpPr>
          <p:nvPr/>
        </p:nvSpPr>
        <p:spPr bwMode="auto">
          <a:xfrm>
            <a:off x="762000" y="1371600"/>
            <a:ext cx="7924800" cy="641350"/>
          </a:xfrm>
          <a:prstGeom prst="rect">
            <a:avLst/>
          </a:prstGeom>
          <a:noFill/>
          <a:ln w="9525">
            <a:noFill/>
            <a:miter lim="800000"/>
            <a:headEnd/>
            <a:tailEnd/>
          </a:ln>
        </p:spPr>
        <p:txBody>
          <a:bodyPr>
            <a:spAutoFit/>
          </a:bodyPr>
          <a:lstStyle/>
          <a:p>
            <a:pPr>
              <a:spcBef>
                <a:spcPct val="50000"/>
              </a:spcBef>
            </a:pPr>
            <a:r>
              <a:rPr lang="en-US" sz="3600" b="1">
                <a:solidFill>
                  <a:srgbClr val="3333CC"/>
                </a:solidFill>
              </a:rPr>
              <a:t>- 20 từ ngữ chứa vần</a:t>
            </a:r>
            <a:r>
              <a:rPr lang="en-US" sz="3600" b="1" i="1">
                <a:solidFill>
                  <a:srgbClr val="FF0000"/>
                </a:solidFill>
              </a:rPr>
              <a:t> an</a:t>
            </a:r>
            <a:r>
              <a:rPr lang="en-US" sz="3600" b="1">
                <a:solidFill>
                  <a:srgbClr val="3333CC"/>
                </a:solidFill>
              </a:rPr>
              <a:t>:</a:t>
            </a:r>
            <a:endParaRPr lang="vi-VN" sz="3600" b="1">
              <a:solidFill>
                <a:srgbClr val="3333CC"/>
              </a:solidFill>
            </a:endParaRPr>
          </a:p>
        </p:txBody>
      </p:sp>
      <p:sp>
        <p:nvSpPr>
          <p:cNvPr id="18446" name="Text Box 14"/>
          <p:cNvSpPr txBox="1">
            <a:spLocks noChangeArrowheads="1"/>
          </p:cNvSpPr>
          <p:nvPr/>
        </p:nvSpPr>
        <p:spPr bwMode="auto">
          <a:xfrm>
            <a:off x="990600" y="2514600"/>
            <a:ext cx="7620000" cy="3937000"/>
          </a:xfrm>
          <a:prstGeom prst="rect">
            <a:avLst/>
          </a:prstGeom>
          <a:noFill/>
          <a:ln w="9525">
            <a:noFill/>
            <a:miter lim="800000"/>
            <a:headEnd/>
            <a:tailEnd/>
          </a:ln>
        </p:spPr>
        <p:txBody>
          <a:bodyPr>
            <a:spAutoFit/>
          </a:bodyPr>
          <a:lstStyle/>
          <a:p>
            <a:pPr>
              <a:spcBef>
                <a:spcPct val="50000"/>
              </a:spcBef>
            </a:pPr>
            <a:r>
              <a:rPr lang="en-US" sz="3600" b="1" i="1">
                <a:solidFill>
                  <a:srgbClr val="FF0000"/>
                </a:solidFill>
              </a:rPr>
              <a:t>        An </a:t>
            </a:r>
            <a:r>
              <a:rPr lang="en-US" sz="3600" b="1" i="1">
                <a:solidFill>
                  <a:srgbClr val="0033CC"/>
                </a:solidFill>
              </a:rPr>
              <a:t>bài,</a:t>
            </a:r>
            <a:r>
              <a:rPr lang="en-US" sz="3600" b="1" i="1">
                <a:solidFill>
                  <a:srgbClr val="FF0000"/>
                </a:solidFill>
              </a:rPr>
              <a:t> an </a:t>
            </a:r>
            <a:r>
              <a:rPr lang="en-US" sz="3600" b="1" i="1">
                <a:solidFill>
                  <a:srgbClr val="0033CC"/>
                </a:solidFill>
              </a:rPr>
              <a:t>cư lạc nghiệp,</a:t>
            </a:r>
            <a:r>
              <a:rPr lang="en-US" sz="3600" b="1" i="1">
                <a:solidFill>
                  <a:srgbClr val="FF0000"/>
                </a:solidFill>
              </a:rPr>
              <a:t> an </a:t>
            </a:r>
            <a:r>
              <a:rPr lang="en-US" sz="3600" b="1" i="1">
                <a:solidFill>
                  <a:srgbClr val="0033CC"/>
                </a:solidFill>
              </a:rPr>
              <a:t>dưỡng,</a:t>
            </a:r>
            <a:r>
              <a:rPr lang="en-US" sz="3600" b="1" i="1">
                <a:solidFill>
                  <a:srgbClr val="FF0000"/>
                </a:solidFill>
              </a:rPr>
              <a:t> an </a:t>
            </a:r>
            <a:r>
              <a:rPr lang="en-US" sz="3600" b="1" i="1">
                <a:solidFill>
                  <a:srgbClr val="0033CC"/>
                </a:solidFill>
              </a:rPr>
              <a:t>hưởng,</a:t>
            </a:r>
            <a:r>
              <a:rPr lang="en-US" sz="3600" b="1" i="1">
                <a:solidFill>
                  <a:srgbClr val="FF0000"/>
                </a:solidFill>
              </a:rPr>
              <a:t> an </a:t>
            </a:r>
            <a:r>
              <a:rPr lang="en-US" sz="3600" b="1" i="1">
                <a:solidFill>
                  <a:srgbClr val="0033CC"/>
                </a:solidFill>
              </a:rPr>
              <a:t>nhàn,</a:t>
            </a:r>
            <a:r>
              <a:rPr lang="en-US" sz="3600" b="1" i="1">
                <a:solidFill>
                  <a:srgbClr val="FF0000"/>
                </a:solidFill>
              </a:rPr>
              <a:t> an </a:t>
            </a:r>
            <a:r>
              <a:rPr lang="en-US" sz="3600" b="1" i="1">
                <a:solidFill>
                  <a:srgbClr val="0033CC"/>
                </a:solidFill>
              </a:rPr>
              <a:t>ninh,</a:t>
            </a:r>
            <a:r>
              <a:rPr lang="en-US" sz="3600" b="1" i="1">
                <a:solidFill>
                  <a:srgbClr val="FF0000"/>
                </a:solidFill>
              </a:rPr>
              <a:t> an </a:t>
            </a:r>
            <a:r>
              <a:rPr lang="en-US" sz="3600" b="1" i="1">
                <a:solidFill>
                  <a:srgbClr val="0033CC"/>
                </a:solidFill>
              </a:rPr>
              <a:t>tâm,</a:t>
            </a:r>
            <a:r>
              <a:rPr lang="en-US" sz="3600" b="1" i="1">
                <a:solidFill>
                  <a:srgbClr val="FF0000"/>
                </a:solidFill>
              </a:rPr>
              <a:t> an </a:t>
            </a:r>
            <a:r>
              <a:rPr lang="en-US" sz="3600" b="1" i="1">
                <a:solidFill>
                  <a:srgbClr val="0033CC"/>
                </a:solidFill>
              </a:rPr>
              <a:t>thần,</a:t>
            </a:r>
            <a:r>
              <a:rPr lang="en-US" sz="3600" b="1" i="1">
                <a:solidFill>
                  <a:srgbClr val="FF0000"/>
                </a:solidFill>
              </a:rPr>
              <a:t> an </a:t>
            </a:r>
            <a:r>
              <a:rPr lang="en-US" sz="3600" b="1" i="1">
                <a:solidFill>
                  <a:srgbClr val="0033CC"/>
                </a:solidFill>
              </a:rPr>
              <a:t>toàn,</a:t>
            </a:r>
            <a:r>
              <a:rPr lang="en-US" sz="3600" b="1" i="1">
                <a:solidFill>
                  <a:srgbClr val="FF0000"/>
                </a:solidFill>
              </a:rPr>
              <a:t> an </a:t>
            </a:r>
            <a:r>
              <a:rPr lang="en-US" sz="3600" b="1" i="1">
                <a:solidFill>
                  <a:srgbClr val="0033CC"/>
                </a:solidFill>
              </a:rPr>
              <a:t>phận,</a:t>
            </a:r>
            <a:r>
              <a:rPr lang="en-US" sz="3600" b="1" i="1">
                <a:solidFill>
                  <a:srgbClr val="FF0000"/>
                </a:solidFill>
              </a:rPr>
              <a:t> án </a:t>
            </a:r>
            <a:r>
              <a:rPr lang="en-US" sz="3600" b="1" i="1">
                <a:solidFill>
                  <a:srgbClr val="0033CC"/>
                </a:solidFill>
              </a:rPr>
              <a:t>mạng,</a:t>
            </a:r>
            <a:r>
              <a:rPr lang="en-US" sz="3600" b="1" i="1">
                <a:solidFill>
                  <a:srgbClr val="FF0000"/>
                </a:solidFill>
              </a:rPr>
              <a:t> </a:t>
            </a:r>
            <a:r>
              <a:rPr lang="en-US" sz="3600" b="1" i="1">
                <a:solidFill>
                  <a:srgbClr val="0033CC"/>
                </a:solidFill>
              </a:rPr>
              <a:t>thuyền</a:t>
            </a:r>
            <a:r>
              <a:rPr lang="en-US" sz="3600" b="1" i="1">
                <a:solidFill>
                  <a:srgbClr val="FF0000"/>
                </a:solidFill>
              </a:rPr>
              <a:t> </a:t>
            </a:r>
            <a:r>
              <a:rPr lang="en-US" sz="3600" b="1" i="1">
                <a:solidFill>
                  <a:srgbClr val="0033CC"/>
                </a:solidFill>
              </a:rPr>
              <a:t>n</a:t>
            </a:r>
            <a:r>
              <a:rPr lang="en-US" sz="3600" b="1" i="1">
                <a:solidFill>
                  <a:srgbClr val="FF0000"/>
                </a:solidFill>
              </a:rPr>
              <a:t>an, </a:t>
            </a:r>
            <a:r>
              <a:rPr lang="en-US" sz="3600" b="1" i="1">
                <a:solidFill>
                  <a:srgbClr val="0033CC"/>
                </a:solidFill>
              </a:rPr>
              <a:t>l</a:t>
            </a:r>
            <a:r>
              <a:rPr lang="en-US" sz="3600" b="1" i="1">
                <a:solidFill>
                  <a:srgbClr val="FF0000"/>
                </a:solidFill>
              </a:rPr>
              <a:t>an </a:t>
            </a:r>
            <a:r>
              <a:rPr lang="en-US" sz="3600" b="1" i="1">
                <a:solidFill>
                  <a:srgbClr val="0033CC"/>
                </a:solidFill>
              </a:rPr>
              <a:t>m</a:t>
            </a:r>
            <a:r>
              <a:rPr lang="en-US" sz="3600" b="1" i="1">
                <a:solidFill>
                  <a:srgbClr val="FF0000"/>
                </a:solidFill>
              </a:rPr>
              <a:t>an, </a:t>
            </a:r>
            <a:r>
              <a:rPr lang="en-US" sz="3600" b="1" i="1">
                <a:solidFill>
                  <a:srgbClr val="0033CC"/>
                </a:solidFill>
              </a:rPr>
              <a:t>kh</a:t>
            </a:r>
            <a:r>
              <a:rPr lang="en-US" sz="3600" b="1" i="1">
                <a:solidFill>
                  <a:srgbClr val="FF0000"/>
                </a:solidFill>
              </a:rPr>
              <a:t>an </a:t>
            </a:r>
            <a:r>
              <a:rPr lang="en-US" sz="3600" b="1" i="1">
                <a:solidFill>
                  <a:srgbClr val="0033CC"/>
                </a:solidFill>
              </a:rPr>
              <a:t>tiếng,</a:t>
            </a:r>
            <a:r>
              <a:rPr lang="en-US" sz="3600" b="1" i="1">
                <a:solidFill>
                  <a:srgbClr val="FF0000"/>
                </a:solidFill>
              </a:rPr>
              <a:t> </a:t>
            </a:r>
            <a:r>
              <a:rPr lang="en-US" sz="3600" b="1" i="1">
                <a:solidFill>
                  <a:srgbClr val="0033CC"/>
                </a:solidFill>
              </a:rPr>
              <a:t>kh</a:t>
            </a:r>
            <a:r>
              <a:rPr lang="en-US" sz="3600" b="1" i="1">
                <a:solidFill>
                  <a:srgbClr val="FF0000"/>
                </a:solidFill>
              </a:rPr>
              <a:t>àn </a:t>
            </a:r>
            <a:r>
              <a:rPr lang="en-US" sz="3600" b="1" i="1">
                <a:solidFill>
                  <a:srgbClr val="0033CC"/>
                </a:solidFill>
              </a:rPr>
              <a:t>kh</a:t>
            </a:r>
            <a:r>
              <a:rPr lang="en-US" sz="3600" b="1" i="1">
                <a:solidFill>
                  <a:srgbClr val="FF0000"/>
                </a:solidFill>
              </a:rPr>
              <a:t>àn, </a:t>
            </a:r>
            <a:r>
              <a:rPr lang="en-US" sz="3600" b="1" i="1">
                <a:solidFill>
                  <a:srgbClr val="0033CC"/>
                </a:solidFill>
              </a:rPr>
              <a:t>ch</a:t>
            </a:r>
            <a:r>
              <a:rPr lang="en-US" sz="3600" b="1" i="1">
                <a:solidFill>
                  <a:srgbClr val="FF0000"/>
                </a:solidFill>
              </a:rPr>
              <a:t>án </a:t>
            </a:r>
            <a:r>
              <a:rPr lang="en-US" sz="3600" b="1" i="1">
                <a:solidFill>
                  <a:srgbClr val="0033CC"/>
                </a:solidFill>
              </a:rPr>
              <a:t>n</a:t>
            </a:r>
            <a:r>
              <a:rPr lang="en-US" sz="3600" b="1" i="1">
                <a:solidFill>
                  <a:srgbClr val="FF0000"/>
                </a:solidFill>
              </a:rPr>
              <a:t>ản, án </a:t>
            </a:r>
            <a:r>
              <a:rPr lang="en-US" sz="3600" b="1" i="1">
                <a:solidFill>
                  <a:srgbClr val="0033CC"/>
                </a:solidFill>
              </a:rPr>
              <a:t>treo,</a:t>
            </a:r>
            <a:r>
              <a:rPr lang="en-US" sz="3600" b="1" i="1">
                <a:solidFill>
                  <a:srgbClr val="FF0000"/>
                </a:solidFill>
              </a:rPr>
              <a:t> </a:t>
            </a:r>
            <a:r>
              <a:rPr lang="en-US" sz="3600" b="1" i="1">
                <a:solidFill>
                  <a:srgbClr val="0033CC"/>
                </a:solidFill>
              </a:rPr>
              <a:t>nh</a:t>
            </a:r>
            <a:r>
              <a:rPr lang="en-US" sz="3600" b="1" i="1">
                <a:solidFill>
                  <a:srgbClr val="FF0000"/>
                </a:solidFill>
              </a:rPr>
              <a:t>ãn </a:t>
            </a:r>
            <a:r>
              <a:rPr lang="en-US" sz="3600" b="1" i="1">
                <a:solidFill>
                  <a:srgbClr val="0033CC"/>
                </a:solidFill>
              </a:rPr>
              <a:t>lồng,</a:t>
            </a:r>
            <a:r>
              <a:rPr lang="en-US" sz="3600" b="1" i="1">
                <a:solidFill>
                  <a:srgbClr val="FF0000"/>
                </a:solidFill>
              </a:rPr>
              <a:t> </a:t>
            </a:r>
            <a:r>
              <a:rPr lang="en-US" sz="3600" b="1" i="1">
                <a:solidFill>
                  <a:srgbClr val="0033CC"/>
                </a:solidFill>
              </a:rPr>
              <a:t>c</a:t>
            </a:r>
            <a:r>
              <a:rPr lang="en-US" sz="3600" b="1" i="1">
                <a:solidFill>
                  <a:srgbClr val="FF0000"/>
                </a:solidFill>
              </a:rPr>
              <a:t>án </a:t>
            </a:r>
            <a:r>
              <a:rPr lang="en-US" sz="3600" b="1" i="1">
                <a:solidFill>
                  <a:srgbClr val="0033CC"/>
                </a:solidFill>
              </a:rPr>
              <a:t>cuốc,</a:t>
            </a:r>
            <a:r>
              <a:rPr lang="en-US" sz="3600" b="1" i="1">
                <a:solidFill>
                  <a:srgbClr val="FF0000"/>
                </a:solidFill>
              </a:rPr>
              <a:t> </a:t>
            </a:r>
            <a:r>
              <a:rPr lang="en-US" sz="3600" b="1" i="1">
                <a:solidFill>
                  <a:srgbClr val="0033CC"/>
                </a:solidFill>
              </a:rPr>
              <a:t>b</a:t>
            </a:r>
            <a:r>
              <a:rPr lang="en-US" sz="3600" b="1" i="1">
                <a:solidFill>
                  <a:srgbClr val="FF0000"/>
                </a:solidFill>
              </a:rPr>
              <a:t>àn </a:t>
            </a:r>
            <a:r>
              <a:rPr lang="en-US" sz="3600" b="1" i="1">
                <a:solidFill>
                  <a:srgbClr val="0033CC"/>
                </a:solidFill>
              </a:rPr>
              <a:t>tay,…..</a:t>
            </a:r>
            <a:endParaRPr lang="vi-VN" sz="3600" b="1" i="1">
              <a:solidFill>
                <a:srgbClr val="0033CC"/>
              </a:solidFill>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8444"/>
                                        </p:tgtEl>
                                        <p:attrNameLst>
                                          <p:attrName>style.visibility</p:attrName>
                                        </p:attrNameLst>
                                      </p:cBhvr>
                                      <p:to>
                                        <p:strVal val="visible"/>
                                      </p:to>
                                    </p:set>
                                    <p:anim calcmode="lin" valueType="num">
                                      <p:cBhvr>
                                        <p:cTn id="7" dur="1000" fill="hold"/>
                                        <p:tgtEl>
                                          <p:spTgt spid="1844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844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8444"/>
                                        </p:tgtEl>
                                        <p:attrNameLst>
                                          <p:attrName>ppt_y</p:attrName>
                                        </p:attrNameLst>
                                      </p:cBhvr>
                                      <p:tavLst>
                                        <p:tav tm="0">
                                          <p:val>
                                            <p:strVal val="#ppt_y"/>
                                          </p:val>
                                        </p:tav>
                                        <p:tav tm="100000">
                                          <p:val>
                                            <p:strVal val="#ppt_y"/>
                                          </p:val>
                                        </p:tav>
                                      </p:tavLst>
                                    </p:anim>
                                    <p:animEffect transition="in" filter="fade">
                                      <p:cBhvr>
                                        <p:cTn id="10" dur="1000"/>
                                        <p:tgtEl>
                                          <p:spTgt spid="184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8445"/>
                                        </p:tgtEl>
                                        <p:attrNameLst>
                                          <p:attrName>style.visibility</p:attrName>
                                        </p:attrNameLst>
                                      </p:cBhvr>
                                      <p:to>
                                        <p:strVal val="visible"/>
                                      </p:to>
                                    </p:set>
                                    <p:anim calcmode="lin" valueType="num">
                                      <p:cBhvr>
                                        <p:cTn id="15" dur="500" fill="hold"/>
                                        <p:tgtEl>
                                          <p:spTgt spid="18445"/>
                                        </p:tgtEl>
                                        <p:attrNameLst>
                                          <p:attrName>ppt_w</p:attrName>
                                        </p:attrNameLst>
                                      </p:cBhvr>
                                      <p:tavLst>
                                        <p:tav tm="0">
                                          <p:val>
                                            <p:fltVal val="0"/>
                                          </p:val>
                                        </p:tav>
                                        <p:tav tm="100000">
                                          <p:val>
                                            <p:strVal val="#ppt_w"/>
                                          </p:val>
                                        </p:tav>
                                      </p:tavLst>
                                    </p:anim>
                                    <p:anim calcmode="lin" valueType="num">
                                      <p:cBhvr>
                                        <p:cTn id="16" dur="500" fill="hold"/>
                                        <p:tgtEl>
                                          <p:spTgt spid="18445"/>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8446"/>
                                        </p:tgtEl>
                                        <p:attrNameLst>
                                          <p:attrName>style.visibility</p:attrName>
                                        </p:attrNameLst>
                                      </p:cBhvr>
                                      <p:to>
                                        <p:strVal val="visible"/>
                                      </p:to>
                                    </p:set>
                                    <p:animEffect transition="in" filter="dissolve">
                                      <p:cBhvr>
                                        <p:cTn id="21" dur="5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Prev" delay="0">
                      <p:tgtEl>
                        <p:sldTgt/>
                      </p:tgtEl>
                    </p:cond>
                    <p:cond evt="onStopAudio" delay="0">
                      <p:tgtEl>
                        <p:sldTgt/>
                      </p:tgtEl>
                    </p:cond>
                  </p:endCondLst>
                </p:cTn>
                <p:tgtEl>
                  <p:spTgt spid="18443"/>
                </p:tgtEl>
              </p:cMediaNode>
            </p:audio>
          </p:childTnLst>
        </p:cTn>
      </p:par>
    </p:tnLst>
    <p:bldLst>
      <p:bldP spid="18444" grpId="0" animBg="1"/>
      <p:bldP spid="18445" grpId="0"/>
      <p:bldP spid="1844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6858000"/>
          </a:xfrm>
          <a:prstGeom prst="rect">
            <a:avLst/>
          </a:prstGeom>
          <a:solidFill>
            <a:schemeClr val="bg1"/>
          </a:solidFill>
          <a:ln w="76200" cmpd="tri" algn="ctr">
            <a:solidFill>
              <a:srgbClr val="FF3399"/>
            </a:solidFill>
            <a:miter lim="800000"/>
            <a:headEnd/>
            <a:tailEnd/>
          </a:ln>
        </p:spPr>
        <p:txBody>
          <a:bodyPr wrap="none" anchor="ctr"/>
          <a:lstStyle/>
          <a:p>
            <a:endParaRPr lang="en-US"/>
          </a:p>
        </p:txBody>
      </p:sp>
      <p:pic>
        <p:nvPicPr>
          <p:cNvPr id="18435" name="Picture 3" descr="ABARBLYL"/>
          <p:cNvPicPr>
            <a:picLocks noChangeAspect="1" noChangeArrowheads="1" noCrop="1"/>
          </p:cNvPicPr>
          <p:nvPr/>
        </p:nvPicPr>
        <p:blipFill>
          <a:blip r:embed="rId4"/>
          <a:srcRect/>
          <a:stretch>
            <a:fillRect/>
          </a:stretch>
        </p:blipFill>
        <p:spPr bwMode="auto">
          <a:xfrm>
            <a:off x="0" y="6611938"/>
            <a:ext cx="9144000" cy="184150"/>
          </a:xfrm>
          <a:prstGeom prst="rect">
            <a:avLst/>
          </a:prstGeom>
          <a:noFill/>
          <a:ln w="9525">
            <a:noFill/>
            <a:miter lim="800000"/>
            <a:headEnd/>
            <a:tailEnd/>
          </a:ln>
        </p:spPr>
      </p:pic>
      <p:pic>
        <p:nvPicPr>
          <p:cNvPr id="18436" name="Picture 4" descr="ABARBLYL"/>
          <p:cNvPicPr>
            <a:picLocks noChangeAspect="1" noChangeArrowheads="1" noCrop="1"/>
          </p:cNvPicPr>
          <p:nvPr/>
        </p:nvPicPr>
        <p:blipFill>
          <a:blip r:embed="rId4"/>
          <a:srcRect/>
          <a:stretch>
            <a:fillRect/>
          </a:stretch>
        </p:blipFill>
        <p:spPr bwMode="auto">
          <a:xfrm>
            <a:off x="0" y="103188"/>
            <a:ext cx="9144000" cy="184150"/>
          </a:xfrm>
          <a:prstGeom prst="rect">
            <a:avLst/>
          </a:prstGeom>
          <a:noFill/>
          <a:ln w="9525">
            <a:noFill/>
            <a:miter lim="800000"/>
            <a:headEnd/>
            <a:tailEnd/>
          </a:ln>
        </p:spPr>
      </p:pic>
      <p:pic>
        <p:nvPicPr>
          <p:cNvPr id="18437" name="Picture 5" descr="WhitecornerFlower"/>
          <p:cNvPicPr>
            <a:picLocks noChangeAspect="1" noChangeArrowheads="1"/>
          </p:cNvPicPr>
          <p:nvPr/>
        </p:nvPicPr>
        <p:blipFill>
          <a:blip r:embed="rId5"/>
          <a:srcRect/>
          <a:stretch>
            <a:fillRect/>
          </a:stretch>
        </p:blipFill>
        <p:spPr bwMode="auto">
          <a:xfrm>
            <a:off x="7772400" y="0"/>
            <a:ext cx="1371600" cy="1371600"/>
          </a:xfrm>
          <a:prstGeom prst="rect">
            <a:avLst/>
          </a:prstGeom>
          <a:noFill/>
          <a:ln w="9525">
            <a:noFill/>
            <a:miter lim="800000"/>
            <a:headEnd/>
            <a:tailEnd/>
          </a:ln>
        </p:spPr>
      </p:pic>
      <p:pic>
        <p:nvPicPr>
          <p:cNvPr id="18438" name="Picture 6" descr="WhitecornerFlower"/>
          <p:cNvPicPr>
            <a:picLocks noChangeAspect="1" noChangeArrowheads="1"/>
          </p:cNvPicPr>
          <p:nvPr/>
        </p:nvPicPr>
        <p:blipFill>
          <a:blip r:embed="rId5"/>
          <a:srcRect/>
          <a:stretch>
            <a:fillRect/>
          </a:stretch>
        </p:blipFill>
        <p:spPr bwMode="auto">
          <a:xfrm rot="5256511">
            <a:off x="7710488" y="5486400"/>
            <a:ext cx="1371600" cy="1371600"/>
          </a:xfrm>
          <a:prstGeom prst="rect">
            <a:avLst/>
          </a:prstGeom>
          <a:noFill/>
          <a:ln w="9525">
            <a:noFill/>
            <a:miter lim="800000"/>
            <a:headEnd/>
            <a:tailEnd/>
          </a:ln>
        </p:spPr>
      </p:pic>
      <p:pic>
        <p:nvPicPr>
          <p:cNvPr id="18439" name="Picture 7" descr="WhitecornerFlower"/>
          <p:cNvPicPr>
            <a:picLocks noChangeAspect="1" noChangeArrowheads="1"/>
          </p:cNvPicPr>
          <p:nvPr/>
        </p:nvPicPr>
        <p:blipFill>
          <a:blip r:embed="rId6"/>
          <a:srcRect/>
          <a:stretch>
            <a:fillRect/>
          </a:stretch>
        </p:blipFill>
        <p:spPr bwMode="auto">
          <a:xfrm>
            <a:off x="0" y="103188"/>
            <a:ext cx="1371600" cy="1371600"/>
          </a:xfrm>
          <a:prstGeom prst="rect">
            <a:avLst/>
          </a:prstGeom>
          <a:noFill/>
          <a:ln w="9525">
            <a:noFill/>
            <a:miter lim="800000"/>
            <a:headEnd/>
            <a:tailEnd/>
          </a:ln>
        </p:spPr>
      </p:pic>
      <p:pic>
        <p:nvPicPr>
          <p:cNvPr id="18440" name="Picture 8" descr="WhitecornerFlower"/>
          <p:cNvPicPr>
            <a:picLocks noChangeAspect="1" noChangeArrowheads="1"/>
          </p:cNvPicPr>
          <p:nvPr/>
        </p:nvPicPr>
        <p:blipFill>
          <a:blip r:embed="rId7"/>
          <a:srcRect/>
          <a:stretch>
            <a:fillRect/>
          </a:stretch>
        </p:blipFill>
        <p:spPr bwMode="auto">
          <a:xfrm>
            <a:off x="22225" y="5486400"/>
            <a:ext cx="1371600" cy="1371600"/>
          </a:xfrm>
          <a:prstGeom prst="rect">
            <a:avLst/>
          </a:prstGeom>
          <a:noFill/>
          <a:ln w="9525">
            <a:noFill/>
            <a:miter lim="800000"/>
            <a:headEnd/>
            <a:tailEnd/>
          </a:ln>
        </p:spPr>
      </p:pic>
      <p:pic>
        <p:nvPicPr>
          <p:cNvPr id="18441" name="Picture 9" descr="anim1690[1][1]"/>
          <p:cNvPicPr>
            <a:picLocks noChangeAspect="1" noChangeArrowheads="1" noCrop="1"/>
          </p:cNvPicPr>
          <p:nvPr/>
        </p:nvPicPr>
        <p:blipFill>
          <a:blip r:embed="rId8"/>
          <a:srcRect/>
          <a:stretch>
            <a:fillRect/>
          </a:stretch>
        </p:blipFill>
        <p:spPr bwMode="auto">
          <a:xfrm rot="5400000">
            <a:off x="-2362200" y="3219450"/>
            <a:ext cx="5105400" cy="609600"/>
          </a:xfrm>
          <a:prstGeom prst="rect">
            <a:avLst/>
          </a:prstGeom>
          <a:noFill/>
          <a:ln w="9525">
            <a:noFill/>
            <a:miter lim="800000"/>
            <a:headEnd/>
            <a:tailEnd/>
          </a:ln>
        </p:spPr>
      </p:pic>
      <p:pic>
        <p:nvPicPr>
          <p:cNvPr id="18442" name="Picture 10" descr="anim1690[1][1]"/>
          <p:cNvPicPr>
            <a:picLocks noChangeAspect="1" noChangeArrowheads="1" noCrop="1"/>
          </p:cNvPicPr>
          <p:nvPr/>
        </p:nvPicPr>
        <p:blipFill>
          <a:blip r:embed="rId8"/>
          <a:srcRect/>
          <a:stretch>
            <a:fillRect/>
          </a:stretch>
        </p:blipFill>
        <p:spPr bwMode="auto">
          <a:xfrm rot="-5400000">
            <a:off x="6419850" y="3238500"/>
            <a:ext cx="5105400" cy="609600"/>
          </a:xfrm>
          <a:prstGeom prst="rect">
            <a:avLst/>
          </a:prstGeom>
          <a:noFill/>
          <a:ln w="9525">
            <a:noFill/>
            <a:miter lim="800000"/>
            <a:headEnd/>
            <a:tailEnd/>
          </a:ln>
        </p:spPr>
      </p:pic>
      <p:pic>
        <p:nvPicPr>
          <p:cNvPr id="21515" name="MSj04379120000[1].wav">
            <a:hlinkClick r:id="" action="ppaction://media"/>
          </p:cNvPr>
          <p:cNvPicPr>
            <a:picLocks noRot="1" noChangeAspect="1" noChangeArrowheads="1"/>
          </p:cNvPicPr>
          <p:nvPr>
            <a:audioFile r:link="rId1"/>
          </p:nvPr>
        </p:nvPicPr>
        <p:blipFill>
          <a:blip r:embed="rId9"/>
          <a:srcRect/>
          <a:stretch>
            <a:fillRect/>
          </a:stretch>
        </p:blipFill>
        <p:spPr bwMode="auto">
          <a:xfrm>
            <a:off x="457200" y="381000"/>
            <a:ext cx="304800" cy="304800"/>
          </a:xfrm>
          <a:prstGeom prst="rect">
            <a:avLst/>
          </a:prstGeom>
          <a:noFill/>
          <a:ln w="9525">
            <a:noFill/>
            <a:miter lim="800000"/>
            <a:headEnd/>
            <a:tailEnd/>
          </a:ln>
        </p:spPr>
      </p:pic>
      <p:sp>
        <p:nvSpPr>
          <p:cNvPr id="18444" name="WordArt 12"/>
          <p:cNvSpPr>
            <a:spLocks noChangeArrowheads="1" noChangeShapeType="1" noTextEdit="1"/>
          </p:cNvSpPr>
          <p:nvPr/>
        </p:nvSpPr>
        <p:spPr bwMode="auto">
          <a:xfrm>
            <a:off x="3124200" y="228600"/>
            <a:ext cx="3124200" cy="1119188"/>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Đáp án</a:t>
            </a:r>
          </a:p>
        </p:txBody>
      </p:sp>
      <p:sp>
        <p:nvSpPr>
          <p:cNvPr id="21517" name="Text Box 13"/>
          <p:cNvSpPr txBox="1">
            <a:spLocks noChangeArrowheads="1"/>
          </p:cNvSpPr>
          <p:nvPr/>
        </p:nvSpPr>
        <p:spPr bwMode="auto">
          <a:xfrm>
            <a:off x="762000" y="1371600"/>
            <a:ext cx="7924800" cy="641350"/>
          </a:xfrm>
          <a:prstGeom prst="rect">
            <a:avLst/>
          </a:prstGeom>
          <a:noFill/>
          <a:ln w="9525">
            <a:noFill/>
            <a:miter lim="800000"/>
            <a:headEnd/>
            <a:tailEnd/>
          </a:ln>
        </p:spPr>
        <p:txBody>
          <a:bodyPr>
            <a:spAutoFit/>
          </a:bodyPr>
          <a:lstStyle/>
          <a:p>
            <a:pPr>
              <a:spcBef>
                <a:spcPct val="50000"/>
              </a:spcBef>
            </a:pPr>
            <a:r>
              <a:rPr lang="en-US" sz="3600" b="1">
                <a:solidFill>
                  <a:srgbClr val="3333CC"/>
                </a:solidFill>
              </a:rPr>
              <a:t>- 20 từ ngữ chứa vần</a:t>
            </a:r>
            <a:r>
              <a:rPr lang="en-US" sz="3600" b="1" i="1">
                <a:solidFill>
                  <a:srgbClr val="FF0000"/>
                </a:solidFill>
              </a:rPr>
              <a:t> ang</a:t>
            </a:r>
            <a:r>
              <a:rPr lang="en-US" sz="3600" b="1">
                <a:solidFill>
                  <a:srgbClr val="3333CC"/>
                </a:solidFill>
              </a:rPr>
              <a:t>:</a:t>
            </a:r>
            <a:endParaRPr lang="vi-VN" sz="3600" b="1">
              <a:solidFill>
                <a:srgbClr val="3333CC"/>
              </a:solidFill>
            </a:endParaRPr>
          </a:p>
        </p:txBody>
      </p:sp>
      <p:sp>
        <p:nvSpPr>
          <p:cNvPr id="21518" name="Text Box 14"/>
          <p:cNvSpPr txBox="1">
            <a:spLocks noChangeArrowheads="1"/>
          </p:cNvSpPr>
          <p:nvPr/>
        </p:nvSpPr>
        <p:spPr bwMode="auto">
          <a:xfrm>
            <a:off x="914400" y="1981200"/>
            <a:ext cx="7620000" cy="4486275"/>
          </a:xfrm>
          <a:prstGeom prst="rect">
            <a:avLst/>
          </a:prstGeom>
          <a:noFill/>
          <a:ln w="9525">
            <a:noFill/>
            <a:miter lim="800000"/>
            <a:headEnd/>
            <a:tailEnd/>
          </a:ln>
        </p:spPr>
        <p:txBody>
          <a:bodyPr>
            <a:spAutoFit/>
          </a:bodyPr>
          <a:lstStyle/>
          <a:p>
            <a:pPr>
              <a:spcBef>
                <a:spcPct val="50000"/>
              </a:spcBef>
            </a:pPr>
            <a:r>
              <a:rPr lang="en-US" sz="3600" b="1" i="1">
                <a:solidFill>
                  <a:srgbClr val="FF0000"/>
                </a:solidFill>
              </a:rPr>
              <a:t>   </a:t>
            </a:r>
            <a:r>
              <a:rPr lang="en-US" sz="3600" b="1" i="1">
                <a:solidFill>
                  <a:srgbClr val="0033CC"/>
                </a:solidFill>
              </a:rPr>
              <a:t> Ng</a:t>
            </a:r>
            <a:r>
              <a:rPr lang="en-US" sz="3600" b="1" i="1">
                <a:solidFill>
                  <a:srgbClr val="FF0000"/>
                </a:solidFill>
              </a:rPr>
              <a:t>ang </a:t>
            </a:r>
            <a:r>
              <a:rPr lang="en-US" sz="3600" b="1" i="1">
                <a:solidFill>
                  <a:srgbClr val="0033CC"/>
                </a:solidFill>
              </a:rPr>
              <a:t>dọc,</a:t>
            </a:r>
            <a:r>
              <a:rPr lang="en-US" sz="3600" b="1" i="1">
                <a:solidFill>
                  <a:srgbClr val="FF0000"/>
                </a:solidFill>
              </a:rPr>
              <a:t> </a:t>
            </a:r>
            <a:r>
              <a:rPr lang="en-US" sz="3600" b="1" i="1">
                <a:solidFill>
                  <a:srgbClr val="0033CC"/>
                </a:solidFill>
              </a:rPr>
              <a:t>ng</a:t>
            </a:r>
            <a:r>
              <a:rPr lang="en-US" sz="3600" b="1" i="1">
                <a:solidFill>
                  <a:srgbClr val="FF0000"/>
                </a:solidFill>
              </a:rPr>
              <a:t>ang </a:t>
            </a:r>
            <a:r>
              <a:rPr lang="en-US" sz="3600" b="1" i="1">
                <a:solidFill>
                  <a:srgbClr val="0033CC"/>
                </a:solidFill>
              </a:rPr>
              <a:t>t</a:t>
            </a:r>
            <a:r>
              <a:rPr lang="en-US" sz="3600" b="1" i="1">
                <a:solidFill>
                  <a:srgbClr val="FF0000"/>
                </a:solidFill>
              </a:rPr>
              <a:t>àng, </a:t>
            </a:r>
            <a:r>
              <a:rPr lang="en-US" sz="3600" b="1" i="1">
                <a:solidFill>
                  <a:srgbClr val="0033CC"/>
                </a:solidFill>
              </a:rPr>
              <a:t>ng</a:t>
            </a:r>
            <a:r>
              <a:rPr lang="en-US" sz="3600" b="1" i="1">
                <a:solidFill>
                  <a:srgbClr val="FF0000"/>
                </a:solidFill>
              </a:rPr>
              <a:t>ang </a:t>
            </a:r>
            <a:r>
              <a:rPr lang="en-US" sz="3600" b="1" i="1">
                <a:solidFill>
                  <a:srgbClr val="0033CC"/>
                </a:solidFill>
              </a:rPr>
              <a:t>h</a:t>
            </a:r>
            <a:r>
              <a:rPr lang="en-US" sz="3600" b="1" i="1">
                <a:solidFill>
                  <a:srgbClr val="FF0000"/>
                </a:solidFill>
              </a:rPr>
              <a:t>àng, </a:t>
            </a:r>
            <a:r>
              <a:rPr lang="en-US" sz="3600" b="1" i="1">
                <a:solidFill>
                  <a:srgbClr val="0033CC"/>
                </a:solidFill>
              </a:rPr>
              <a:t>nắng</a:t>
            </a:r>
            <a:r>
              <a:rPr lang="en-US" sz="3600" b="1" i="1">
                <a:solidFill>
                  <a:srgbClr val="FF0000"/>
                </a:solidFill>
              </a:rPr>
              <a:t> </a:t>
            </a:r>
            <a:r>
              <a:rPr lang="en-US" sz="3600" b="1" i="1">
                <a:solidFill>
                  <a:srgbClr val="0033CC"/>
                </a:solidFill>
              </a:rPr>
              <a:t>ch</a:t>
            </a:r>
            <a:r>
              <a:rPr lang="en-US" sz="3600" b="1" i="1">
                <a:solidFill>
                  <a:srgbClr val="FF0000"/>
                </a:solidFill>
              </a:rPr>
              <a:t>ang </a:t>
            </a:r>
            <a:r>
              <a:rPr lang="en-US" sz="3600" b="1" i="1">
                <a:solidFill>
                  <a:srgbClr val="0033CC"/>
                </a:solidFill>
              </a:rPr>
              <a:t>ch</a:t>
            </a:r>
            <a:r>
              <a:rPr lang="en-US" sz="3600" b="1" i="1">
                <a:solidFill>
                  <a:srgbClr val="FF0000"/>
                </a:solidFill>
              </a:rPr>
              <a:t>ang, </a:t>
            </a:r>
            <a:r>
              <a:rPr lang="en-US" sz="3600" b="1" i="1">
                <a:solidFill>
                  <a:srgbClr val="0033CC"/>
                </a:solidFill>
              </a:rPr>
              <a:t>kh</a:t>
            </a:r>
            <a:r>
              <a:rPr lang="en-US" sz="3600" b="1" i="1">
                <a:solidFill>
                  <a:srgbClr val="FF0000"/>
                </a:solidFill>
              </a:rPr>
              <a:t>ảng </a:t>
            </a:r>
            <a:r>
              <a:rPr lang="en-US" sz="3600" b="1" i="1">
                <a:solidFill>
                  <a:srgbClr val="0033CC"/>
                </a:solidFill>
              </a:rPr>
              <a:t>khái,</a:t>
            </a:r>
            <a:r>
              <a:rPr lang="en-US" sz="3600" b="1" i="1">
                <a:solidFill>
                  <a:srgbClr val="FF0000"/>
                </a:solidFill>
              </a:rPr>
              <a:t> </a:t>
            </a:r>
            <a:r>
              <a:rPr lang="en-US" sz="3600" b="1" i="1">
                <a:solidFill>
                  <a:srgbClr val="0033CC"/>
                </a:solidFill>
              </a:rPr>
              <a:t>tr</a:t>
            </a:r>
            <a:r>
              <a:rPr lang="en-US" sz="3600" b="1" i="1">
                <a:solidFill>
                  <a:srgbClr val="FF0000"/>
                </a:solidFill>
              </a:rPr>
              <a:t>ang </a:t>
            </a:r>
            <a:r>
              <a:rPr lang="en-US" sz="3600" b="1" i="1">
                <a:solidFill>
                  <a:srgbClr val="0033CC"/>
                </a:solidFill>
              </a:rPr>
              <a:t>lúa,</a:t>
            </a:r>
            <a:r>
              <a:rPr lang="en-US" sz="3600" b="1" i="1">
                <a:solidFill>
                  <a:srgbClr val="FF0000"/>
                </a:solidFill>
              </a:rPr>
              <a:t> </a:t>
            </a:r>
            <a:r>
              <a:rPr lang="en-US" sz="3600" b="1" i="1">
                <a:solidFill>
                  <a:srgbClr val="0033CC"/>
                </a:solidFill>
              </a:rPr>
              <a:t>l</a:t>
            </a:r>
            <a:r>
              <a:rPr lang="en-US" sz="3600" b="1" i="1">
                <a:solidFill>
                  <a:srgbClr val="FF0000"/>
                </a:solidFill>
              </a:rPr>
              <a:t>ang </a:t>
            </a:r>
            <a:r>
              <a:rPr lang="en-US" sz="3600" b="1" i="1">
                <a:solidFill>
                  <a:srgbClr val="0033CC"/>
                </a:solidFill>
              </a:rPr>
              <a:t>th</a:t>
            </a:r>
            <a:r>
              <a:rPr lang="en-US" sz="3600" b="1" i="1">
                <a:solidFill>
                  <a:srgbClr val="FF0000"/>
                </a:solidFill>
              </a:rPr>
              <a:t>ang, </a:t>
            </a:r>
            <a:r>
              <a:rPr lang="en-US" sz="3600" b="1" i="1">
                <a:solidFill>
                  <a:srgbClr val="0033CC"/>
                </a:solidFill>
              </a:rPr>
              <a:t>m</a:t>
            </a:r>
            <a:r>
              <a:rPr lang="en-US" sz="3600" b="1" i="1">
                <a:solidFill>
                  <a:srgbClr val="FF0000"/>
                </a:solidFill>
              </a:rPr>
              <a:t>ạng </a:t>
            </a:r>
            <a:r>
              <a:rPr lang="en-US" sz="3600" b="1" i="1">
                <a:solidFill>
                  <a:srgbClr val="0033CC"/>
                </a:solidFill>
              </a:rPr>
              <a:t>nhện,</a:t>
            </a:r>
            <a:r>
              <a:rPr lang="en-US" sz="3600" b="1" i="1">
                <a:solidFill>
                  <a:srgbClr val="FF0000"/>
                </a:solidFill>
              </a:rPr>
              <a:t> </a:t>
            </a:r>
            <a:r>
              <a:rPr lang="en-US" sz="3600" b="1" i="1">
                <a:solidFill>
                  <a:srgbClr val="0033CC"/>
                </a:solidFill>
              </a:rPr>
              <a:t>nhẹ nh</a:t>
            </a:r>
            <a:r>
              <a:rPr lang="en-US" sz="3600" b="1" i="1">
                <a:solidFill>
                  <a:srgbClr val="FF0000"/>
                </a:solidFill>
              </a:rPr>
              <a:t>àng,</a:t>
            </a:r>
            <a:r>
              <a:rPr lang="en-US" sz="3600" b="1" i="1">
                <a:solidFill>
                  <a:srgbClr val="0033CC"/>
                </a:solidFill>
              </a:rPr>
              <a:t>l</a:t>
            </a:r>
            <a:r>
              <a:rPr lang="en-US" sz="3600" b="1" i="1">
                <a:solidFill>
                  <a:srgbClr val="FF0000"/>
                </a:solidFill>
              </a:rPr>
              <a:t>àng </a:t>
            </a:r>
            <a:r>
              <a:rPr lang="en-US" sz="3600" b="1" i="1">
                <a:solidFill>
                  <a:srgbClr val="0033CC"/>
                </a:solidFill>
              </a:rPr>
              <a:t>mạc</a:t>
            </a:r>
            <a:r>
              <a:rPr lang="en-US" sz="3600" b="1" i="1">
                <a:solidFill>
                  <a:srgbClr val="FF0000"/>
                </a:solidFill>
              </a:rPr>
              <a:t>, </a:t>
            </a:r>
            <a:r>
              <a:rPr lang="en-US" sz="3600" b="1" i="1">
                <a:solidFill>
                  <a:srgbClr val="0033CC"/>
                </a:solidFill>
              </a:rPr>
              <a:t>nước</a:t>
            </a:r>
            <a:r>
              <a:rPr lang="en-US" sz="3600" b="1" i="1">
                <a:solidFill>
                  <a:srgbClr val="FF0000"/>
                </a:solidFill>
              </a:rPr>
              <a:t> </a:t>
            </a:r>
            <a:r>
              <a:rPr lang="en-US" sz="3600" b="1" i="1">
                <a:solidFill>
                  <a:srgbClr val="0033CC"/>
                </a:solidFill>
              </a:rPr>
              <a:t>lênh</a:t>
            </a:r>
            <a:r>
              <a:rPr lang="en-US" sz="3600" b="1" i="1">
                <a:solidFill>
                  <a:srgbClr val="FF0000"/>
                </a:solidFill>
              </a:rPr>
              <a:t> </a:t>
            </a:r>
            <a:r>
              <a:rPr lang="en-US" sz="3600" b="1" i="1">
                <a:solidFill>
                  <a:srgbClr val="0033CC"/>
                </a:solidFill>
              </a:rPr>
              <a:t>l</a:t>
            </a:r>
            <a:r>
              <a:rPr lang="en-US" sz="3600" b="1" i="1">
                <a:solidFill>
                  <a:srgbClr val="FF0000"/>
                </a:solidFill>
              </a:rPr>
              <a:t>áng,</a:t>
            </a:r>
            <a:r>
              <a:rPr lang="en-US" sz="3600" b="1" i="1">
                <a:solidFill>
                  <a:srgbClr val="0033CC"/>
                </a:solidFill>
              </a:rPr>
              <a:t>khệnh</a:t>
            </a:r>
            <a:r>
              <a:rPr lang="en-US" sz="3600" b="1" i="1">
                <a:solidFill>
                  <a:srgbClr val="FF0000"/>
                </a:solidFill>
              </a:rPr>
              <a:t> </a:t>
            </a:r>
            <a:r>
              <a:rPr lang="en-US" sz="3600" b="1" i="1">
                <a:solidFill>
                  <a:srgbClr val="0033CC"/>
                </a:solidFill>
              </a:rPr>
              <a:t>kh</a:t>
            </a:r>
            <a:r>
              <a:rPr lang="en-US" sz="3600" b="1" i="1">
                <a:solidFill>
                  <a:srgbClr val="FF0000"/>
                </a:solidFill>
              </a:rPr>
              <a:t>ạng, </a:t>
            </a:r>
            <a:r>
              <a:rPr lang="en-US" sz="3600" b="1" i="1">
                <a:solidFill>
                  <a:srgbClr val="0033CC"/>
                </a:solidFill>
              </a:rPr>
              <a:t>qu</a:t>
            </a:r>
            <a:r>
              <a:rPr lang="en-US" sz="3600" b="1" i="1">
                <a:solidFill>
                  <a:srgbClr val="FF0000"/>
                </a:solidFill>
              </a:rPr>
              <a:t>ang </a:t>
            </a:r>
            <a:r>
              <a:rPr lang="en-US" sz="3600" b="1" i="1">
                <a:solidFill>
                  <a:srgbClr val="0033CC"/>
                </a:solidFill>
              </a:rPr>
              <a:t>đ</a:t>
            </a:r>
            <a:r>
              <a:rPr lang="en-US" sz="3600" b="1" i="1">
                <a:solidFill>
                  <a:srgbClr val="FF0000"/>
                </a:solidFill>
              </a:rPr>
              <a:t>ãng</a:t>
            </a:r>
            <a:r>
              <a:rPr lang="en-US" sz="3600" b="1" i="1">
                <a:solidFill>
                  <a:srgbClr val="0033CC"/>
                </a:solidFill>
              </a:rPr>
              <a:t>, buổi</a:t>
            </a:r>
            <a:r>
              <a:rPr lang="en-US" sz="3600" b="1" i="1">
                <a:solidFill>
                  <a:srgbClr val="FF0000"/>
                </a:solidFill>
              </a:rPr>
              <a:t> </a:t>
            </a:r>
            <a:r>
              <a:rPr lang="en-US" sz="3600" b="1" i="1">
                <a:solidFill>
                  <a:srgbClr val="0033CC"/>
                </a:solidFill>
              </a:rPr>
              <a:t>s</a:t>
            </a:r>
            <a:r>
              <a:rPr lang="en-US" sz="3600" b="1" i="1">
                <a:solidFill>
                  <a:srgbClr val="FF0000"/>
                </a:solidFill>
              </a:rPr>
              <a:t>áng</a:t>
            </a:r>
            <a:r>
              <a:rPr lang="en-US" sz="3600" b="1" i="1">
                <a:solidFill>
                  <a:srgbClr val="0033CC"/>
                </a:solidFill>
              </a:rPr>
              <a:t>,</a:t>
            </a:r>
            <a:r>
              <a:rPr lang="en-US" sz="3600" b="1" i="1">
                <a:solidFill>
                  <a:srgbClr val="FF0000"/>
                </a:solidFill>
              </a:rPr>
              <a:t> </a:t>
            </a:r>
            <a:r>
              <a:rPr lang="en-US" sz="3600" b="1" i="1">
                <a:solidFill>
                  <a:srgbClr val="0033CC"/>
                </a:solidFill>
              </a:rPr>
              <a:t>m</a:t>
            </a:r>
            <a:r>
              <a:rPr lang="en-US" sz="3600" b="1" i="1">
                <a:solidFill>
                  <a:srgbClr val="FF0000"/>
                </a:solidFill>
              </a:rPr>
              <a:t>áng </a:t>
            </a:r>
            <a:r>
              <a:rPr lang="en-US" sz="3600" b="1" i="1">
                <a:solidFill>
                  <a:srgbClr val="0033CC"/>
                </a:solidFill>
              </a:rPr>
              <a:t>nước,</a:t>
            </a:r>
            <a:r>
              <a:rPr lang="en-US" sz="3600" b="1" i="1">
                <a:solidFill>
                  <a:srgbClr val="FF0000"/>
                </a:solidFill>
              </a:rPr>
              <a:t> </a:t>
            </a:r>
            <a:r>
              <a:rPr lang="en-US" sz="3600" b="1" i="1">
                <a:solidFill>
                  <a:srgbClr val="0033CC"/>
                </a:solidFill>
              </a:rPr>
              <a:t>gi</a:t>
            </a:r>
            <a:r>
              <a:rPr lang="en-US" sz="3600" b="1" i="1">
                <a:solidFill>
                  <a:srgbClr val="FF0000"/>
                </a:solidFill>
              </a:rPr>
              <a:t>ang </a:t>
            </a:r>
            <a:r>
              <a:rPr lang="en-US" sz="3600" b="1" i="1">
                <a:solidFill>
                  <a:srgbClr val="0033CC"/>
                </a:solidFill>
              </a:rPr>
              <a:t>nứa,</a:t>
            </a:r>
            <a:r>
              <a:rPr lang="en-US" sz="3600" b="1" i="1">
                <a:solidFill>
                  <a:srgbClr val="FF0000"/>
                </a:solidFill>
              </a:rPr>
              <a:t> </a:t>
            </a:r>
            <a:r>
              <a:rPr lang="en-US" sz="3600" b="1" i="1">
                <a:solidFill>
                  <a:srgbClr val="0033CC"/>
                </a:solidFill>
              </a:rPr>
              <a:t>nhẹ</a:t>
            </a:r>
            <a:r>
              <a:rPr lang="en-US" sz="3600" b="1" i="1">
                <a:solidFill>
                  <a:srgbClr val="FF0000"/>
                </a:solidFill>
              </a:rPr>
              <a:t> </a:t>
            </a:r>
            <a:r>
              <a:rPr lang="en-US" sz="3600" b="1" i="1">
                <a:solidFill>
                  <a:srgbClr val="0033CC"/>
                </a:solidFill>
              </a:rPr>
              <a:t>nh</a:t>
            </a:r>
            <a:r>
              <a:rPr lang="en-US" sz="3600" b="1" i="1">
                <a:solidFill>
                  <a:srgbClr val="FF0000"/>
                </a:solidFill>
              </a:rPr>
              <a:t>àng</a:t>
            </a:r>
            <a:r>
              <a:rPr lang="en-US" sz="3600" b="1" i="1">
                <a:solidFill>
                  <a:srgbClr val="0033CC"/>
                </a:solidFill>
              </a:rPr>
              <a:t>,s</a:t>
            </a:r>
            <a:r>
              <a:rPr lang="en-US" sz="3600" b="1" i="1">
                <a:solidFill>
                  <a:srgbClr val="FF0000"/>
                </a:solidFill>
              </a:rPr>
              <a:t>ang </a:t>
            </a:r>
            <a:r>
              <a:rPr lang="en-US" sz="3600" b="1" i="1">
                <a:solidFill>
                  <a:srgbClr val="0033CC"/>
                </a:solidFill>
              </a:rPr>
              <a:t>s</a:t>
            </a:r>
            <a:r>
              <a:rPr lang="en-US" sz="3600" b="1" i="1">
                <a:solidFill>
                  <a:srgbClr val="FF0000"/>
                </a:solidFill>
              </a:rPr>
              <a:t>ảng, </a:t>
            </a:r>
            <a:r>
              <a:rPr lang="en-US" sz="3600" b="1" i="1">
                <a:solidFill>
                  <a:srgbClr val="0033CC"/>
                </a:solidFill>
              </a:rPr>
              <a:t>hoành tr</a:t>
            </a:r>
            <a:r>
              <a:rPr lang="en-US" sz="3600" b="1" i="1">
                <a:solidFill>
                  <a:srgbClr val="FF0000"/>
                </a:solidFill>
              </a:rPr>
              <a:t>áng</a:t>
            </a:r>
            <a:r>
              <a:rPr lang="en-US" sz="3600" b="1" i="1">
                <a:solidFill>
                  <a:srgbClr val="0033CC"/>
                </a:solidFill>
              </a:rPr>
              <a:t>, hiên</a:t>
            </a:r>
            <a:r>
              <a:rPr lang="en-US" sz="3600" b="1" i="1">
                <a:solidFill>
                  <a:srgbClr val="FF0000"/>
                </a:solidFill>
              </a:rPr>
              <a:t> </a:t>
            </a:r>
            <a:r>
              <a:rPr lang="en-US" sz="3600" b="1" i="1">
                <a:solidFill>
                  <a:srgbClr val="0033CC"/>
                </a:solidFill>
              </a:rPr>
              <a:t>ng</a:t>
            </a:r>
            <a:r>
              <a:rPr lang="en-US" sz="3600" b="1" i="1">
                <a:solidFill>
                  <a:srgbClr val="FF0000"/>
                </a:solidFill>
              </a:rPr>
              <a:t>ang</a:t>
            </a:r>
            <a:r>
              <a:rPr lang="en-US" sz="3600" b="1" i="1">
                <a:solidFill>
                  <a:srgbClr val="0033CC"/>
                </a:solidFill>
              </a:rPr>
              <a:t>,…</a:t>
            </a:r>
            <a:endParaRPr lang="vi-VN" sz="3600" b="1" i="1">
              <a:solidFill>
                <a:srgbClr val="0033CC"/>
              </a:solidFill>
            </a:endParaRPr>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1517">
                                            <p:txEl>
                                              <p:pRg st="0" end="0"/>
                                            </p:txEl>
                                          </p:spTgt>
                                        </p:tgtEl>
                                        <p:attrNameLst>
                                          <p:attrName>style.visibility</p:attrName>
                                        </p:attrNameLst>
                                      </p:cBhvr>
                                      <p:to>
                                        <p:strVal val="visible"/>
                                      </p:to>
                                    </p:set>
                                    <p:animEffect transition="in" filter="slide(fromBottom)">
                                      <p:cBhvr>
                                        <p:cTn id="7" dur="500"/>
                                        <p:tgtEl>
                                          <p:spTgt spid="215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1518">
                                            <p:txEl>
                                              <p:pRg st="0" end="0"/>
                                            </p:txEl>
                                          </p:spTgt>
                                        </p:tgtEl>
                                        <p:attrNameLst>
                                          <p:attrName>style.visibility</p:attrName>
                                        </p:attrNameLst>
                                      </p:cBhvr>
                                      <p:to>
                                        <p:strVal val="visible"/>
                                      </p:to>
                                    </p:set>
                                    <p:animEffect transition="in" filter="wipe(down)">
                                      <p:cBhvr>
                                        <p:cTn id="12" dur="500"/>
                                        <p:tgtEl>
                                          <p:spTgt spid="215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Prev" delay="0">
                      <p:tgtEl>
                        <p:sldTgt/>
                      </p:tgtEl>
                    </p:cond>
                    <p:cond evt="onStopAudio" delay="0">
                      <p:tgtEl>
                        <p:sldTgt/>
                      </p:tgtEl>
                    </p:cond>
                  </p:endCondLst>
                </p:cTn>
                <p:tgtEl>
                  <p:spTgt spid="2151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WordArt 4"/>
          <p:cNvSpPr>
            <a:spLocks noChangeArrowheads="1" noChangeShapeType="1" noTextEdit="1"/>
          </p:cNvSpPr>
          <p:nvPr/>
        </p:nvSpPr>
        <p:spPr bwMode="auto">
          <a:xfrm>
            <a:off x="2895600" y="304800"/>
            <a:ext cx="3124200" cy="1447800"/>
          </a:xfrm>
          <a:prstGeom prst="rect">
            <a:avLst/>
          </a:prstGeom>
        </p:spPr>
        <p:txBody>
          <a:bodyPr wrap="none" fromWordArt="1">
            <a:prstTxWarp prst="textPlain">
              <a:avLst>
                <a:gd name="adj" fmla="val 50000"/>
              </a:avLst>
            </a:prstTxWarp>
            <a:scene3d>
              <a:camera prst="legacyPerspectiveBottomRight">
                <a:rot lat="0" lon="21239994" rev="0"/>
              </a:camera>
              <a:lightRig rig="legacyHarsh3" dir="l"/>
            </a:scene3d>
            <a:sp3d extrusionH="430200" prstMaterial="legacyMatte">
              <a:extrusionClr>
                <a:srgbClr val="C0C0C0"/>
              </a:extrusionClr>
            </a:sp3d>
          </a:bodyPr>
          <a:lstStyle/>
          <a:p>
            <a:pPr algn="ctr"/>
            <a:r>
              <a:rPr lang="en-US" sz="3600" b="1"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rPr>
              <a:t>Tuần 1</a:t>
            </a:r>
          </a:p>
        </p:txBody>
      </p:sp>
      <p:sp>
        <p:nvSpPr>
          <p:cNvPr id="3077" name="WordArt 5"/>
          <p:cNvSpPr>
            <a:spLocks noChangeArrowheads="1" noChangeShapeType="1" noTextEdit="1"/>
          </p:cNvSpPr>
          <p:nvPr/>
        </p:nvSpPr>
        <p:spPr bwMode="auto">
          <a:xfrm>
            <a:off x="1295400" y="2057400"/>
            <a:ext cx="6553200" cy="2819400"/>
          </a:xfrm>
          <a:prstGeom prst="rect">
            <a:avLst/>
          </a:prstGeom>
        </p:spPr>
        <p:txBody>
          <a:bodyPr wrap="none" fromWordArt="1">
            <a:prstTxWarp prst="textPlain">
              <a:avLst>
                <a:gd name="adj" fmla="val 50000"/>
              </a:avLst>
            </a:prstTxWarp>
          </a:bodyPr>
          <a:lstStyle/>
          <a:p>
            <a:pPr algn="ctr"/>
            <a:r>
              <a:rPr lang="vi-VN" sz="3600" kern="10">
                <a:ln w="28575">
                  <a:solidFill>
                    <a:srgbClr val="66FF33"/>
                  </a:solidFill>
                  <a:round/>
                  <a:headEnd/>
                  <a:tailEnd/>
                </a:ln>
                <a:solidFill>
                  <a:srgbClr val="FF0066"/>
                </a:solidFill>
                <a:latin typeface="Arial"/>
                <a:cs typeface="Arial"/>
              </a:rPr>
              <a:t>Chủ đề: Măng non</a:t>
            </a:r>
            <a:endParaRPr lang="en-US" sz="3600" kern="10">
              <a:ln w="28575">
                <a:solidFill>
                  <a:srgbClr val="66FF33"/>
                </a:solidFill>
                <a:round/>
                <a:headEnd/>
                <a:tailEnd/>
              </a:ln>
              <a:solidFill>
                <a:srgbClr val="FF0066"/>
              </a:solidFill>
              <a:latin typeface="Arial"/>
              <a:cs typeface="Arial"/>
            </a:endParaRPr>
          </a:p>
        </p:txBody>
      </p:sp>
      <p:pic>
        <p:nvPicPr>
          <p:cNvPr id="3078" name="Picture 9" descr="9B91944D69E346E9AE645F57F52A614D"/>
          <p:cNvPicPr>
            <a:picLocks noChangeAspect="1" noChangeArrowheads="1" noCrop="1"/>
          </p:cNvPicPr>
          <p:nvPr/>
        </p:nvPicPr>
        <p:blipFill>
          <a:blip r:embed="rId3"/>
          <a:srcRect/>
          <a:stretch>
            <a:fillRect/>
          </a:stretch>
        </p:blipFill>
        <p:spPr bwMode="auto">
          <a:xfrm>
            <a:off x="3429000" y="4572000"/>
            <a:ext cx="1809750" cy="18097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childTnLst>
                          </p:cTn>
                        </p:par>
                        <p:par>
                          <p:cTn id="10" fill="hold" nodeType="afterGroup">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fade">
                                      <p:cBhvr>
                                        <p:cTn id="13" dur="1000"/>
                                        <p:tgtEl>
                                          <p:spTgt spid="3077"/>
                                        </p:tgtEl>
                                      </p:cBhvr>
                                    </p:animEffect>
                                    <p:anim calcmode="lin" valueType="num">
                                      <p:cBhvr>
                                        <p:cTn id="14" dur="1000" fill="hold"/>
                                        <p:tgtEl>
                                          <p:spTgt spid="3077"/>
                                        </p:tgtEl>
                                        <p:attrNameLst>
                                          <p:attrName>ppt_x</p:attrName>
                                        </p:attrNameLst>
                                      </p:cBhvr>
                                      <p:tavLst>
                                        <p:tav tm="0">
                                          <p:val>
                                            <p:strVal val="#ppt_x"/>
                                          </p:val>
                                        </p:tav>
                                        <p:tav tm="100000">
                                          <p:val>
                                            <p:strVal val="#ppt_x"/>
                                          </p:val>
                                        </p:tav>
                                      </p:tavLst>
                                    </p:anim>
                                    <p:anim calcmode="lin" valueType="num">
                                      <p:cBhvr>
                                        <p:cTn id="15" dur="900" decel="100000" fill="hold"/>
                                        <p:tgtEl>
                                          <p:spTgt spid="307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077"/>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1500"/>
                            </p:stCondLst>
                            <p:childTnLst>
                              <p:par>
                                <p:cTn id="18" presetID="37" presetClass="entr" presetSubtype="0" fill="hold" nodeType="afterEffect">
                                  <p:stCondLst>
                                    <p:cond delay="0"/>
                                  </p:stCondLst>
                                  <p:childTnLst>
                                    <p:set>
                                      <p:cBhvr>
                                        <p:cTn id="19" dur="1" fill="hold">
                                          <p:stCondLst>
                                            <p:cond delay="0"/>
                                          </p:stCondLst>
                                        </p:cTn>
                                        <p:tgtEl>
                                          <p:spTgt spid="3078"/>
                                        </p:tgtEl>
                                        <p:attrNameLst>
                                          <p:attrName>style.visibility</p:attrName>
                                        </p:attrNameLst>
                                      </p:cBhvr>
                                      <p:to>
                                        <p:strVal val="visible"/>
                                      </p:to>
                                    </p:set>
                                    <p:animEffect transition="in" filter="fade">
                                      <p:cBhvr>
                                        <p:cTn id="20" dur="1000"/>
                                        <p:tgtEl>
                                          <p:spTgt spid="3078"/>
                                        </p:tgtEl>
                                      </p:cBhvr>
                                    </p:animEffect>
                                    <p:anim calcmode="lin" valueType="num">
                                      <p:cBhvr>
                                        <p:cTn id="21" dur="1000" fill="hold"/>
                                        <p:tgtEl>
                                          <p:spTgt spid="3078"/>
                                        </p:tgtEl>
                                        <p:attrNameLst>
                                          <p:attrName>ppt_x</p:attrName>
                                        </p:attrNameLst>
                                      </p:cBhvr>
                                      <p:tavLst>
                                        <p:tav tm="0">
                                          <p:val>
                                            <p:strVal val="#ppt_x"/>
                                          </p:val>
                                        </p:tav>
                                        <p:tav tm="100000">
                                          <p:val>
                                            <p:strVal val="#ppt_x"/>
                                          </p:val>
                                        </p:tav>
                                      </p:tavLst>
                                    </p:anim>
                                    <p:anim calcmode="lin" valueType="num">
                                      <p:cBhvr>
                                        <p:cTn id="22" dur="900" decel="100000" fill="hold"/>
                                        <p:tgtEl>
                                          <p:spTgt spid="307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07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2" name="WordArt 4"/>
          <p:cNvSpPr>
            <a:spLocks noChangeArrowheads="1" noChangeShapeType="1" noTextEdit="1"/>
          </p:cNvSpPr>
          <p:nvPr/>
        </p:nvSpPr>
        <p:spPr bwMode="auto">
          <a:xfrm>
            <a:off x="3124200" y="1143000"/>
            <a:ext cx="3352800" cy="381000"/>
          </a:xfrm>
          <a:prstGeom prst="rect">
            <a:avLst/>
          </a:prstGeom>
        </p:spPr>
        <p:txBody>
          <a:bodyPr wrap="none" fromWordArt="1">
            <a:prstTxWarp prst="textDoubleWave1">
              <a:avLst>
                <a:gd name="adj1" fmla="val 6500"/>
                <a:gd name="adj2" fmla="val 0"/>
              </a:avLst>
            </a:prstTxWarp>
          </a:bodyPr>
          <a:lstStyle/>
          <a:p>
            <a:pPr algn="ctr"/>
            <a:r>
              <a:rPr lang="vi-VN" sz="32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rPr>
              <a:t>Chơi chuyền</a:t>
            </a:r>
            <a:endParaRPr lang="en-US" sz="32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endParaRPr>
          </a:p>
        </p:txBody>
      </p:sp>
      <p:sp>
        <p:nvSpPr>
          <p:cNvPr id="7173" name="WordArt 5"/>
          <p:cNvSpPr>
            <a:spLocks noChangeArrowheads="1" noChangeShapeType="1" noTextEdit="1"/>
          </p:cNvSpPr>
          <p:nvPr/>
        </p:nvSpPr>
        <p:spPr bwMode="auto">
          <a:xfrm>
            <a:off x="228600" y="1524000"/>
            <a:ext cx="4267200" cy="4267200"/>
          </a:xfrm>
          <a:prstGeom prst="rect">
            <a:avLst/>
          </a:prstGeom>
        </p:spPr>
        <p:txBody>
          <a:bodyPr wrap="none" fromWordArt="1">
            <a:prstTxWarp prst="textPlain">
              <a:avLst>
                <a:gd name="adj" fmla="val 50000"/>
              </a:avLst>
            </a:prstTxWarp>
          </a:bodyPr>
          <a:lstStyle/>
          <a:p>
            <a:pPr algn="ctr"/>
            <a:r>
              <a:rPr lang="vi-VN" sz="3200" kern="10">
                <a:ln w="9525">
                  <a:solidFill>
                    <a:srgbClr val="FF0000"/>
                  </a:solidFill>
                  <a:round/>
                  <a:headEnd/>
                  <a:tailEnd/>
                </a:ln>
                <a:solidFill>
                  <a:srgbClr val="FFFF00"/>
                </a:solidFill>
                <a:latin typeface="Arial"/>
                <a:cs typeface="Arial"/>
              </a:rPr>
              <a:t>" Chuyền chuyền một</a:t>
            </a:r>
          </a:p>
          <a:p>
            <a:pPr algn="ctr"/>
            <a:r>
              <a:rPr lang="vi-VN" sz="3200" kern="10">
                <a:ln w="9525">
                  <a:solidFill>
                    <a:srgbClr val="FF0000"/>
                  </a:solidFill>
                  <a:round/>
                  <a:headEnd/>
                  <a:tailEnd/>
                </a:ln>
                <a:solidFill>
                  <a:srgbClr val="FFFF00"/>
                </a:solidFill>
                <a:latin typeface="Arial"/>
                <a:cs typeface="Arial"/>
              </a:rPr>
              <a:t>Một, một đôi</a:t>
            </a:r>
          </a:p>
          <a:p>
            <a:pPr algn="ctr"/>
            <a:r>
              <a:rPr lang="vi-VN" sz="3200" kern="10">
                <a:ln w="9525">
                  <a:solidFill>
                    <a:srgbClr val="FF0000"/>
                  </a:solidFill>
                  <a:round/>
                  <a:headEnd/>
                  <a:tailEnd/>
                </a:ln>
                <a:solidFill>
                  <a:srgbClr val="FFFF00"/>
                </a:solidFill>
                <a:latin typeface="Arial"/>
                <a:cs typeface="Arial"/>
              </a:rPr>
              <a:t>Chuyền chuyền hai</a:t>
            </a:r>
          </a:p>
          <a:p>
            <a:pPr algn="ctr"/>
            <a:r>
              <a:rPr lang="vi-VN" sz="3200" kern="10">
                <a:ln w="9525">
                  <a:solidFill>
                    <a:srgbClr val="FF0000"/>
                  </a:solidFill>
                  <a:round/>
                  <a:headEnd/>
                  <a:tailEnd/>
                </a:ln>
                <a:solidFill>
                  <a:srgbClr val="FFFF00"/>
                </a:solidFill>
                <a:latin typeface="Arial"/>
                <a:cs typeface="Arial"/>
              </a:rPr>
              <a:t>Hai, hai đôi"</a:t>
            </a:r>
          </a:p>
          <a:p>
            <a:pPr algn="ctr"/>
            <a:r>
              <a:rPr lang="vi-VN" sz="3200" kern="10">
                <a:ln w="9525">
                  <a:solidFill>
                    <a:srgbClr val="FF0000"/>
                  </a:solidFill>
                  <a:round/>
                  <a:headEnd/>
                  <a:tailEnd/>
                </a:ln>
                <a:solidFill>
                  <a:srgbClr val="FFFF00"/>
                </a:solidFill>
                <a:latin typeface="Arial"/>
                <a:cs typeface="Arial"/>
              </a:rPr>
              <a:t>Mắt sáng ngời</a:t>
            </a:r>
          </a:p>
          <a:p>
            <a:pPr algn="ctr"/>
            <a:r>
              <a:rPr lang="vi-VN" sz="3200" kern="10">
                <a:ln w="9525">
                  <a:solidFill>
                    <a:srgbClr val="FF0000"/>
                  </a:solidFill>
                  <a:round/>
                  <a:headEnd/>
                  <a:tailEnd/>
                </a:ln>
                <a:solidFill>
                  <a:srgbClr val="FFFF00"/>
                </a:solidFill>
                <a:latin typeface="Arial"/>
                <a:cs typeface="Arial"/>
              </a:rPr>
              <a:t>Theo hòn cuội</a:t>
            </a:r>
          </a:p>
          <a:p>
            <a:pPr algn="ctr"/>
            <a:r>
              <a:rPr lang="vi-VN" sz="3200" kern="10">
                <a:ln w="9525">
                  <a:solidFill>
                    <a:srgbClr val="FF0000"/>
                  </a:solidFill>
                  <a:round/>
                  <a:headEnd/>
                  <a:tailEnd/>
                </a:ln>
                <a:solidFill>
                  <a:srgbClr val="FFFF00"/>
                </a:solidFill>
                <a:latin typeface="Arial"/>
                <a:cs typeface="Arial"/>
              </a:rPr>
              <a:t>Tay mềm mại</a:t>
            </a:r>
          </a:p>
          <a:p>
            <a:pPr algn="ctr"/>
            <a:r>
              <a:rPr lang="vi-VN" sz="3200" kern="10">
                <a:ln w="9525">
                  <a:solidFill>
                    <a:srgbClr val="FF0000"/>
                  </a:solidFill>
                  <a:round/>
                  <a:headEnd/>
                  <a:tailEnd/>
                </a:ln>
                <a:solidFill>
                  <a:srgbClr val="FFFF00"/>
                </a:solidFill>
                <a:latin typeface="Arial"/>
                <a:cs typeface="Arial"/>
              </a:rPr>
              <a:t>Vơ que chuyền.</a:t>
            </a:r>
            <a:endParaRPr lang="en-US" sz="3200" kern="10">
              <a:ln w="9525">
                <a:solidFill>
                  <a:srgbClr val="FF0000"/>
                </a:solidFill>
                <a:round/>
                <a:headEnd/>
                <a:tailEnd/>
              </a:ln>
              <a:solidFill>
                <a:srgbClr val="FFFF00"/>
              </a:solidFill>
              <a:latin typeface="Arial"/>
              <a:cs typeface="Arial"/>
            </a:endParaRPr>
          </a:p>
        </p:txBody>
      </p:sp>
      <p:sp>
        <p:nvSpPr>
          <p:cNvPr id="7174" name="WordArt 6"/>
          <p:cNvSpPr>
            <a:spLocks noChangeArrowheads="1" noChangeShapeType="1" noTextEdit="1"/>
          </p:cNvSpPr>
          <p:nvPr/>
        </p:nvSpPr>
        <p:spPr bwMode="auto">
          <a:xfrm>
            <a:off x="4800600" y="1828800"/>
            <a:ext cx="4114800" cy="4419600"/>
          </a:xfrm>
          <a:prstGeom prst="rect">
            <a:avLst/>
          </a:prstGeom>
        </p:spPr>
        <p:txBody>
          <a:bodyPr wrap="none" fromWordArt="1">
            <a:prstTxWarp prst="textPlain">
              <a:avLst>
                <a:gd name="adj" fmla="val 50000"/>
              </a:avLst>
            </a:prstTxWarp>
          </a:bodyPr>
          <a:lstStyle/>
          <a:p>
            <a:pPr algn="ctr"/>
            <a:r>
              <a:rPr lang="vi-VN" sz="3200" kern="10">
                <a:ln w="9525">
                  <a:solidFill>
                    <a:srgbClr val="FF0000"/>
                  </a:solidFill>
                  <a:round/>
                  <a:headEnd/>
                  <a:tailEnd/>
                </a:ln>
                <a:solidFill>
                  <a:srgbClr val="FFFF00"/>
                </a:solidFill>
                <a:latin typeface="Arial"/>
                <a:cs typeface="Arial"/>
              </a:rPr>
              <a:t>Mai lớn lên</a:t>
            </a:r>
          </a:p>
          <a:p>
            <a:pPr algn="ctr"/>
            <a:r>
              <a:rPr lang="vi-VN" sz="3200" kern="10">
                <a:ln w="9525">
                  <a:solidFill>
                    <a:srgbClr val="FF0000"/>
                  </a:solidFill>
                  <a:round/>
                  <a:headEnd/>
                  <a:tailEnd/>
                </a:ln>
                <a:solidFill>
                  <a:srgbClr val="FFFF00"/>
                </a:solidFill>
                <a:latin typeface="Arial"/>
                <a:cs typeface="Arial"/>
              </a:rPr>
              <a:t>Vào nhà máy</a:t>
            </a:r>
          </a:p>
          <a:p>
            <a:pPr algn="ctr"/>
            <a:r>
              <a:rPr lang="vi-VN" sz="3200" kern="10">
                <a:ln w="9525">
                  <a:solidFill>
                    <a:srgbClr val="FF0000"/>
                  </a:solidFill>
                  <a:round/>
                  <a:headEnd/>
                  <a:tailEnd/>
                </a:ln>
                <a:solidFill>
                  <a:srgbClr val="FFFF00"/>
                </a:solidFill>
                <a:latin typeface="Arial"/>
                <a:cs typeface="Arial"/>
              </a:rPr>
              <a:t>Công nhân mới</a:t>
            </a:r>
          </a:p>
          <a:p>
            <a:pPr algn="ctr"/>
            <a:r>
              <a:rPr lang="vi-VN" sz="3200" kern="10">
                <a:ln w="9525">
                  <a:solidFill>
                    <a:srgbClr val="FF0000"/>
                  </a:solidFill>
                  <a:round/>
                  <a:headEnd/>
                  <a:tailEnd/>
                </a:ln>
                <a:solidFill>
                  <a:srgbClr val="FFFF00"/>
                </a:solidFill>
                <a:latin typeface="Arial"/>
                <a:cs typeface="Arial"/>
              </a:rPr>
              <a:t>Giữa dây chuyền</a:t>
            </a:r>
          </a:p>
          <a:p>
            <a:pPr algn="ctr"/>
            <a:r>
              <a:rPr lang="vi-VN" sz="3200" kern="10">
                <a:ln w="9525">
                  <a:solidFill>
                    <a:srgbClr val="FF0000"/>
                  </a:solidFill>
                  <a:round/>
                  <a:headEnd/>
                  <a:tailEnd/>
                </a:ln>
                <a:solidFill>
                  <a:srgbClr val="FFFF00"/>
                </a:solidFill>
                <a:latin typeface="Arial"/>
                <a:cs typeface="Arial"/>
              </a:rPr>
              <a:t>Đón bạn lên</a:t>
            </a:r>
          </a:p>
          <a:p>
            <a:pPr algn="ctr"/>
            <a:r>
              <a:rPr lang="vi-VN" sz="3200" kern="10">
                <a:ln w="9525">
                  <a:solidFill>
                    <a:srgbClr val="FF0000"/>
                  </a:solidFill>
                  <a:round/>
                  <a:headEnd/>
                  <a:tailEnd/>
                </a:ln>
                <a:solidFill>
                  <a:srgbClr val="FFFF00"/>
                </a:solidFill>
                <a:latin typeface="Arial"/>
                <a:cs typeface="Arial"/>
              </a:rPr>
              <a:t>Chuyền bạn dưới</a:t>
            </a:r>
          </a:p>
          <a:p>
            <a:pPr algn="ctr"/>
            <a:r>
              <a:rPr lang="vi-VN" sz="3200" kern="10">
                <a:ln w="9525">
                  <a:solidFill>
                    <a:srgbClr val="FF0000"/>
                  </a:solidFill>
                  <a:round/>
                  <a:headEnd/>
                  <a:tailEnd/>
                </a:ln>
                <a:solidFill>
                  <a:srgbClr val="FFFF00"/>
                </a:solidFill>
                <a:latin typeface="Arial"/>
                <a:cs typeface="Arial"/>
              </a:rPr>
              <a:t>Mắt không mỏi</a:t>
            </a:r>
          </a:p>
          <a:p>
            <a:pPr algn="ctr"/>
            <a:r>
              <a:rPr lang="vi-VN" sz="3200" kern="10">
                <a:ln w="9525">
                  <a:solidFill>
                    <a:srgbClr val="FF0000"/>
                  </a:solidFill>
                  <a:round/>
                  <a:headEnd/>
                  <a:tailEnd/>
                </a:ln>
                <a:solidFill>
                  <a:srgbClr val="FFFF00"/>
                </a:solidFill>
                <a:latin typeface="Arial"/>
                <a:cs typeface="Arial"/>
              </a:rPr>
              <a:t>Tay không rời</a:t>
            </a:r>
          </a:p>
          <a:p>
            <a:pPr algn="ctr"/>
            <a:r>
              <a:rPr lang="vi-VN" sz="3200" kern="10">
                <a:ln w="9525">
                  <a:solidFill>
                    <a:srgbClr val="FF0000"/>
                  </a:solidFill>
                  <a:round/>
                  <a:headEnd/>
                  <a:tailEnd/>
                </a:ln>
                <a:solidFill>
                  <a:srgbClr val="FFFF00"/>
                </a:solidFill>
                <a:latin typeface="Arial"/>
                <a:cs typeface="Arial"/>
              </a:rPr>
              <a:t>Chuyền dẻo dai</a:t>
            </a:r>
          </a:p>
          <a:p>
            <a:pPr algn="ctr"/>
            <a:r>
              <a:rPr lang="vi-VN" sz="3200" kern="10">
                <a:ln w="9525">
                  <a:solidFill>
                    <a:srgbClr val="FF0000"/>
                  </a:solidFill>
                  <a:round/>
                  <a:headEnd/>
                  <a:tailEnd/>
                </a:ln>
                <a:solidFill>
                  <a:srgbClr val="FFFF00"/>
                </a:solidFill>
                <a:latin typeface="Arial"/>
                <a:cs typeface="Arial"/>
              </a:rPr>
              <a:t>Chuyền mãi mãi...</a:t>
            </a:r>
            <a:endParaRPr lang="en-US" sz="3200" kern="10">
              <a:ln w="9525">
                <a:solidFill>
                  <a:srgbClr val="FF0000"/>
                </a:solidFill>
                <a:round/>
                <a:headEnd/>
                <a:tailEnd/>
              </a:ln>
              <a:solidFill>
                <a:srgbClr val="FFFF00"/>
              </a:solidFill>
              <a:latin typeface="Arial"/>
              <a:cs typeface="Arial"/>
            </a:endParaRPr>
          </a:p>
        </p:txBody>
      </p:sp>
      <p:sp>
        <p:nvSpPr>
          <p:cNvPr id="7175" name="WordArt 7"/>
          <p:cNvSpPr>
            <a:spLocks noChangeArrowheads="1" noChangeShapeType="1" noTextEdit="1"/>
          </p:cNvSpPr>
          <p:nvPr/>
        </p:nvSpPr>
        <p:spPr bwMode="auto">
          <a:xfrm>
            <a:off x="6553200" y="6297613"/>
            <a:ext cx="2395538" cy="560387"/>
          </a:xfrm>
          <a:prstGeom prst="rect">
            <a:avLst/>
          </a:prstGeom>
        </p:spPr>
        <p:txBody>
          <a:bodyPr wrap="none" fromWordArt="1">
            <a:prstTxWarp prst="textPlain">
              <a:avLst>
                <a:gd name="adj" fmla="val 50000"/>
              </a:avLst>
            </a:prstTxWarp>
          </a:bodyPr>
          <a:lstStyle/>
          <a:p>
            <a:pPr algn="ctr"/>
            <a:r>
              <a:rPr lang="en-US" sz="3200" b="1" kern="10">
                <a:ln w="9525">
                  <a:solidFill>
                    <a:srgbClr val="000000"/>
                  </a:solidFill>
                  <a:round/>
                  <a:headEnd/>
                  <a:tailEnd/>
                </a:ln>
                <a:solidFill>
                  <a:srgbClr val="FFFFFF"/>
                </a:solidFill>
                <a:latin typeface="Arial"/>
                <a:cs typeface="Arial"/>
              </a:rPr>
              <a:t>Thái Hoàng Linh</a:t>
            </a:r>
          </a:p>
        </p:txBody>
      </p:sp>
      <p:sp>
        <p:nvSpPr>
          <p:cNvPr id="7177" name="WordArt 9"/>
          <p:cNvSpPr>
            <a:spLocks noChangeArrowheads="1" noChangeShapeType="1" noTextEdit="1"/>
          </p:cNvSpPr>
          <p:nvPr/>
        </p:nvSpPr>
        <p:spPr bwMode="auto">
          <a:xfrm>
            <a:off x="3276600" y="685800"/>
            <a:ext cx="1400175" cy="304800"/>
          </a:xfrm>
          <a:prstGeom prst="rect">
            <a:avLst/>
          </a:prstGeom>
        </p:spPr>
        <p:txBody>
          <a:bodyPr wrap="none" fromWordArt="1">
            <a:prstTxWarp prst="textPlain">
              <a:avLst>
                <a:gd name="adj" fmla="val 50000"/>
              </a:avLst>
            </a:prstTxWarp>
          </a:bodyPr>
          <a:lstStyle/>
          <a:p>
            <a:pPr algn="ctr"/>
            <a:r>
              <a:rPr lang="en-US" sz="3200" kern="10">
                <a:ln w="9525" cap="rnd">
                  <a:solidFill>
                    <a:srgbClr val="003300"/>
                  </a:solidFill>
                  <a:prstDash val="sysDot"/>
                  <a:round/>
                  <a:headEnd/>
                  <a:tailEnd/>
                </a:ln>
                <a:solidFill>
                  <a:srgbClr val="FFCC00"/>
                </a:solidFill>
                <a:latin typeface="Arial"/>
                <a:cs typeface="Arial"/>
              </a:rPr>
              <a:t>Chính tả:</a:t>
            </a:r>
          </a:p>
        </p:txBody>
      </p:sp>
      <p:sp>
        <p:nvSpPr>
          <p:cNvPr id="7178" name="WordArt 10"/>
          <p:cNvSpPr>
            <a:spLocks noChangeArrowheads="1" noChangeShapeType="1" noTextEdit="1"/>
          </p:cNvSpPr>
          <p:nvPr/>
        </p:nvSpPr>
        <p:spPr bwMode="auto">
          <a:xfrm>
            <a:off x="4800600" y="685800"/>
            <a:ext cx="1571625" cy="304800"/>
          </a:xfrm>
          <a:prstGeom prst="rect">
            <a:avLst/>
          </a:prstGeom>
        </p:spPr>
        <p:txBody>
          <a:bodyPr wrap="none" fromWordArt="1">
            <a:prstTxWarp prst="textPlain">
              <a:avLst>
                <a:gd name="adj" fmla="val 50000"/>
              </a:avLst>
            </a:prstTxWarp>
          </a:bodyPr>
          <a:lstStyle/>
          <a:p>
            <a:pPr algn="ctr"/>
            <a:r>
              <a:rPr lang="en-US" sz="3200" i="1" kern="10">
                <a:ln w="9525">
                  <a:solidFill>
                    <a:srgbClr val="FFFF00"/>
                  </a:solidFill>
                  <a:round/>
                  <a:headEnd/>
                  <a:tailEnd/>
                </a:ln>
                <a:solidFill>
                  <a:srgbClr val="008000"/>
                </a:solidFill>
                <a:effectLst>
                  <a:outerShdw dist="45791" dir="2021404" algn="ctr" rotWithShape="0">
                    <a:srgbClr val="B2B2B2">
                      <a:alpha val="79999"/>
                    </a:srgbClr>
                  </a:outerShdw>
                </a:effectLst>
                <a:latin typeface="Arial"/>
                <a:cs typeface="Arial"/>
              </a:rPr>
              <a:t>Nghe- viết</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fade">
                                      <p:cBhvr>
                                        <p:cTn id="7" dur="100"/>
                                        <p:tgtEl>
                                          <p:spTgt spid="7177"/>
                                        </p:tgtEl>
                                      </p:cBhvr>
                                    </p:animEffect>
                                    <p:anim calcmode="lin" valueType="num">
                                      <p:cBhvr>
                                        <p:cTn id="8" dur="400" fill="hold"/>
                                        <p:tgtEl>
                                          <p:spTgt spid="7177"/>
                                        </p:tgtEl>
                                        <p:attrNameLst>
                                          <p:attrName>ppt_x</p:attrName>
                                        </p:attrNameLst>
                                      </p:cBhvr>
                                      <p:tavLst>
                                        <p:tav tm="0">
                                          <p:val>
                                            <p:strVal val="#ppt_x"/>
                                          </p:val>
                                        </p:tav>
                                        <p:tav tm="100000">
                                          <p:val>
                                            <p:strVal val="#ppt_x"/>
                                          </p:val>
                                        </p:tav>
                                      </p:tavLst>
                                    </p:anim>
                                    <p:anim calcmode="lin" valueType="num">
                                      <p:cBhvr>
                                        <p:cTn id="9" dur="400" fill="hold"/>
                                        <p:tgtEl>
                                          <p:spTgt spid="717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17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17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17" presetClass="entr" presetSubtype="10" fill="hold" grpId="0" nodeType="afterEffect">
                                  <p:stCondLst>
                                    <p:cond delay="0"/>
                                  </p:stCondLst>
                                  <p:childTnLst>
                                    <p:set>
                                      <p:cBhvr>
                                        <p:cTn id="14" dur="1" fill="hold">
                                          <p:stCondLst>
                                            <p:cond delay="0"/>
                                          </p:stCondLst>
                                        </p:cTn>
                                        <p:tgtEl>
                                          <p:spTgt spid="7178"/>
                                        </p:tgtEl>
                                        <p:attrNameLst>
                                          <p:attrName>style.visibility</p:attrName>
                                        </p:attrNameLst>
                                      </p:cBhvr>
                                      <p:to>
                                        <p:strVal val="visible"/>
                                      </p:to>
                                    </p:set>
                                    <p:anim calcmode="lin" valueType="num">
                                      <p:cBhvr>
                                        <p:cTn id="15" dur="500" fill="hold"/>
                                        <p:tgtEl>
                                          <p:spTgt spid="7178"/>
                                        </p:tgtEl>
                                        <p:attrNameLst>
                                          <p:attrName>ppt_w</p:attrName>
                                        </p:attrNameLst>
                                      </p:cBhvr>
                                      <p:tavLst>
                                        <p:tav tm="0">
                                          <p:val>
                                            <p:fltVal val="0"/>
                                          </p:val>
                                        </p:tav>
                                        <p:tav tm="100000">
                                          <p:val>
                                            <p:strVal val="#ppt_w"/>
                                          </p:val>
                                        </p:tav>
                                      </p:tavLst>
                                    </p:anim>
                                    <p:anim calcmode="lin" valueType="num">
                                      <p:cBhvr>
                                        <p:cTn id="16" dur="500" fill="hold"/>
                                        <p:tgtEl>
                                          <p:spTgt spid="7178"/>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1000"/>
                                        <p:tgtEl>
                                          <p:spTgt spid="7172"/>
                                        </p:tgtEl>
                                      </p:cBhvr>
                                    </p:animEffect>
                                    <p:anim calcmode="lin" valueType="num">
                                      <p:cBhvr>
                                        <p:cTn id="22" dur="1000" fill="hold"/>
                                        <p:tgtEl>
                                          <p:spTgt spid="7172"/>
                                        </p:tgtEl>
                                        <p:attrNameLst>
                                          <p:attrName>ppt_x</p:attrName>
                                        </p:attrNameLst>
                                      </p:cBhvr>
                                      <p:tavLst>
                                        <p:tav tm="0">
                                          <p:val>
                                            <p:strVal val="#ppt_x"/>
                                          </p:val>
                                        </p:tav>
                                        <p:tav tm="100000">
                                          <p:val>
                                            <p:strVal val="#ppt_x"/>
                                          </p:val>
                                        </p:tav>
                                      </p:tavLst>
                                    </p:anim>
                                    <p:anim calcmode="lin" valueType="num">
                                      <p:cBhvr>
                                        <p:cTn id="23"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7173"/>
                                        </p:tgtEl>
                                        <p:attrNameLst>
                                          <p:attrName>style.visibility</p:attrName>
                                        </p:attrNameLst>
                                      </p:cBhvr>
                                      <p:to>
                                        <p:strVal val="visible"/>
                                      </p:to>
                                    </p:set>
                                    <p:anim from="(-#ppt_w/2)" to="(#ppt_x)" calcmode="lin" valueType="num">
                                      <p:cBhvr>
                                        <p:cTn id="28" dur="600" fill="hold">
                                          <p:stCondLst>
                                            <p:cond delay="0"/>
                                          </p:stCondLst>
                                        </p:cTn>
                                        <p:tgtEl>
                                          <p:spTgt spid="7173"/>
                                        </p:tgtEl>
                                        <p:attrNameLst>
                                          <p:attrName>ppt_x</p:attrName>
                                        </p:attrNameLst>
                                      </p:cBhvr>
                                    </p:anim>
                                    <p:anim from="0" to="-1.0" calcmode="lin" valueType="num">
                                      <p:cBhvr>
                                        <p:cTn id="29" dur="200" decel="50000" autoRev="1" fill="hold">
                                          <p:stCondLst>
                                            <p:cond delay="600"/>
                                          </p:stCondLst>
                                        </p:cTn>
                                        <p:tgtEl>
                                          <p:spTgt spid="7173"/>
                                        </p:tgtEl>
                                        <p:attrNameLst>
                                          <p:attrName>xshear</p:attrName>
                                        </p:attrNameLst>
                                      </p:cBhvr>
                                    </p:anim>
                                    <p:animScale>
                                      <p:cBhvr>
                                        <p:cTn id="30" dur="200" decel="100000" autoRev="1" fill="hold">
                                          <p:stCondLst>
                                            <p:cond delay="600"/>
                                          </p:stCondLst>
                                        </p:cTn>
                                        <p:tgtEl>
                                          <p:spTgt spid="7173"/>
                                        </p:tgtEl>
                                      </p:cBhvr>
                                      <p:from x="100000" y="100000"/>
                                      <p:to x="80000" y="100000"/>
                                    </p:animScale>
                                    <p:anim by="(#ppt_h/3+#ppt_w*0.1)" calcmode="lin" valueType="num">
                                      <p:cBhvr additive="sum">
                                        <p:cTn id="31" dur="200" decel="100000" autoRev="1" fill="hold">
                                          <p:stCondLst>
                                            <p:cond delay="600"/>
                                          </p:stCondLst>
                                        </p:cTn>
                                        <p:tgtEl>
                                          <p:spTgt spid="7173"/>
                                        </p:tgtEl>
                                        <p:attrNameLst>
                                          <p:attrName>ppt_x</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7174"/>
                                        </p:tgtEl>
                                        <p:attrNameLst>
                                          <p:attrName>style.visibility</p:attrName>
                                        </p:attrNameLst>
                                      </p:cBhvr>
                                      <p:to>
                                        <p:strVal val="visible"/>
                                      </p:to>
                                    </p:set>
                                    <p:animEffect transition="in" filter="fade">
                                      <p:cBhvr>
                                        <p:cTn id="36" dur="800" decel="100000"/>
                                        <p:tgtEl>
                                          <p:spTgt spid="7174"/>
                                        </p:tgtEl>
                                      </p:cBhvr>
                                    </p:animEffect>
                                    <p:anim calcmode="lin" valueType="num">
                                      <p:cBhvr>
                                        <p:cTn id="37" dur="800" decel="100000" fill="hold"/>
                                        <p:tgtEl>
                                          <p:spTgt spid="7174"/>
                                        </p:tgtEl>
                                        <p:attrNameLst>
                                          <p:attrName>style.rotation</p:attrName>
                                        </p:attrNameLst>
                                      </p:cBhvr>
                                      <p:tavLst>
                                        <p:tav tm="0">
                                          <p:val>
                                            <p:fltVal val="-90"/>
                                          </p:val>
                                        </p:tav>
                                        <p:tav tm="100000">
                                          <p:val>
                                            <p:fltVal val="0"/>
                                          </p:val>
                                        </p:tav>
                                      </p:tavLst>
                                    </p:anim>
                                    <p:anim calcmode="lin" valueType="num">
                                      <p:cBhvr>
                                        <p:cTn id="38" dur="800" decel="100000" fill="hold"/>
                                        <p:tgtEl>
                                          <p:spTgt spid="7174"/>
                                        </p:tgtEl>
                                        <p:attrNameLst>
                                          <p:attrName>ppt_x</p:attrName>
                                        </p:attrNameLst>
                                      </p:cBhvr>
                                      <p:tavLst>
                                        <p:tav tm="0">
                                          <p:val>
                                            <p:strVal val="#ppt_x+0.4"/>
                                          </p:val>
                                        </p:tav>
                                        <p:tav tm="100000">
                                          <p:val>
                                            <p:strVal val="#ppt_x-0.05"/>
                                          </p:val>
                                        </p:tav>
                                      </p:tavLst>
                                    </p:anim>
                                    <p:anim calcmode="lin" valueType="num">
                                      <p:cBhvr>
                                        <p:cTn id="39" dur="800" decel="100000" fill="hold"/>
                                        <p:tgtEl>
                                          <p:spTgt spid="7174"/>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7174"/>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7174"/>
                                        </p:tgtEl>
                                        <p:attrNameLst>
                                          <p:attrName>ppt_y</p:attrName>
                                        </p:attrNameLst>
                                      </p:cBhvr>
                                      <p:tavLst>
                                        <p:tav tm="0">
                                          <p:val>
                                            <p:strVal val="#ppt_y+0.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8" presetClass="entr" presetSubtype="0" accel="100000" fill="hold" grpId="0" nodeType="clickEffect">
                                  <p:stCondLst>
                                    <p:cond delay="0"/>
                                  </p:stCondLst>
                                  <p:childTnLst>
                                    <p:set>
                                      <p:cBhvr>
                                        <p:cTn id="45" dur="1" fill="hold">
                                          <p:stCondLst>
                                            <p:cond delay="0"/>
                                          </p:stCondLst>
                                        </p:cTn>
                                        <p:tgtEl>
                                          <p:spTgt spid="7175"/>
                                        </p:tgtEl>
                                        <p:attrNameLst>
                                          <p:attrName>style.visibility</p:attrName>
                                        </p:attrNameLst>
                                      </p:cBhvr>
                                      <p:to>
                                        <p:strVal val="visible"/>
                                      </p:to>
                                    </p:set>
                                    <p:anim calcmode="lin" valueType="num">
                                      <p:cBhvr>
                                        <p:cTn id="46" dur="500" fill="hold"/>
                                        <p:tgtEl>
                                          <p:spTgt spid="7175"/>
                                        </p:tgtEl>
                                        <p:attrNameLst>
                                          <p:attrName>ppt_w</p:attrName>
                                        </p:attrNameLst>
                                      </p:cBhvr>
                                      <p:tavLst>
                                        <p:tav tm="0">
                                          <p:val>
                                            <p:strVal val="#ppt_w*2.5"/>
                                          </p:val>
                                        </p:tav>
                                        <p:tav tm="100000">
                                          <p:val>
                                            <p:strVal val="#ppt_w"/>
                                          </p:val>
                                        </p:tav>
                                      </p:tavLst>
                                    </p:anim>
                                    <p:anim calcmode="lin" valueType="num">
                                      <p:cBhvr>
                                        <p:cTn id="47" dur="500" fill="hold"/>
                                        <p:tgtEl>
                                          <p:spTgt spid="7175"/>
                                        </p:tgtEl>
                                        <p:attrNameLst>
                                          <p:attrName>ppt_h</p:attrName>
                                        </p:attrNameLst>
                                      </p:cBhvr>
                                      <p:tavLst>
                                        <p:tav tm="0">
                                          <p:val>
                                            <p:strVal val="#ppt_h*0.01"/>
                                          </p:val>
                                        </p:tav>
                                        <p:tav tm="100000">
                                          <p:val>
                                            <p:strVal val="#ppt_h"/>
                                          </p:val>
                                        </p:tav>
                                      </p:tavLst>
                                    </p:anim>
                                    <p:anim calcmode="lin" valueType="num">
                                      <p:cBhvr>
                                        <p:cTn id="48" dur="500" fill="hold"/>
                                        <p:tgtEl>
                                          <p:spTgt spid="7175"/>
                                        </p:tgtEl>
                                        <p:attrNameLst>
                                          <p:attrName>ppt_x</p:attrName>
                                        </p:attrNameLst>
                                      </p:cBhvr>
                                      <p:tavLst>
                                        <p:tav tm="0">
                                          <p:val>
                                            <p:strVal val="#ppt_x"/>
                                          </p:val>
                                        </p:tav>
                                        <p:tav tm="100000">
                                          <p:val>
                                            <p:strVal val="#ppt_x"/>
                                          </p:val>
                                        </p:tav>
                                      </p:tavLst>
                                    </p:anim>
                                    <p:anim calcmode="lin" valueType="num">
                                      <p:cBhvr>
                                        <p:cTn id="49" dur="500" fill="hold"/>
                                        <p:tgtEl>
                                          <p:spTgt spid="7175"/>
                                        </p:tgtEl>
                                        <p:attrNameLst>
                                          <p:attrName>ppt_y</p:attrName>
                                        </p:attrNameLst>
                                      </p:cBhvr>
                                      <p:tavLst>
                                        <p:tav tm="0">
                                          <p:val>
                                            <p:strVal val="#ppt_h+1"/>
                                          </p:val>
                                        </p:tav>
                                        <p:tav tm="100000">
                                          <p:val>
                                            <p:strVal val="#ppt_y"/>
                                          </p:val>
                                        </p:tav>
                                      </p:tavLst>
                                    </p:anim>
                                    <p:animEffect transition="in" filter="fade">
                                      <p:cBhvr>
                                        <p:cTn id="50"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4" grpId="0" animBg="1"/>
      <p:bldP spid="7175" grpId="0" animBg="1"/>
      <p:bldP spid="7177" grpId="0" animBg="1"/>
      <p:bldP spid="71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WordArt 4"/>
          <p:cNvSpPr>
            <a:spLocks noChangeArrowheads="1" noChangeShapeType="1" noTextEdit="1"/>
          </p:cNvSpPr>
          <p:nvPr/>
        </p:nvSpPr>
        <p:spPr bwMode="auto">
          <a:xfrm>
            <a:off x="228600" y="1524000"/>
            <a:ext cx="4267200" cy="4267200"/>
          </a:xfrm>
          <a:prstGeom prst="rect">
            <a:avLst/>
          </a:prstGeom>
        </p:spPr>
        <p:txBody>
          <a:bodyPr wrap="none" fromWordArt="1">
            <a:prstTxWarp prst="textPlain">
              <a:avLst>
                <a:gd name="adj" fmla="val 50000"/>
              </a:avLst>
            </a:prstTxWarp>
          </a:bodyPr>
          <a:lstStyle/>
          <a:p>
            <a:pPr algn="ctr"/>
            <a:r>
              <a:rPr lang="vi-VN" sz="3600" i="1" kern="10">
                <a:ln w="9525">
                  <a:solidFill>
                    <a:srgbClr val="FF0000"/>
                  </a:solidFill>
                  <a:round/>
                  <a:headEnd/>
                  <a:tailEnd/>
                </a:ln>
                <a:solidFill>
                  <a:srgbClr val="FFFF00"/>
                </a:solidFill>
                <a:latin typeface="Arial"/>
                <a:cs typeface="Arial"/>
              </a:rPr>
              <a:t>" Chuyền chuyền một</a:t>
            </a:r>
          </a:p>
          <a:p>
            <a:pPr algn="ctr"/>
            <a:r>
              <a:rPr lang="vi-VN" sz="3600" i="1" kern="10">
                <a:ln w="9525">
                  <a:solidFill>
                    <a:srgbClr val="FF0000"/>
                  </a:solidFill>
                  <a:round/>
                  <a:headEnd/>
                  <a:tailEnd/>
                </a:ln>
                <a:solidFill>
                  <a:srgbClr val="FFFF00"/>
                </a:solidFill>
                <a:latin typeface="Arial"/>
                <a:cs typeface="Arial"/>
              </a:rPr>
              <a:t>Một, một đôi</a:t>
            </a:r>
          </a:p>
          <a:p>
            <a:pPr algn="ctr"/>
            <a:r>
              <a:rPr lang="vi-VN" sz="3600" i="1" kern="10">
                <a:ln w="9525">
                  <a:solidFill>
                    <a:srgbClr val="FF0000"/>
                  </a:solidFill>
                  <a:round/>
                  <a:headEnd/>
                  <a:tailEnd/>
                </a:ln>
                <a:solidFill>
                  <a:srgbClr val="FFFF00"/>
                </a:solidFill>
                <a:latin typeface="Arial"/>
                <a:cs typeface="Arial"/>
              </a:rPr>
              <a:t>Chuyền chuyền hai</a:t>
            </a:r>
          </a:p>
          <a:p>
            <a:pPr algn="ctr"/>
            <a:r>
              <a:rPr lang="vi-VN" sz="3600" i="1" kern="10">
                <a:ln w="9525">
                  <a:solidFill>
                    <a:srgbClr val="FF0000"/>
                  </a:solidFill>
                  <a:round/>
                  <a:headEnd/>
                  <a:tailEnd/>
                </a:ln>
                <a:solidFill>
                  <a:srgbClr val="FFFF00"/>
                </a:solidFill>
                <a:latin typeface="Arial"/>
                <a:cs typeface="Arial"/>
              </a:rPr>
              <a:t>Hai, hai đôi"</a:t>
            </a:r>
          </a:p>
          <a:p>
            <a:pPr algn="ctr"/>
            <a:r>
              <a:rPr lang="vi-VN" sz="3600" i="1" kern="10">
                <a:ln w="9525">
                  <a:solidFill>
                    <a:srgbClr val="FF0000"/>
                  </a:solidFill>
                  <a:round/>
                  <a:headEnd/>
                  <a:tailEnd/>
                </a:ln>
                <a:solidFill>
                  <a:srgbClr val="FFFF00"/>
                </a:solidFill>
                <a:latin typeface="Arial"/>
                <a:cs typeface="Arial"/>
              </a:rPr>
              <a:t>Mắt sáng ngời</a:t>
            </a:r>
          </a:p>
          <a:p>
            <a:pPr algn="ctr"/>
            <a:r>
              <a:rPr lang="vi-VN" sz="3600" i="1" kern="10">
                <a:ln w="9525">
                  <a:solidFill>
                    <a:srgbClr val="FF0000"/>
                  </a:solidFill>
                  <a:round/>
                  <a:headEnd/>
                  <a:tailEnd/>
                </a:ln>
                <a:solidFill>
                  <a:srgbClr val="FFFF00"/>
                </a:solidFill>
                <a:latin typeface="Arial"/>
                <a:cs typeface="Arial"/>
              </a:rPr>
              <a:t>Theo hòn cuội</a:t>
            </a:r>
          </a:p>
          <a:p>
            <a:pPr algn="ctr"/>
            <a:r>
              <a:rPr lang="vi-VN" sz="3600" i="1" kern="10">
                <a:ln w="9525">
                  <a:solidFill>
                    <a:srgbClr val="FF0000"/>
                  </a:solidFill>
                  <a:round/>
                  <a:headEnd/>
                  <a:tailEnd/>
                </a:ln>
                <a:solidFill>
                  <a:srgbClr val="FFFF00"/>
                </a:solidFill>
                <a:latin typeface="Arial"/>
                <a:cs typeface="Arial"/>
              </a:rPr>
              <a:t>Tay mềm mại</a:t>
            </a:r>
          </a:p>
          <a:p>
            <a:pPr algn="ctr"/>
            <a:r>
              <a:rPr lang="vi-VN" sz="3600" i="1" kern="10">
                <a:ln w="9525">
                  <a:solidFill>
                    <a:srgbClr val="FF0000"/>
                  </a:solidFill>
                  <a:round/>
                  <a:headEnd/>
                  <a:tailEnd/>
                </a:ln>
                <a:solidFill>
                  <a:srgbClr val="FFFF00"/>
                </a:solidFill>
                <a:latin typeface="Arial"/>
                <a:cs typeface="Arial"/>
              </a:rPr>
              <a:t>Vơ que chuyền.</a:t>
            </a:r>
            <a:endParaRPr lang="en-US" sz="3600" i="1" kern="10">
              <a:ln w="9525">
                <a:solidFill>
                  <a:srgbClr val="FF0000"/>
                </a:solidFill>
                <a:round/>
                <a:headEnd/>
                <a:tailEnd/>
              </a:ln>
              <a:solidFill>
                <a:srgbClr val="FFFF00"/>
              </a:solidFill>
              <a:latin typeface="Arial"/>
              <a:cs typeface="Arial"/>
            </a:endParaRPr>
          </a:p>
        </p:txBody>
      </p:sp>
      <p:sp>
        <p:nvSpPr>
          <p:cNvPr id="5123" name="WordArt 5"/>
          <p:cNvSpPr>
            <a:spLocks noChangeArrowheads="1" noChangeShapeType="1" noTextEdit="1"/>
          </p:cNvSpPr>
          <p:nvPr/>
        </p:nvSpPr>
        <p:spPr bwMode="auto">
          <a:xfrm>
            <a:off x="3048000" y="914400"/>
            <a:ext cx="3352800" cy="525463"/>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rPr>
              <a:t>Chơi chuyền</a:t>
            </a:r>
            <a:endPar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endParaRPr>
          </a:p>
        </p:txBody>
      </p:sp>
      <p:sp>
        <p:nvSpPr>
          <p:cNvPr id="6150" name="AutoShape 6"/>
          <p:cNvSpPr>
            <a:spLocks noChangeArrowheads="1"/>
          </p:cNvSpPr>
          <p:nvPr/>
        </p:nvSpPr>
        <p:spPr bwMode="auto">
          <a:xfrm>
            <a:off x="4724400" y="1447800"/>
            <a:ext cx="2895600" cy="1295400"/>
          </a:xfrm>
          <a:prstGeom prst="wedgeRoundRectCallout">
            <a:avLst>
              <a:gd name="adj1" fmla="val -71819"/>
              <a:gd name="adj2" fmla="val 32352"/>
              <a:gd name="adj3" fmla="val 16667"/>
            </a:avLst>
          </a:prstGeom>
          <a:noFill/>
          <a:ln w="9525">
            <a:solidFill>
              <a:schemeClr val="tx1"/>
            </a:solidFill>
            <a:miter lim="800000"/>
            <a:headEnd/>
            <a:tailEnd/>
          </a:ln>
        </p:spPr>
        <p:txBody>
          <a:bodyPr/>
          <a:lstStyle/>
          <a:p>
            <a:pPr algn="ctr"/>
            <a:r>
              <a:rPr lang="en-US" sz="2800" b="1">
                <a:solidFill>
                  <a:schemeClr val="accent2"/>
                </a:solidFill>
              </a:rPr>
              <a:t>Khổ thơ 1 nói lên điều gì?.</a:t>
            </a:r>
            <a:endParaRPr lang="vi-VN" sz="2800" b="1">
              <a:solidFill>
                <a:schemeClr val="accent2"/>
              </a:solidFill>
            </a:endParaRPr>
          </a:p>
        </p:txBody>
      </p:sp>
      <p:sp>
        <p:nvSpPr>
          <p:cNvPr id="6151" name="AutoShape 7"/>
          <p:cNvSpPr>
            <a:spLocks noChangeArrowheads="1"/>
          </p:cNvSpPr>
          <p:nvPr/>
        </p:nvSpPr>
        <p:spPr bwMode="auto">
          <a:xfrm flipH="1">
            <a:off x="4114800" y="3581400"/>
            <a:ext cx="4114800" cy="1828800"/>
          </a:xfrm>
          <a:prstGeom prst="wedgeEllipseCallout">
            <a:avLst>
              <a:gd name="adj1" fmla="val -51815"/>
              <a:gd name="adj2" fmla="val 62065"/>
            </a:avLst>
          </a:prstGeom>
          <a:solidFill>
            <a:schemeClr val="bg1"/>
          </a:solidFill>
          <a:ln w="9525">
            <a:solidFill>
              <a:schemeClr val="tx1"/>
            </a:solidFill>
            <a:miter lim="800000"/>
            <a:headEnd/>
            <a:tailEnd/>
          </a:ln>
        </p:spPr>
        <p:txBody>
          <a:bodyPr/>
          <a:lstStyle/>
          <a:p>
            <a:pPr algn="ctr"/>
            <a:r>
              <a:rPr lang="en-US" sz="2800" b="1">
                <a:solidFill>
                  <a:srgbClr val="A50021"/>
                </a:solidFill>
              </a:rPr>
              <a:t>Khổ thơ tả các bạn đang chơi chuyền.</a:t>
            </a:r>
            <a:endParaRPr lang="vi-VN" sz="2800" b="1">
              <a:solidFill>
                <a:srgbClr val="A50021"/>
              </a:solidFill>
            </a:endParaRPr>
          </a:p>
        </p:txBody>
      </p:sp>
      <p:sp>
        <p:nvSpPr>
          <p:cNvPr id="5126" name="WordArt 9"/>
          <p:cNvSpPr>
            <a:spLocks noChangeArrowheads="1" noChangeShapeType="1" noTextEdit="1"/>
          </p:cNvSpPr>
          <p:nvPr/>
        </p:nvSpPr>
        <p:spPr bwMode="auto">
          <a:xfrm>
            <a:off x="3352800" y="533400"/>
            <a:ext cx="1552575" cy="228600"/>
          </a:xfrm>
          <a:prstGeom prst="rect">
            <a:avLst/>
          </a:prstGeom>
        </p:spPr>
        <p:txBody>
          <a:bodyPr wrap="none" fromWordArt="1">
            <a:prstTxWarp prst="textPlain">
              <a:avLst>
                <a:gd name="adj" fmla="val 50000"/>
              </a:avLst>
            </a:prstTxWarp>
          </a:bodyPr>
          <a:lstStyle/>
          <a:p>
            <a:pPr algn="ctr"/>
            <a:r>
              <a:rPr lang="en-US" sz="3600" kern="10">
                <a:ln w="9525" cap="rnd">
                  <a:solidFill>
                    <a:srgbClr val="003300"/>
                  </a:solidFill>
                  <a:prstDash val="sysDot"/>
                  <a:round/>
                  <a:headEnd/>
                  <a:tailEnd/>
                </a:ln>
                <a:solidFill>
                  <a:srgbClr val="FFCC00"/>
                </a:solidFill>
                <a:latin typeface="Arial"/>
                <a:cs typeface="Arial"/>
              </a:rPr>
              <a:t>Chính tả:</a:t>
            </a:r>
          </a:p>
        </p:txBody>
      </p:sp>
      <p:sp>
        <p:nvSpPr>
          <p:cNvPr id="5127" name="WordArt 10"/>
          <p:cNvSpPr>
            <a:spLocks noChangeArrowheads="1" noChangeShapeType="1" noTextEdit="1"/>
          </p:cNvSpPr>
          <p:nvPr/>
        </p:nvSpPr>
        <p:spPr bwMode="auto">
          <a:xfrm>
            <a:off x="5029200" y="533400"/>
            <a:ext cx="1371600" cy="304800"/>
          </a:xfrm>
          <a:prstGeom prst="rect">
            <a:avLst/>
          </a:prstGeom>
        </p:spPr>
        <p:txBody>
          <a:bodyPr wrap="none" fromWordArt="1">
            <a:prstTxWarp prst="textPlain">
              <a:avLst>
                <a:gd name="adj" fmla="val 50000"/>
              </a:avLst>
            </a:prstTxWarp>
          </a:bodyPr>
          <a:lstStyle/>
          <a:p>
            <a:pPr algn="ctr"/>
            <a:r>
              <a:rPr lang="en-US" sz="3600" i="1" kern="10">
                <a:ln w="9525">
                  <a:solidFill>
                    <a:srgbClr val="FFFF00"/>
                  </a:solidFill>
                  <a:round/>
                  <a:headEnd/>
                  <a:tailEnd/>
                </a:ln>
                <a:solidFill>
                  <a:srgbClr val="008000"/>
                </a:solidFill>
                <a:effectLst>
                  <a:outerShdw dist="45791" dir="2021404" algn="ctr" rotWithShape="0">
                    <a:srgbClr val="B2B2B2">
                      <a:alpha val="79999"/>
                    </a:srgbClr>
                  </a:outerShdw>
                </a:effectLst>
                <a:latin typeface="Arial"/>
                <a:cs typeface="Arial"/>
              </a:rPr>
              <a:t>Nghe- viết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decel="50000" fill="hold">
                                          <p:stCondLst>
                                            <p:cond delay="0"/>
                                          </p:stCondLst>
                                        </p:cTn>
                                        <p:tgtEl>
                                          <p:spTgt spid="614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8"/>
                                        </p:tgtEl>
                                        <p:attrNameLst>
                                          <p:attrName>ppt_w</p:attrName>
                                        </p:attrNameLst>
                                      </p:cBhvr>
                                      <p:tavLst>
                                        <p:tav tm="0">
                                          <p:val>
                                            <p:strVal val="#ppt_w*.05"/>
                                          </p:val>
                                        </p:tav>
                                        <p:tav tm="100000">
                                          <p:val>
                                            <p:strVal val="#ppt_w"/>
                                          </p:val>
                                        </p:tav>
                                      </p:tavLst>
                                    </p:anim>
                                    <p:anim calcmode="lin" valueType="num">
                                      <p:cBhvr>
                                        <p:cTn id="10" dur="1000" fill="hold"/>
                                        <p:tgtEl>
                                          <p:spTgt spid="614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150"/>
                                        </p:tgtEl>
                                        <p:attrNameLst>
                                          <p:attrName>style.visibility</p:attrName>
                                        </p:attrNameLst>
                                      </p:cBhvr>
                                      <p:to>
                                        <p:strVal val="visible"/>
                                      </p:to>
                                    </p:set>
                                    <p:animEffect transition="in" filter="wipe(down)">
                                      <p:cBhvr>
                                        <p:cTn id="19" dur="580">
                                          <p:stCondLst>
                                            <p:cond delay="0"/>
                                          </p:stCondLst>
                                        </p:cTn>
                                        <p:tgtEl>
                                          <p:spTgt spid="6150"/>
                                        </p:tgtEl>
                                      </p:cBhvr>
                                    </p:animEffect>
                                    <p:anim calcmode="lin" valueType="num">
                                      <p:cBhvr>
                                        <p:cTn id="20" dur="1822" tmFilter="0,0; 0.14,0.36; 0.43,0.73; 0.71,0.91; 1.0,1.0">
                                          <p:stCondLst>
                                            <p:cond delay="0"/>
                                          </p:stCondLst>
                                        </p:cTn>
                                        <p:tgtEl>
                                          <p:spTgt spid="615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15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15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15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150"/>
                                        </p:tgtEl>
                                        <p:attrNameLst>
                                          <p:attrName>ppt_y</p:attrName>
                                        </p:attrNameLst>
                                      </p:cBhvr>
                                      <p:tavLst>
                                        <p:tav tm="0" fmla="#ppt_y-sin(pi*$)/81">
                                          <p:val>
                                            <p:fltVal val="0"/>
                                          </p:val>
                                        </p:tav>
                                        <p:tav tm="100000">
                                          <p:val>
                                            <p:fltVal val="1"/>
                                          </p:val>
                                        </p:tav>
                                      </p:tavLst>
                                    </p:anim>
                                    <p:animScale>
                                      <p:cBhvr>
                                        <p:cTn id="25" dur="26">
                                          <p:stCondLst>
                                            <p:cond delay="650"/>
                                          </p:stCondLst>
                                        </p:cTn>
                                        <p:tgtEl>
                                          <p:spTgt spid="6150"/>
                                        </p:tgtEl>
                                      </p:cBhvr>
                                      <p:to x="100000" y="60000"/>
                                    </p:animScale>
                                    <p:animScale>
                                      <p:cBhvr>
                                        <p:cTn id="26" dur="166" decel="50000">
                                          <p:stCondLst>
                                            <p:cond delay="676"/>
                                          </p:stCondLst>
                                        </p:cTn>
                                        <p:tgtEl>
                                          <p:spTgt spid="6150"/>
                                        </p:tgtEl>
                                      </p:cBhvr>
                                      <p:to x="100000" y="100000"/>
                                    </p:animScale>
                                    <p:animScale>
                                      <p:cBhvr>
                                        <p:cTn id="27" dur="26">
                                          <p:stCondLst>
                                            <p:cond delay="1312"/>
                                          </p:stCondLst>
                                        </p:cTn>
                                        <p:tgtEl>
                                          <p:spTgt spid="6150"/>
                                        </p:tgtEl>
                                      </p:cBhvr>
                                      <p:to x="100000" y="80000"/>
                                    </p:animScale>
                                    <p:animScale>
                                      <p:cBhvr>
                                        <p:cTn id="28" dur="166" decel="50000">
                                          <p:stCondLst>
                                            <p:cond delay="1338"/>
                                          </p:stCondLst>
                                        </p:cTn>
                                        <p:tgtEl>
                                          <p:spTgt spid="6150"/>
                                        </p:tgtEl>
                                      </p:cBhvr>
                                      <p:to x="100000" y="100000"/>
                                    </p:animScale>
                                    <p:animScale>
                                      <p:cBhvr>
                                        <p:cTn id="29" dur="26">
                                          <p:stCondLst>
                                            <p:cond delay="1642"/>
                                          </p:stCondLst>
                                        </p:cTn>
                                        <p:tgtEl>
                                          <p:spTgt spid="6150"/>
                                        </p:tgtEl>
                                      </p:cBhvr>
                                      <p:to x="100000" y="90000"/>
                                    </p:animScale>
                                    <p:animScale>
                                      <p:cBhvr>
                                        <p:cTn id="30" dur="166" decel="50000">
                                          <p:stCondLst>
                                            <p:cond delay="1668"/>
                                          </p:stCondLst>
                                        </p:cTn>
                                        <p:tgtEl>
                                          <p:spTgt spid="6150"/>
                                        </p:tgtEl>
                                      </p:cBhvr>
                                      <p:to x="100000" y="100000"/>
                                    </p:animScale>
                                    <p:animScale>
                                      <p:cBhvr>
                                        <p:cTn id="31" dur="26">
                                          <p:stCondLst>
                                            <p:cond delay="1808"/>
                                          </p:stCondLst>
                                        </p:cTn>
                                        <p:tgtEl>
                                          <p:spTgt spid="6150"/>
                                        </p:tgtEl>
                                      </p:cBhvr>
                                      <p:to x="100000" y="95000"/>
                                    </p:animScale>
                                    <p:animScale>
                                      <p:cBhvr>
                                        <p:cTn id="32" dur="166" decel="50000">
                                          <p:stCondLst>
                                            <p:cond delay="1834"/>
                                          </p:stCondLst>
                                        </p:cTn>
                                        <p:tgtEl>
                                          <p:spTgt spid="6150"/>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xit" presetSubtype="12" fill="hold" grpId="1" nodeType="clickEffect">
                                  <p:stCondLst>
                                    <p:cond delay="0"/>
                                  </p:stCondLst>
                                  <p:childTnLst>
                                    <p:animEffect transition="out" filter="strips(downLeft)">
                                      <p:cBhvr>
                                        <p:cTn id="36" dur="500"/>
                                        <p:tgtEl>
                                          <p:spTgt spid="6150"/>
                                        </p:tgtEl>
                                      </p:cBhvr>
                                    </p:animEffect>
                                    <p:set>
                                      <p:cBhvr>
                                        <p:cTn id="37" dur="1" fill="hold">
                                          <p:stCondLst>
                                            <p:cond delay="499"/>
                                          </p:stCondLst>
                                        </p:cTn>
                                        <p:tgtEl>
                                          <p:spTgt spid="6150"/>
                                        </p:tgtEl>
                                        <p:attrNameLst>
                                          <p:attrName>style.visibility</p:attrName>
                                        </p:attrNameLst>
                                      </p:cBhvr>
                                      <p:to>
                                        <p:strVal val="hidden"/>
                                      </p:to>
                                    </p:set>
                                  </p:childTnLst>
                                </p:cTn>
                              </p:par>
                            </p:childTnLst>
                          </p:cTn>
                        </p:par>
                        <p:par>
                          <p:cTn id="38" fill="hold" nodeType="afterGroup">
                            <p:stCondLst>
                              <p:cond delay="500"/>
                            </p:stCondLst>
                            <p:childTnLst>
                              <p:par>
                                <p:cTn id="39" presetID="18" presetClass="entr" presetSubtype="12" fill="hold" grpId="0" nodeType="afterEffect">
                                  <p:stCondLst>
                                    <p:cond delay="0"/>
                                  </p:stCondLst>
                                  <p:childTnLst>
                                    <p:set>
                                      <p:cBhvr>
                                        <p:cTn id="40" dur="1" fill="hold">
                                          <p:stCondLst>
                                            <p:cond delay="0"/>
                                          </p:stCondLst>
                                        </p:cTn>
                                        <p:tgtEl>
                                          <p:spTgt spid="6151"/>
                                        </p:tgtEl>
                                        <p:attrNameLst>
                                          <p:attrName>style.visibility</p:attrName>
                                        </p:attrNameLst>
                                      </p:cBhvr>
                                      <p:to>
                                        <p:strVal val="visible"/>
                                      </p:to>
                                    </p:set>
                                    <p:animEffect transition="in" filter="strips(downLeft)">
                                      <p:cBhvr>
                                        <p:cTn id="4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0" grpId="0" animBg="1"/>
      <p:bldP spid="6150" grpId="1" animBg="1"/>
      <p:bldP spid="61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1" name="WordArt 5"/>
          <p:cNvSpPr>
            <a:spLocks noChangeArrowheads="1" noChangeShapeType="1" noTextEdit="1"/>
          </p:cNvSpPr>
          <p:nvPr/>
        </p:nvSpPr>
        <p:spPr bwMode="auto">
          <a:xfrm>
            <a:off x="4572000" y="1752600"/>
            <a:ext cx="4114800" cy="4791075"/>
          </a:xfrm>
          <a:prstGeom prst="rect">
            <a:avLst/>
          </a:prstGeom>
        </p:spPr>
        <p:txBody>
          <a:bodyPr wrap="none" fromWordArt="1">
            <a:prstTxWarp prst="textPlain">
              <a:avLst>
                <a:gd name="adj" fmla="val 50000"/>
              </a:avLst>
            </a:prstTxWarp>
          </a:bodyPr>
          <a:lstStyle/>
          <a:p>
            <a:pPr algn="ctr"/>
            <a:r>
              <a:rPr lang="vi-VN" sz="3600" i="1" kern="10">
                <a:ln w="9525">
                  <a:solidFill>
                    <a:srgbClr val="FF0000"/>
                  </a:solidFill>
                  <a:round/>
                  <a:headEnd/>
                  <a:tailEnd/>
                </a:ln>
                <a:solidFill>
                  <a:srgbClr val="FFFF00"/>
                </a:solidFill>
                <a:latin typeface="Arial"/>
                <a:cs typeface="Arial"/>
              </a:rPr>
              <a:t>Mai lớn lên</a:t>
            </a:r>
          </a:p>
          <a:p>
            <a:pPr algn="ctr"/>
            <a:r>
              <a:rPr lang="vi-VN" sz="3600" i="1" kern="10">
                <a:ln w="9525">
                  <a:solidFill>
                    <a:srgbClr val="FF0000"/>
                  </a:solidFill>
                  <a:round/>
                  <a:headEnd/>
                  <a:tailEnd/>
                </a:ln>
                <a:solidFill>
                  <a:srgbClr val="FFFF00"/>
                </a:solidFill>
                <a:latin typeface="Arial"/>
                <a:cs typeface="Arial"/>
              </a:rPr>
              <a:t>Vào nhà máy</a:t>
            </a:r>
          </a:p>
          <a:p>
            <a:pPr algn="ctr"/>
            <a:r>
              <a:rPr lang="vi-VN" sz="3600" i="1" kern="10">
                <a:ln w="9525">
                  <a:solidFill>
                    <a:srgbClr val="FF0000"/>
                  </a:solidFill>
                  <a:round/>
                  <a:headEnd/>
                  <a:tailEnd/>
                </a:ln>
                <a:solidFill>
                  <a:srgbClr val="FFFF00"/>
                </a:solidFill>
                <a:latin typeface="Arial"/>
                <a:cs typeface="Arial"/>
              </a:rPr>
              <a:t>Công nhân mới</a:t>
            </a:r>
          </a:p>
          <a:p>
            <a:pPr algn="ctr"/>
            <a:r>
              <a:rPr lang="vi-VN" sz="3600" i="1" kern="10">
                <a:ln w="9525">
                  <a:solidFill>
                    <a:srgbClr val="FF0000"/>
                  </a:solidFill>
                  <a:round/>
                  <a:headEnd/>
                  <a:tailEnd/>
                </a:ln>
                <a:solidFill>
                  <a:srgbClr val="FFFF00"/>
                </a:solidFill>
                <a:latin typeface="Arial"/>
                <a:cs typeface="Arial"/>
              </a:rPr>
              <a:t>Giữa dây chuyền</a:t>
            </a:r>
          </a:p>
          <a:p>
            <a:pPr algn="ctr"/>
            <a:r>
              <a:rPr lang="vi-VN" sz="3600" i="1" kern="10">
                <a:ln w="9525">
                  <a:solidFill>
                    <a:srgbClr val="FF0000"/>
                  </a:solidFill>
                  <a:round/>
                  <a:headEnd/>
                  <a:tailEnd/>
                </a:ln>
                <a:solidFill>
                  <a:srgbClr val="FFFF00"/>
                </a:solidFill>
                <a:latin typeface="Arial"/>
                <a:cs typeface="Arial"/>
              </a:rPr>
              <a:t>Đón bạn lên</a:t>
            </a:r>
          </a:p>
          <a:p>
            <a:pPr algn="ctr"/>
            <a:r>
              <a:rPr lang="vi-VN" sz="3600" i="1" kern="10">
                <a:ln w="9525">
                  <a:solidFill>
                    <a:srgbClr val="FF0000"/>
                  </a:solidFill>
                  <a:round/>
                  <a:headEnd/>
                  <a:tailEnd/>
                </a:ln>
                <a:solidFill>
                  <a:srgbClr val="FFFF00"/>
                </a:solidFill>
                <a:latin typeface="Arial"/>
                <a:cs typeface="Arial"/>
              </a:rPr>
              <a:t>Chuyền bạn dưới</a:t>
            </a:r>
          </a:p>
          <a:p>
            <a:pPr algn="ctr"/>
            <a:r>
              <a:rPr lang="vi-VN" sz="3600" i="1" kern="10">
                <a:ln w="9525">
                  <a:solidFill>
                    <a:srgbClr val="FF0000"/>
                  </a:solidFill>
                  <a:round/>
                  <a:headEnd/>
                  <a:tailEnd/>
                </a:ln>
                <a:solidFill>
                  <a:srgbClr val="FFFF00"/>
                </a:solidFill>
                <a:latin typeface="Arial"/>
                <a:cs typeface="Arial"/>
              </a:rPr>
              <a:t>Mắt không mỏi</a:t>
            </a:r>
          </a:p>
          <a:p>
            <a:pPr algn="ctr"/>
            <a:r>
              <a:rPr lang="vi-VN" sz="3600" i="1" kern="10">
                <a:ln w="9525">
                  <a:solidFill>
                    <a:srgbClr val="FF0000"/>
                  </a:solidFill>
                  <a:round/>
                  <a:headEnd/>
                  <a:tailEnd/>
                </a:ln>
                <a:solidFill>
                  <a:srgbClr val="FFFF00"/>
                </a:solidFill>
                <a:latin typeface="Arial"/>
                <a:cs typeface="Arial"/>
              </a:rPr>
              <a:t>Tay không rời</a:t>
            </a:r>
          </a:p>
          <a:p>
            <a:pPr algn="ctr"/>
            <a:r>
              <a:rPr lang="vi-VN" sz="3600" i="1" kern="10">
                <a:ln w="9525">
                  <a:solidFill>
                    <a:srgbClr val="FF0000"/>
                  </a:solidFill>
                  <a:round/>
                  <a:headEnd/>
                  <a:tailEnd/>
                </a:ln>
                <a:solidFill>
                  <a:srgbClr val="FFFF00"/>
                </a:solidFill>
                <a:latin typeface="Arial"/>
                <a:cs typeface="Arial"/>
              </a:rPr>
              <a:t>Chuyền dẻo dai</a:t>
            </a:r>
          </a:p>
          <a:p>
            <a:pPr algn="ctr"/>
            <a:r>
              <a:rPr lang="vi-VN" sz="3600" i="1" kern="10">
                <a:ln w="9525">
                  <a:solidFill>
                    <a:srgbClr val="FF0000"/>
                  </a:solidFill>
                  <a:round/>
                  <a:headEnd/>
                  <a:tailEnd/>
                </a:ln>
                <a:solidFill>
                  <a:srgbClr val="FFFF00"/>
                </a:solidFill>
                <a:latin typeface="Arial"/>
                <a:cs typeface="Arial"/>
              </a:rPr>
              <a:t>Chuyền mãi mãi...</a:t>
            </a:r>
            <a:endParaRPr lang="en-US" sz="3600" i="1" kern="10">
              <a:ln w="9525">
                <a:solidFill>
                  <a:srgbClr val="FF0000"/>
                </a:solidFill>
                <a:round/>
                <a:headEnd/>
                <a:tailEnd/>
              </a:ln>
              <a:solidFill>
                <a:srgbClr val="FFFF00"/>
              </a:solidFill>
              <a:latin typeface="Arial"/>
              <a:cs typeface="Arial"/>
            </a:endParaRPr>
          </a:p>
        </p:txBody>
      </p:sp>
      <p:sp>
        <p:nvSpPr>
          <p:cNvPr id="6147" name="WordArt 6"/>
          <p:cNvSpPr>
            <a:spLocks noChangeArrowheads="1" noChangeShapeType="1" noTextEdit="1"/>
          </p:cNvSpPr>
          <p:nvPr/>
        </p:nvSpPr>
        <p:spPr bwMode="auto">
          <a:xfrm>
            <a:off x="3200400" y="914400"/>
            <a:ext cx="3200400" cy="373063"/>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000099"/>
                  </a:solidFill>
                  <a:round/>
                  <a:headEnd/>
                  <a:tailEnd/>
                </a:ln>
                <a:solidFill>
                  <a:srgbClr val="FF0000"/>
                </a:solidFill>
                <a:effectLst>
                  <a:outerShdw dist="125724" dir="18900000" algn="ctr" rotWithShape="0">
                    <a:srgbClr val="000099"/>
                  </a:outerShdw>
                </a:effectLst>
                <a:latin typeface="Arial"/>
                <a:cs typeface="Arial"/>
              </a:rPr>
              <a:t>Chơi chuyền</a:t>
            </a:r>
            <a:endParaRPr lang="en-US" sz="3600" b="1" kern="10" spc="-360">
              <a:ln w="12700">
                <a:solidFill>
                  <a:srgbClr val="000099"/>
                </a:solidFill>
                <a:round/>
                <a:headEnd/>
                <a:tailEnd/>
              </a:ln>
              <a:solidFill>
                <a:srgbClr val="FF0000"/>
              </a:solidFill>
              <a:effectLst>
                <a:outerShdw dist="125724" dir="18900000" algn="ctr" rotWithShape="0">
                  <a:srgbClr val="000099"/>
                </a:outerShdw>
              </a:effectLst>
              <a:latin typeface="Arial"/>
              <a:cs typeface="Arial"/>
            </a:endParaRPr>
          </a:p>
        </p:txBody>
      </p:sp>
      <p:sp>
        <p:nvSpPr>
          <p:cNvPr id="4103" name="AutoShape 7"/>
          <p:cNvSpPr>
            <a:spLocks noChangeArrowheads="1"/>
          </p:cNvSpPr>
          <p:nvPr/>
        </p:nvSpPr>
        <p:spPr bwMode="auto">
          <a:xfrm flipH="1">
            <a:off x="609600" y="1066800"/>
            <a:ext cx="3352800" cy="1752600"/>
          </a:xfrm>
          <a:prstGeom prst="wedgeEllipseCallout">
            <a:avLst>
              <a:gd name="adj1" fmla="val -74861"/>
              <a:gd name="adj2" fmla="val 14310"/>
            </a:avLst>
          </a:prstGeom>
          <a:solidFill>
            <a:schemeClr val="bg1"/>
          </a:solidFill>
          <a:ln w="28575">
            <a:solidFill>
              <a:schemeClr val="tx1"/>
            </a:solidFill>
            <a:miter lim="800000"/>
            <a:headEnd/>
            <a:tailEnd/>
          </a:ln>
        </p:spPr>
        <p:txBody>
          <a:bodyPr/>
          <a:lstStyle/>
          <a:p>
            <a:pPr algn="ctr"/>
            <a:r>
              <a:rPr lang="en-US" sz="2800" b="1">
                <a:solidFill>
                  <a:srgbClr val="FF0066"/>
                </a:solidFill>
              </a:rPr>
              <a:t>Khổ thơ 2 nói lên điều gì?.</a:t>
            </a:r>
            <a:endParaRPr lang="vi-VN" sz="2800" b="1">
              <a:solidFill>
                <a:srgbClr val="FF0066"/>
              </a:solidFill>
            </a:endParaRPr>
          </a:p>
        </p:txBody>
      </p:sp>
      <p:sp>
        <p:nvSpPr>
          <p:cNvPr id="4104" name="AutoShape 8"/>
          <p:cNvSpPr>
            <a:spLocks noChangeArrowheads="1"/>
          </p:cNvSpPr>
          <p:nvPr/>
        </p:nvSpPr>
        <p:spPr bwMode="auto">
          <a:xfrm>
            <a:off x="0" y="3200400"/>
            <a:ext cx="4648200" cy="3200400"/>
          </a:xfrm>
          <a:prstGeom prst="wedgeEllipseCallout">
            <a:avLst>
              <a:gd name="adj1" fmla="val -48222"/>
              <a:gd name="adj2" fmla="val 45782"/>
            </a:avLst>
          </a:prstGeom>
          <a:solidFill>
            <a:schemeClr val="bg1"/>
          </a:solidFill>
          <a:ln w="38100">
            <a:solidFill>
              <a:srgbClr val="A50021"/>
            </a:solidFill>
            <a:miter lim="800000"/>
            <a:headEnd/>
            <a:tailEnd/>
          </a:ln>
        </p:spPr>
        <p:txBody>
          <a:bodyPr/>
          <a:lstStyle/>
          <a:p>
            <a:pPr algn="ctr"/>
            <a:r>
              <a:rPr lang="en-US" sz="2400" b="1" i="1">
                <a:solidFill>
                  <a:srgbClr val="FF0000"/>
                </a:solidFill>
              </a:rPr>
              <a:t>Chơi chuyền giúp các bạn tinh mắt, nhanh nhẹn, có sức dẻo dai để mai lớn lên làm tốt công việc trong dây chuyền nhà máy.</a:t>
            </a:r>
            <a:endParaRPr lang="vi-VN" sz="2400" b="1" i="1">
              <a:solidFill>
                <a:srgbClr val="FF0000"/>
              </a:solidFill>
            </a:endParaRPr>
          </a:p>
        </p:txBody>
      </p:sp>
      <p:sp>
        <p:nvSpPr>
          <p:cNvPr id="6150" name="Text Box 9"/>
          <p:cNvSpPr txBox="1">
            <a:spLocks noChangeArrowheads="1"/>
          </p:cNvSpPr>
          <p:nvPr/>
        </p:nvSpPr>
        <p:spPr bwMode="auto">
          <a:xfrm>
            <a:off x="3048000" y="212725"/>
            <a:ext cx="4114800" cy="396875"/>
          </a:xfrm>
          <a:prstGeom prst="rect">
            <a:avLst/>
          </a:prstGeom>
          <a:solidFill>
            <a:schemeClr val="bg1"/>
          </a:solidFill>
          <a:ln w="9525">
            <a:noFill/>
            <a:miter lim="800000"/>
            <a:headEnd/>
            <a:tailEnd/>
          </a:ln>
        </p:spPr>
        <p:txBody>
          <a:bodyPr>
            <a:spAutoFit/>
          </a:bodyPr>
          <a:lstStyle/>
          <a:p>
            <a:pPr>
              <a:spcBef>
                <a:spcPct val="50000"/>
              </a:spcBef>
            </a:pPr>
            <a:endParaRPr lang="en-US" sz="2000" i="1">
              <a:solidFill>
                <a:srgbClr val="0033CC"/>
              </a:solidFill>
            </a:endParaRPr>
          </a:p>
        </p:txBody>
      </p:sp>
      <p:sp>
        <p:nvSpPr>
          <p:cNvPr id="6151" name="WordArt 10"/>
          <p:cNvSpPr>
            <a:spLocks noChangeArrowheads="1" noChangeShapeType="1" noTextEdit="1"/>
          </p:cNvSpPr>
          <p:nvPr/>
        </p:nvSpPr>
        <p:spPr bwMode="auto">
          <a:xfrm>
            <a:off x="3352800" y="609600"/>
            <a:ext cx="1400175" cy="228600"/>
          </a:xfrm>
          <a:prstGeom prst="rect">
            <a:avLst/>
          </a:prstGeom>
        </p:spPr>
        <p:txBody>
          <a:bodyPr wrap="none" fromWordArt="1">
            <a:prstTxWarp prst="textPlain">
              <a:avLst>
                <a:gd name="adj" fmla="val 50000"/>
              </a:avLst>
            </a:prstTxWarp>
          </a:bodyPr>
          <a:lstStyle/>
          <a:p>
            <a:pPr algn="ctr"/>
            <a:r>
              <a:rPr lang="en-US" sz="3600" kern="10">
                <a:ln w="9525" cap="rnd">
                  <a:solidFill>
                    <a:srgbClr val="003300"/>
                  </a:solidFill>
                  <a:prstDash val="sysDot"/>
                  <a:round/>
                  <a:headEnd/>
                  <a:tailEnd/>
                </a:ln>
                <a:solidFill>
                  <a:srgbClr val="006600"/>
                </a:solidFill>
                <a:latin typeface="Arial"/>
                <a:cs typeface="Arial"/>
              </a:rPr>
              <a:t>Chính tả:</a:t>
            </a:r>
          </a:p>
        </p:txBody>
      </p:sp>
      <p:sp>
        <p:nvSpPr>
          <p:cNvPr id="6152" name="WordArt 11"/>
          <p:cNvSpPr>
            <a:spLocks noChangeArrowheads="1" noChangeShapeType="1" noTextEdit="1"/>
          </p:cNvSpPr>
          <p:nvPr/>
        </p:nvSpPr>
        <p:spPr bwMode="auto">
          <a:xfrm>
            <a:off x="4876800" y="533400"/>
            <a:ext cx="1524000" cy="304800"/>
          </a:xfrm>
          <a:prstGeom prst="rect">
            <a:avLst/>
          </a:prstGeom>
        </p:spPr>
        <p:txBody>
          <a:bodyPr wrap="none" fromWordArt="1">
            <a:prstTxWarp prst="textPlain">
              <a:avLst>
                <a:gd name="adj" fmla="val 50000"/>
              </a:avLst>
            </a:prstTxWarp>
          </a:bodyPr>
          <a:lstStyle/>
          <a:p>
            <a:pPr algn="ctr"/>
            <a:r>
              <a:rPr lang="en-US" sz="3600" i="1" kern="10">
                <a:ln w="9525">
                  <a:solidFill>
                    <a:srgbClr val="FFFF00"/>
                  </a:solidFill>
                  <a:round/>
                  <a:headEnd/>
                  <a:tailEnd/>
                </a:ln>
                <a:solidFill>
                  <a:srgbClr val="008000"/>
                </a:solidFill>
                <a:effectLst>
                  <a:outerShdw dist="45791" dir="2021404" algn="ctr" rotWithShape="0">
                    <a:srgbClr val="B2B2B2">
                      <a:alpha val="79999"/>
                    </a:srgbClr>
                  </a:outerShdw>
                </a:effectLst>
                <a:latin typeface="Arial"/>
                <a:cs typeface="Arial"/>
              </a:rPr>
              <a:t>Nghe- viết</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dissolve">
                                      <p:cBhvr>
                                        <p:cTn id="7" dur="10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linds(horizontal)">
                                      <p:cBhvr>
                                        <p:cTn id="12" dur="500"/>
                                        <p:tgtEl>
                                          <p:spTgt spid="4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diamond(in)">
                                      <p:cBhvr>
                                        <p:cTn id="17" dur="1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3" grpId="0" animBg="1"/>
      <p:bldP spid="41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4" name="WordArt 4"/>
          <p:cNvSpPr>
            <a:spLocks noChangeArrowheads="1" noChangeShapeType="1" noTextEdit="1"/>
          </p:cNvSpPr>
          <p:nvPr/>
        </p:nvSpPr>
        <p:spPr bwMode="auto">
          <a:xfrm>
            <a:off x="228600" y="1524000"/>
            <a:ext cx="4267200" cy="4267200"/>
          </a:xfrm>
          <a:prstGeom prst="rect">
            <a:avLst/>
          </a:prstGeom>
        </p:spPr>
        <p:txBody>
          <a:bodyPr wrap="none" fromWordArt="1">
            <a:prstTxWarp prst="textPlain">
              <a:avLst>
                <a:gd name="adj" fmla="val 50000"/>
              </a:avLst>
            </a:prstTxWarp>
          </a:bodyPr>
          <a:lstStyle/>
          <a:p>
            <a:pPr algn="ctr"/>
            <a:r>
              <a:rPr lang="vi-VN" sz="3600" i="1" kern="10">
                <a:ln w="9525">
                  <a:solidFill>
                    <a:srgbClr val="FF0000"/>
                  </a:solidFill>
                  <a:round/>
                  <a:headEnd/>
                  <a:tailEnd/>
                </a:ln>
                <a:solidFill>
                  <a:srgbClr val="FFFF00"/>
                </a:solidFill>
                <a:latin typeface="Arial"/>
                <a:cs typeface="Arial"/>
              </a:rPr>
              <a:t>" Chuyền chuyền một</a:t>
            </a:r>
          </a:p>
          <a:p>
            <a:pPr algn="ctr"/>
            <a:r>
              <a:rPr lang="vi-VN" sz="3600" i="1" kern="10">
                <a:ln w="9525">
                  <a:solidFill>
                    <a:srgbClr val="FF0000"/>
                  </a:solidFill>
                  <a:round/>
                  <a:headEnd/>
                  <a:tailEnd/>
                </a:ln>
                <a:solidFill>
                  <a:srgbClr val="FFFF00"/>
                </a:solidFill>
                <a:latin typeface="Arial"/>
                <a:cs typeface="Arial"/>
              </a:rPr>
              <a:t>Một, một đôi</a:t>
            </a:r>
          </a:p>
          <a:p>
            <a:pPr algn="ctr"/>
            <a:r>
              <a:rPr lang="vi-VN" sz="3600" i="1" kern="10">
                <a:ln w="9525">
                  <a:solidFill>
                    <a:srgbClr val="FF0000"/>
                  </a:solidFill>
                  <a:round/>
                  <a:headEnd/>
                  <a:tailEnd/>
                </a:ln>
                <a:solidFill>
                  <a:srgbClr val="FFFF00"/>
                </a:solidFill>
                <a:latin typeface="Arial"/>
                <a:cs typeface="Arial"/>
              </a:rPr>
              <a:t>Chuyền chuyền hai</a:t>
            </a:r>
          </a:p>
          <a:p>
            <a:pPr algn="ctr"/>
            <a:r>
              <a:rPr lang="vi-VN" sz="3600" i="1" kern="10">
                <a:ln w="9525">
                  <a:solidFill>
                    <a:srgbClr val="FF0000"/>
                  </a:solidFill>
                  <a:round/>
                  <a:headEnd/>
                  <a:tailEnd/>
                </a:ln>
                <a:solidFill>
                  <a:srgbClr val="FFFF00"/>
                </a:solidFill>
                <a:latin typeface="Arial"/>
                <a:cs typeface="Arial"/>
              </a:rPr>
              <a:t>Hai, hai đôi"</a:t>
            </a:r>
          </a:p>
          <a:p>
            <a:pPr algn="ctr"/>
            <a:r>
              <a:rPr lang="vi-VN" sz="3600" i="1" kern="10">
                <a:ln w="9525">
                  <a:solidFill>
                    <a:srgbClr val="FF0000"/>
                  </a:solidFill>
                  <a:round/>
                  <a:headEnd/>
                  <a:tailEnd/>
                </a:ln>
                <a:solidFill>
                  <a:srgbClr val="FFFF00"/>
                </a:solidFill>
                <a:latin typeface="Arial"/>
                <a:cs typeface="Arial"/>
              </a:rPr>
              <a:t>Mắt sáng ngời</a:t>
            </a:r>
          </a:p>
          <a:p>
            <a:pPr algn="ctr"/>
            <a:r>
              <a:rPr lang="vi-VN" sz="3600" i="1" kern="10">
                <a:ln w="9525">
                  <a:solidFill>
                    <a:srgbClr val="FF0000"/>
                  </a:solidFill>
                  <a:round/>
                  <a:headEnd/>
                  <a:tailEnd/>
                </a:ln>
                <a:solidFill>
                  <a:srgbClr val="FFFF00"/>
                </a:solidFill>
                <a:latin typeface="Arial"/>
                <a:cs typeface="Arial"/>
              </a:rPr>
              <a:t>Theo hòn cuội</a:t>
            </a:r>
          </a:p>
          <a:p>
            <a:pPr algn="ctr"/>
            <a:r>
              <a:rPr lang="vi-VN" sz="3600" i="1" kern="10">
                <a:ln w="9525">
                  <a:solidFill>
                    <a:srgbClr val="FF0000"/>
                  </a:solidFill>
                  <a:round/>
                  <a:headEnd/>
                  <a:tailEnd/>
                </a:ln>
                <a:solidFill>
                  <a:srgbClr val="FFFF00"/>
                </a:solidFill>
                <a:latin typeface="Arial"/>
                <a:cs typeface="Arial"/>
              </a:rPr>
              <a:t>Tay mềm mại</a:t>
            </a:r>
          </a:p>
          <a:p>
            <a:pPr algn="ctr"/>
            <a:r>
              <a:rPr lang="vi-VN" sz="3600" i="1" kern="10">
                <a:ln w="9525">
                  <a:solidFill>
                    <a:srgbClr val="FF0000"/>
                  </a:solidFill>
                  <a:round/>
                  <a:headEnd/>
                  <a:tailEnd/>
                </a:ln>
                <a:solidFill>
                  <a:srgbClr val="FFFF00"/>
                </a:solidFill>
                <a:latin typeface="Arial"/>
                <a:cs typeface="Arial"/>
              </a:rPr>
              <a:t>Vơ que chuyền.</a:t>
            </a:r>
            <a:endParaRPr lang="en-US" sz="3600" i="1" kern="10">
              <a:ln w="9525">
                <a:solidFill>
                  <a:srgbClr val="FF0000"/>
                </a:solidFill>
                <a:round/>
                <a:headEnd/>
                <a:tailEnd/>
              </a:ln>
              <a:solidFill>
                <a:srgbClr val="FFFF00"/>
              </a:solidFill>
              <a:latin typeface="Arial"/>
              <a:cs typeface="Arial"/>
            </a:endParaRPr>
          </a:p>
        </p:txBody>
      </p:sp>
      <p:sp>
        <p:nvSpPr>
          <p:cNvPr id="10245" name="WordArt 5"/>
          <p:cNvSpPr>
            <a:spLocks noChangeArrowheads="1" noChangeShapeType="1" noTextEdit="1"/>
          </p:cNvSpPr>
          <p:nvPr/>
        </p:nvSpPr>
        <p:spPr bwMode="auto">
          <a:xfrm>
            <a:off x="4800600" y="2066925"/>
            <a:ext cx="4114800" cy="4791075"/>
          </a:xfrm>
          <a:prstGeom prst="rect">
            <a:avLst/>
          </a:prstGeom>
        </p:spPr>
        <p:txBody>
          <a:bodyPr wrap="none" fromWordArt="1">
            <a:prstTxWarp prst="textPlain">
              <a:avLst>
                <a:gd name="adj" fmla="val 50000"/>
              </a:avLst>
            </a:prstTxWarp>
          </a:bodyPr>
          <a:lstStyle/>
          <a:p>
            <a:pPr algn="ctr"/>
            <a:r>
              <a:rPr lang="vi-VN" sz="3600" i="1" kern="10">
                <a:ln w="9525">
                  <a:solidFill>
                    <a:srgbClr val="0033CC"/>
                  </a:solidFill>
                  <a:round/>
                  <a:headEnd/>
                  <a:tailEnd/>
                </a:ln>
                <a:solidFill>
                  <a:srgbClr val="FFFF00"/>
                </a:solidFill>
                <a:latin typeface="Arial"/>
                <a:cs typeface="Arial"/>
              </a:rPr>
              <a:t>Mai lớn lên</a:t>
            </a:r>
          </a:p>
          <a:p>
            <a:pPr algn="ctr"/>
            <a:r>
              <a:rPr lang="vi-VN" sz="3600" i="1" kern="10">
                <a:ln w="9525">
                  <a:solidFill>
                    <a:srgbClr val="0033CC"/>
                  </a:solidFill>
                  <a:round/>
                  <a:headEnd/>
                  <a:tailEnd/>
                </a:ln>
                <a:solidFill>
                  <a:srgbClr val="FFFF00"/>
                </a:solidFill>
                <a:latin typeface="Arial"/>
                <a:cs typeface="Arial"/>
              </a:rPr>
              <a:t>Vào nhà máy</a:t>
            </a:r>
          </a:p>
          <a:p>
            <a:pPr algn="ctr"/>
            <a:r>
              <a:rPr lang="vi-VN" sz="3600" i="1" kern="10">
                <a:ln w="9525">
                  <a:solidFill>
                    <a:srgbClr val="0033CC"/>
                  </a:solidFill>
                  <a:round/>
                  <a:headEnd/>
                  <a:tailEnd/>
                </a:ln>
                <a:solidFill>
                  <a:srgbClr val="FFFF00"/>
                </a:solidFill>
                <a:latin typeface="Arial"/>
                <a:cs typeface="Arial"/>
              </a:rPr>
              <a:t>Công nhân mới</a:t>
            </a:r>
          </a:p>
          <a:p>
            <a:pPr algn="ctr"/>
            <a:r>
              <a:rPr lang="vi-VN" sz="3600" i="1" kern="10">
                <a:ln w="9525">
                  <a:solidFill>
                    <a:srgbClr val="0033CC"/>
                  </a:solidFill>
                  <a:round/>
                  <a:headEnd/>
                  <a:tailEnd/>
                </a:ln>
                <a:solidFill>
                  <a:srgbClr val="FFFF00"/>
                </a:solidFill>
                <a:latin typeface="Arial"/>
                <a:cs typeface="Arial"/>
              </a:rPr>
              <a:t>Giữa dây chuyền</a:t>
            </a:r>
          </a:p>
          <a:p>
            <a:pPr algn="ctr"/>
            <a:r>
              <a:rPr lang="vi-VN" sz="3600" i="1" kern="10">
                <a:ln w="9525">
                  <a:solidFill>
                    <a:srgbClr val="0033CC"/>
                  </a:solidFill>
                  <a:round/>
                  <a:headEnd/>
                  <a:tailEnd/>
                </a:ln>
                <a:solidFill>
                  <a:srgbClr val="FFFF00"/>
                </a:solidFill>
                <a:latin typeface="Arial"/>
                <a:cs typeface="Arial"/>
              </a:rPr>
              <a:t>Đón bạn lên</a:t>
            </a:r>
          </a:p>
          <a:p>
            <a:pPr algn="ctr"/>
            <a:r>
              <a:rPr lang="vi-VN" sz="3600" i="1" kern="10">
                <a:ln w="9525">
                  <a:solidFill>
                    <a:srgbClr val="0033CC"/>
                  </a:solidFill>
                  <a:round/>
                  <a:headEnd/>
                  <a:tailEnd/>
                </a:ln>
                <a:solidFill>
                  <a:srgbClr val="FFFF00"/>
                </a:solidFill>
                <a:latin typeface="Arial"/>
                <a:cs typeface="Arial"/>
              </a:rPr>
              <a:t>Chuyền bạn dưới</a:t>
            </a:r>
          </a:p>
          <a:p>
            <a:pPr algn="ctr"/>
            <a:r>
              <a:rPr lang="vi-VN" sz="3600" i="1" kern="10">
                <a:ln w="9525">
                  <a:solidFill>
                    <a:srgbClr val="0033CC"/>
                  </a:solidFill>
                  <a:round/>
                  <a:headEnd/>
                  <a:tailEnd/>
                </a:ln>
                <a:solidFill>
                  <a:srgbClr val="FFFF00"/>
                </a:solidFill>
                <a:latin typeface="Arial"/>
                <a:cs typeface="Arial"/>
              </a:rPr>
              <a:t>Mắt không mỏi</a:t>
            </a:r>
          </a:p>
          <a:p>
            <a:pPr algn="ctr"/>
            <a:r>
              <a:rPr lang="vi-VN" sz="3600" i="1" kern="10">
                <a:ln w="9525">
                  <a:solidFill>
                    <a:srgbClr val="0033CC"/>
                  </a:solidFill>
                  <a:round/>
                  <a:headEnd/>
                  <a:tailEnd/>
                </a:ln>
                <a:solidFill>
                  <a:srgbClr val="FFFF00"/>
                </a:solidFill>
                <a:latin typeface="Arial"/>
                <a:cs typeface="Arial"/>
              </a:rPr>
              <a:t>Tay không rời</a:t>
            </a:r>
          </a:p>
          <a:p>
            <a:pPr algn="ctr"/>
            <a:r>
              <a:rPr lang="vi-VN" sz="3600" i="1" kern="10">
                <a:ln w="9525">
                  <a:solidFill>
                    <a:srgbClr val="0033CC"/>
                  </a:solidFill>
                  <a:round/>
                  <a:headEnd/>
                  <a:tailEnd/>
                </a:ln>
                <a:solidFill>
                  <a:srgbClr val="FFFF00"/>
                </a:solidFill>
                <a:latin typeface="Arial"/>
                <a:cs typeface="Arial"/>
              </a:rPr>
              <a:t>Chuyền dẻo dai</a:t>
            </a:r>
          </a:p>
          <a:p>
            <a:pPr algn="ctr"/>
            <a:r>
              <a:rPr lang="vi-VN" sz="3600" i="1" kern="10">
                <a:ln w="9525">
                  <a:solidFill>
                    <a:srgbClr val="0033CC"/>
                  </a:solidFill>
                  <a:round/>
                  <a:headEnd/>
                  <a:tailEnd/>
                </a:ln>
                <a:solidFill>
                  <a:srgbClr val="FFFF00"/>
                </a:solidFill>
                <a:latin typeface="Arial"/>
                <a:cs typeface="Arial"/>
              </a:rPr>
              <a:t>Chuyền mãi mãi...</a:t>
            </a:r>
            <a:endParaRPr lang="en-US" sz="3600" i="1" kern="10">
              <a:ln w="9525">
                <a:solidFill>
                  <a:srgbClr val="0033CC"/>
                </a:solidFill>
                <a:round/>
                <a:headEnd/>
                <a:tailEnd/>
              </a:ln>
              <a:solidFill>
                <a:srgbClr val="FFFF00"/>
              </a:solidFill>
              <a:latin typeface="Arial"/>
              <a:cs typeface="Arial"/>
            </a:endParaRPr>
          </a:p>
        </p:txBody>
      </p:sp>
      <p:sp>
        <p:nvSpPr>
          <p:cNvPr id="7172" name="WordArt 6"/>
          <p:cNvSpPr>
            <a:spLocks noChangeArrowheads="1" noChangeShapeType="1" noTextEdit="1"/>
          </p:cNvSpPr>
          <p:nvPr/>
        </p:nvSpPr>
        <p:spPr bwMode="auto">
          <a:xfrm>
            <a:off x="3048000" y="990600"/>
            <a:ext cx="3657600" cy="525463"/>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000099"/>
                  </a:solidFill>
                  <a:round/>
                  <a:headEnd/>
                  <a:tailEnd/>
                </a:ln>
                <a:solidFill>
                  <a:srgbClr val="FF0000"/>
                </a:solidFill>
                <a:effectLst>
                  <a:outerShdw dist="125724" dir="18900000" algn="ctr" rotWithShape="0">
                    <a:srgbClr val="000099"/>
                  </a:outerShdw>
                </a:effectLst>
                <a:latin typeface="Arial"/>
                <a:cs typeface="Arial"/>
              </a:rPr>
              <a:t>Chơi chuyền</a:t>
            </a:r>
            <a:endParaRPr lang="en-US" sz="3600" b="1" kern="10" spc="-360">
              <a:ln w="12700">
                <a:solidFill>
                  <a:srgbClr val="000099"/>
                </a:solidFill>
                <a:round/>
                <a:headEnd/>
                <a:tailEnd/>
              </a:ln>
              <a:solidFill>
                <a:srgbClr val="FF0000"/>
              </a:solidFill>
              <a:effectLst>
                <a:outerShdw dist="125724" dir="18900000" algn="ctr" rotWithShape="0">
                  <a:srgbClr val="000099"/>
                </a:outerShdw>
              </a:effectLst>
              <a:latin typeface="Arial"/>
              <a:cs typeface="Arial"/>
            </a:endParaRPr>
          </a:p>
        </p:txBody>
      </p:sp>
      <p:sp>
        <p:nvSpPr>
          <p:cNvPr id="10247" name="Line 7"/>
          <p:cNvSpPr>
            <a:spLocks noChangeShapeType="1"/>
          </p:cNvSpPr>
          <p:nvPr/>
        </p:nvSpPr>
        <p:spPr bwMode="auto">
          <a:xfrm>
            <a:off x="533400" y="2057400"/>
            <a:ext cx="1524000" cy="0"/>
          </a:xfrm>
          <a:prstGeom prst="line">
            <a:avLst/>
          </a:prstGeom>
          <a:noFill/>
          <a:ln w="38100">
            <a:solidFill>
              <a:srgbClr val="009900"/>
            </a:solidFill>
            <a:round/>
            <a:headEnd/>
            <a:tailEnd/>
          </a:ln>
        </p:spPr>
        <p:txBody>
          <a:bodyPr/>
          <a:lstStyle/>
          <a:p>
            <a:endParaRPr lang="en-US"/>
          </a:p>
        </p:txBody>
      </p:sp>
      <p:sp>
        <p:nvSpPr>
          <p:cNvPr id="10248" name="Line 8"/>
          <p:cNvSpPr>
            <a:spLocks noChangeShapeType="1"/>
          </p:cNvSpPr>
          <p:nvPr/>
        </p:nvSpPr>
        <p:spPr bwMode="auto">
          <a:xfrm>
            <a:off x="914400" y="4191000"/>
            <a:ext cx="1905000" cy="0"/>
          </a:xfrm>
          <a:prstGeom prst="line">
            <a:avLst/>
          </a:prstGeom>
          <a:noFill/>
          <a:ln w="38100">
            <a:solidFill>
              <a:srgbClr val="009900"/>
            </a:solidFill>
            <a:round/>
            <a:headEnd/>
            <a:tailEnd/>
          </a:ln>
        </p:spPr>
        <p:txBody>
          <a:bodyPr/>
          <a:lstStyle/>
          <a:p>
            <a:endParaRPr lang="en-US"/>
          </a:p>
        </p:txBody>
      </p:sp>
      <p:sp>
        <p:nvSpPr>
          <p:cNvPr id="10249" name="Line 9"/>
          <p:cNvSpPr>
            <a:spLocks noChangeShapeType="1"/>
          </p:cNvSpPr>
          <p:nvPr/>
        </p:nvSpPr>
        <p:spPr bwMode="auto">
          <a:xfrm>
            <a:off x="2133600" y="4724400"/>
            <a:ext cx="1676400" cy="0"/>
          </a:xfrm>
          <a:prstGeom prst="line">
            <a:avLst/>
          </a:prstGeom>
          <a:noFill/>
          <a:ln w="38100">
            <a:solidFill>
              <a:srgbClr val="009900"/>
            </a:solidFill>
            <a:round/>
            <a:headEnd/>
            <a:tailEnd/>
          </a:ln>
        </p:spPr>
        <p:txBody>
          <a:bodyPr/>
          <a:lstStyle/>
          <a:p>
            <a:endParaRPr lang="en-US"/>
          </a:p>
        </p:txBody>
      </p:sp>
      <p:sp>
        <p:nvSpPr>
          <p:cNvPr id="10250" name="Line 10"/>
          <p:cNvSpPr>
            <a:spLocks noChangeShapeType="1"/>
          </p:cNvSpPr>
          <p:nvPr/>
        </p:nvSpPr>
        <p:spPr bwMode="auto">
          <a:xfrm>
            <a:off x="1905000" y="5257800"/>
            <a:ext cx="1828800" cy="0"/>
          </a:xfrm>
          <a:prstGeom prst="line">
            <a:avLst/>
          </a:prstGeom>
          <a:noFill/>
          <a:ln w="38100">
            <a:solidFill>
              <a:srgbClr val="009900"/>
            </a:solidFill>
            <a:round/>
            <a:headEnd/>
            <a:tailEnd/>
          </a:ln>
        </p:spPr>
        <p:txBody>
          <a:bodyPr/>
          <a:lstStyle/>
          <a:p>
            <a:endParaRPr lang="en-US"/>
          </a:p>
        </p:txBody>
      </p:sp>
      <p:sp>
        <p:nvSpPr>
          <p:cNvPr id="10251" name="Line 11"/>
          <p:cNvSpPr>
            <a:spLocks noChangeShapeType="1"/>
          </p:cNvSpPr>
          <p:nvPr/>
        </p:nvSpPr>
        <p:spPr bwMode="auto">
          <a:xfrm>
            <a:off x="1600200" y="5791200"/>
            <a:ext cx="2286000" cy="0"/>
          </a:xfrm>
          <a:prstGeom prst="line">
            <a:avLst/>
          </a:prstGeom>
          <a:noFill/>
          <a:ln w="38100">
            <a:solidFill>
              <a:srgbClr val="009900"/>
            </a:solidFill>
            <a:round/>
            <a:headEnd/>
            <a:tailEnd/>
          </a:ln>
        </p:spPr>
        <p:txBody>
          <a:bodyPr/>
          <a:lstStyle/>
          <a:p>
            <a:endParaRPr lang="en-US"/>
          </a:p>
        </p:txBody>
      </p:sp>
      <p:sp>
        <p:nvSpPr>
          <p:cNvPr id="10252" name="Line 12"/>
          <p:cNvSpPr>
            <a:spLocks noChangeShapeType="1"/>
          </p:cNvSpPr>
          <p:nvPr/>
        </p:nvSpPr>
        <p:spPr bwMode="auto">
          <a:xfrm>
            <a:off x="6324600" y="3962400"/>
            <a:ext cx="2438400" cy="0"/>
          </a:xfrm>
          <a:prstGeom prst="line">
            <a:avLst/>
          </a:prstGeom>
          <a:noFill/>
          <a:ln w="38100">
            <a:solidFill>
              <a:srgbClr val="FF0000"/>
            </a:solidFill>
            <a:round/>
            <a:headEnd/>
            <a:tailEnd/>
          </a:ln>
        </p:spPr>
        <p:txBody>
          <a:bodyPr/>
          <a:lstStyle/>
          <a:p>
            <a:endParaRPr lang="en-US"/>
          </a:p>
        </p:txBody>
      </p:sp>
      <p:sp>
        <p:nvSpPr>
          <p:cNvPr id="10253" name="Line 13"/>
          <p:cNvSpPr>
            <a:spLocks noChangeShapeType="1"/>
          </p:cNvSpPr>
          <p:nvPr/>
        </p:nvSpPr>
        <p:spPr bwMode="auto">
          <a:xfrm>
            <a:off x="6553200" y="2514600"/>
            <a:ext cx="1676400" cy="0"/>
          </a:xfrm>
          <a:prstGeom prst="line">
            <a:avLst/>
          </a:prstGeom>
          <a:noFill/>
          <a:ln w="38100">
            <a:solidFill>
              <a:srgbClr val="FF0000"/>
            </a:solidFill>
            <a:round/>
            <a:headEnd/>
            <a:tailEnd/>
          </a:ln>
        </p:spPr>
        <p:txBody>
          <a:bodyPr/>
          <a:lstStyle/>
          <a:p>
            <a:endParaRPr lang="en-US"/>
          </a:p>
        </p:txBody>
      </p:sp>
      <p:sp>
        <p:nvSpPr>
          <p:cNvPr id="10254" name="Line 14"/>
          <p:cNvSpPr>
            <a:spLocks noChangeShapeType="1"/>
          </p:cNvSpPr>
          <p:nvPr/>
        </p:nvSpPr>
        <p:spPr bwMode="auto">
          <a:xfrm>
            <a:off x="6400800" y="2971800"/>
            <a:ext cx="1905000" cy="0"/>
          </a:xfrm>
          <a:prstGeom prst="line">
            <a:avLst/>
          </a:prstGeom>
          <a:noFill/>
          <a:ln w="38100">
            <a:solidFill>
              <a:srgbClr val="FF0000"/>
            </a:solidFill>
            <a:round/>
            <a:headEnd/>
            <a:tailEnd/>
          </a:ln>
        </p:spPr>
        <p:txBody>
          <a:bodyPr/>
          <a:lstStyle/>
          <a:p>
            <a:endParaRPr lang="en-US"/>
          </a:p>
        </p:txBody>
      </p:sp>
      <p:sp>
        <p:nvSpPr>
          <p:cNvPr id="10255" name="Line 15"/>
          <p:cNvSpPr>
            <a:spLocks noChangeShapeType="1"/>
          </p:cNvSpPr>
          <p:nvPr/>
        </p:nvSpPr>
        <p:spPr bwMode="auto">
          <a:xfrm>
            <a:off x="5181600" y="3429000"/>
            <a:ext cx="2438400" cy="0"/>
          </a:xfrm>
          <a:prstGeom prst="line">
            <a:avLst/>
          </a:prstGeom>
          <a:noFill/>
          <a:ln w="38100">
            <a:solidFill>
              <a:srgbClr val="FF0000"/>
            </a:solidFill>
            <a:round/>
            <a:headEnd/>
            <a:tailEnd/>
          </a:ln>
        </p:spPr>
        <p:txBody>
          <a:bodyPr/>
          <a:lstStyle/>
          <a:p>
            <a:endParaRPr lang="en-US"/>
          </a:p>
        </p:txBody>
      </p:sp>
      <p:sp>
        <p:nvSpPr>
          <p:cNvPr id="10256" name="Line 16"/>
          <p:cNvSpPr>
            <a:spLocks noChangeShapeType="1"/>
          </p:cNvSpPr>
          <p:nvPr/>
        </p:nvSpPr>
        <p:spPr bwMode="auto">
          <a:xfrm>
            <a:off x="7772400" y="5410200"/>
            <a:ext cx="914400" cy="0"/>
          </a:xfrm>
          <a:prstGeom prst="line">
            <a:avLst/>
          </a:prstGeom>
          <a:noFill/>
          <a:ln w="38100">
            <a:solidFill>
              <a:srgbClr val="FF0000"/>
            </a:solidFill>
            <a:round/>
            <a:headEnd/>
            <a:tailEnd/>
          </a:ln>
        </p:spPr>
        <p:txBody>
          <a:bodyPr/>
          <a:lstStyle/>
          <a:p>
            <a:endParaRPr lang="en-US"/>
          </a:p>
        </p:txBody>
      </p:sp>
      <p:sp>
        <p:nvSpPr>
          <p:cNvPr id="10257" name="Line 17"/>
          <p:cNvSpPr>
            <a:spLocks noChangeShapeType="1"/>
          </p:cNvSpPr>
          <p:nvPr/>
        </p:nvSpPr>
        <p:spPr bwMode="auto">
          <a:xfrm>
            <a:off x="7010400" y="6400800"/>
            <a:ext cx="1676400" cy="0"/>
          </a:xfrm>
          <a:prstGeom prst="line">
            <a:avLst/>
          </a:prstGeom>
          <a:noFill/>
          <a:ln w="38100">
            <a:solidFill>
              <a:srgbClr val="FF0000"/>
            </a:solidFill>
            <a:round/>
            <a:headEnd/>
            <a:tailEnd/>
          </a:ln>
        </p:spPr>
        <p:txBody>
          <a:bodyPr/>
          <a:lstStyle/>
          <a:p>
            <a:endParaRPr lang="en-US"/>
          </a:p>
        </p:txBody>
      </p:sp>
      <p:sp>
        <p:nvSpPr>
          <p:cNvPr id="10258" name="Line 18"/>
          <p:cNvSpPr>
            <a:spLocks noChangeShapeType="1"/>
          </p:cNvSpPr>
          <p:nvPr/>
        </p:nvSpPr>
        <p:spPr bwMode="auto">
          <a:xfrm>
            <a:off x="6705600" y="6781800"/>
            <a:ext cx="1828800" cy="25400"/>
          </a:xfrm>
          <a:prstGeom prst="line">
            <a:avLst/>
          </a:prstGeom>
          <a:noFill/>
          <a:ln w="38100">
            <a:solidFill>
              <a:srgbClr val="FF0000"/>
            </a:solidFill>
            <a:round/>
            <a:headEnd/>
            <a:tailEnd/>
          </a:ln>
        </p:spPr>
        <p:txBody>
          <a:bodyPr/>
          <a:lstStyle/>
          <a:p>
            <a:endParaRPr lang="en-US"/>
          </a:p>
        </p:txBody>
      </p:sp>
      <p:sp>
        <p:nvSpPr>
          <p:cNvPr id="7185" name="WordArt 20"/>
          <p:cNvSpPr>
            <a:spLocks noChangeArrowheads="1" noChangeShapeType="1" noTextEdit="1"/>
          </p:cNvSpPr>
          <p:nvPr/>
        </p:nvSpPr>
        <p:spPr bwMode="auto">
          <a:xfrm>
            <a:off x="3048000" y="609600"/>
            <a:ext cx="1704975" cy="304800"/>
          </a:xfrm>
          <a:prstGeom prst="rect">
            <a:avLst/>
          </a:prstGeom>
        </p:spPr>
        <p:txBody>
          <a:bodyPr wrap="none" fromWordArt="1">
            <a:prstTxWarp prst="textPlain">
              <a:avLst>
                <a:gd name="adj" fmla="val 50000"/>
              </a:avLst>
            </a:prstTxWarp>
          </a:bodyPr>
          <a:lstStyle/>
          <a:p>
            <a:pPr algn="ctr"/>
            <a:r>
              <a:rPr lang="en-US" sz="3600" kern="10">
                <a:ln w="9525" cap="rnd">
                  <a:solidFill>
                    <a:srgbClr val="003300"/>
                  </a:solidFill>
                  <a:prstDash val="sysDot"/>
                  <a:round/>
                  <a:headEnd/>
                  <a:tailEnd/>
                </a:ln>
                <a:solidFill>
                  <a:srgbClr val="FFCC00"/>
                </a:solidFill>
                <a:latin typeface="Arial"/>
                <a:cs typeface="Arial"/>
              </a:rPr>
              <a:t>Chính tả:</a:t>
            </a:r>
          </a:p>
        </p:txBody>
      </p:sp>
      <p:sp>
        <p:nvSpPr>
          <p:cNvPr id="7186" name="WordArt 21"/>
          <p:cNvSpPr>
            <a:spLocks noChangeArrowheads="1" noChangeShapeType="1" noTextEdit="1"/>
          </p:cNvSpPr>
          <p:nvPr/>
        </p:nvSpPr>
        <p:spPr bwMode="auto">
          <a:xfrm>
            <a:off x="4876800" y="533400"/>
            <a:ext cx="1876425" cy="381000"/>
          </a:xfrm>
          <a:prstGeom prst="rect">
            <a:avLst/>
          </a:prstGeom>
        </p:spPr>
        <p:txBody>
          <a:bodyPr wrap="none" fromWordArt="1">
            <a:prstTxWarp prst="textPlain">
              <a:avLst>
                <a:gd name="adj" fmla="val 50000"/>
              </a:avLst>
            </a:prstTxWarp>
          </a:bodyPr>
          <a:lstStyle/>
          <a:p>
            <a:pPr algn="ctr"/>
            <a:r>
              <a:rPr lang="en-US" sz="3600" i="1" kern="10">
                <a:ln w="9525">
                  <a:solidFill>
                    <a:srgbClr val="FFFF00"/>
                  </a:solidFill>
                  <a:round/>
                  <a:headEnd/>
                  <a:tailEnd/>
                </a:ln>
                <a:solidFill>
                  <a:srgbClr val="008000"/>
                </a:solidFill>
                <a:effectLst>
                  <a:outerShdw dist="45791" dir="2021404" algn="ctr" rotWithShape="0">
                    <a:srgbClr val="B2B2B2">
                      <a:alpha val="79999"/>
                    </a:srgbClr>
                  </a:outerShdw>
                </a:effectLst>
                <a:latin typeface="Arial"/>
                <a:cs typeface="Arial"/>
              </a:rPr>
              <a:t>Nghe- viết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ircle(in)">
                                      <p:cBhvr>
                                        <p:cTn id="7" dur="2000"/>
                                        <p:tgtEl>
                                          <p:spTgt spid="1024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245"/>
                                        </p:tgtEl>
                                        <p:attrNameLst>
                                          <p:attrName>style.visibility</p:attrName>
                                        </p:attrNameLst>
                                      </p:cBhvr>
                                      <p:to>
                                        <p:strVal val="visible"/>
                                      </p:to>
                                    </p:set>
                                    <p:animEffect transition="in" filter="circle(in)">
                                      <p:cBhvr>
                                        <p:cTn id="10" dur="2000"/>
                                        <p:tgtEl>
                                          <p:spTgt spid="102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randombar(horizontal)">
                                      <p:cBhvr>
                                        <p:cTn id="15" dur="500"/>
                                        <p:tgtEl>
                                          <p:spTgt spid="102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248"/>
                                        </p:tgtEl>
                                        <p:attrNameLst>
                                          <p:attrName>style.visibility</p:attrName>
                                        </p:attrNameLst>
                                      </p:cBhvr>
                                      <p:to>
                                        <p:strVal val="visible"/>
                                      </p:to>
                                    </p:set>
                                    <p:animEffect transition="in" filter="wipe(down)">
                                      <p:cBhvr>
                                        <p:cTn id="20" dur="500"/>
                                        <p:tgtEl>
                                          <p:spTgt spid="102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249"/>
                                        </p:tgtEl>
                                        <p:attrNameLst>
                                          <p:attrName>style.visibility</p:attrName>
                                        </p:attrNameLst>
                                      </p:cBhvr>
                                      <p:to>
                                        <p:strVal val="visible"/>
                                      </p:to>
                                    </p:set>
                                    <p:animEffect transition="in" filter="wipe(down)">
                                      <p:cBhvr>
                                        <p:cTn id="25" dur="500"/>
                                        <p:tgtEl>
                                          <p:spTgt spid="1024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250"/>
                                        </p:tgtEl>
                                        <p:attrNameLst>
                                          <p:attrName>style.visibility</p:attrName>
                                        </p:attrNameLst>
                                      </p:cBhvr>
                                      <p:to>
                                        <p:strVal val="visible"/>
                                      </p:to>
                                    </p:set>
                                    <p:animEffect transition="in" filter="wipe(down)">
                                      <p:cBhvr>
                                        <p:cTn id="30" dur="500"/>
                                        <p:tgtEl>
                                          <p:spTgt spid="1025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251"/>
                                        </p:tgtEl>
                                        <p:attrNameLst>
                                          <p:attrName>style.visibility</p:attrName>
                                        </p:attrNameLst>
                                      </p:cBhvr>
                                      <p:to>
                                        <p:strVal val="visible"/>
                                      </p:to>
                                    </p:set>
                                    <p:animEffect transition="in" filter="wipe(down)">
                                      <p:cBhvr>
                                        <p:cTn id="35" dur="500"/>
                                        <p:tgtEl>
                                          <p:spTgt spid="1025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253"/>
                                        </p:tgtEl>
                                        <p:attrNameLst>
                                          <p:attrName>style.visibility</p:attrName>
                                        </p:attrNameLst>
                                      </p:cBhvr>
                                      <p:to>
                                        <p:strVal val="visible"/>
                                      </p:to>
                                    </p:set>
                                    <p:animEffect transition="in" filter="wipe(down)">
                                      <p:cBhvr>
                                        <p:cTn id="40" dur="500"/>
                                        <p:tgtEl>
                                          <p:spTgt spid="1025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254"/>
                                        </p:tgtEl>
                                        <p:attrNameLst>
                                          <p:attrName>style.visibility</p:attrName>
                                        </p:attrNameLst>
                                      </p:cBhvr>
                                      <p:to>
                                        <p:strVal val="visible"/>
                                      </p:to>
                                    </p:set>
                                    <p:animEffect transition="in" filter="wipe(down)">
                                      <p:cBhvr>
                                        <p:cTn id="45" dur="500"/>
                                        <p:tgtEl>
                                          <p:spTgt spid="1025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255"/>
                                        </p:tgtEl>
                                        <p:attrNameLst>
                                          <p:attrName>style.visibility</p:attrName>
                                        </p:attrNameLst>
                                      </p:cBhvr>
                                      <p:to>
                                        <p:strVal val="visible"/>
                                      </p:to>
                                    </p:set>
                                    <p:animEffect transition="in" filter="wipe(down)">
                                      <p:cBhvr>
                                        <p:cTn id="50" dur="500"/>
                                        <p:tgtEl>
                                          <p:spTgt spid="1025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0252"/>
                                        </p:tgtEl>
                                        <p:attrNameLst>
                                          <p:attrName>style.visibility</p:attrName>
                                        </p:attrNameLst>
                                      </p:cBhvr>
                                      <p:to>
                                        <p:strVal val="visible"/>
                                      </p:to>
                                    </p:set>
                                    <p:animEffect transition="in" filter="wipe(down)">
                                      <p:cBhvr>
                                        <p:cTn id="55" dur="500"/>
                                        <p:tgtEl>
                                          <p:spTgt spid="1025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256"/>
                                        </p:tgtEl>
                                        <p:attrNameLst>
                                          <p:attrName>style.visibility</p:attrName>
                                        </p:attrNameLst>
                                      </p:cBhvr>
                                      <p:to>
                                        <p:strVal val="visible"/>
                                      </p:to>
                                    </p:set>
                                    <p:animEffect transition="in" filter="wipe(down)">
                                      <p:cBhvr>
                                        <p:cTn id="60" dur="500"/>
                                        <p:tgtEl>
                                          <p:spTgt spid="1025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257"/>
                                        </p:tgtEl>
                                        <p:attrNameLst>
                                          <p:attrName>style.visibility</p:attrName>
                                        </p:attrNameLst>
                                      </p:cBhvr>
                                      <p:to>
                                        <p:strVal val="visible"/>
                                      </p:to>
                                    </p:set>
                                    <p:animEffect transition="in" filter="wipe(down)">
                                      <p:cBhvr>
                                        <p:cTn id="65" dur="500"/>
                                        <p:tgtEl>
                                          <p:spTgt spid="1025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0258"/>
                                        </p:tgtEl>
                                        <p:attrNameLst>
                                          <p:attrName>style.visibility</p:attrName>
                                        </p:attrNameLst>
                                      </p:cBhvr>
                                      <p:to>
                                        <p:strVal val="visible"/>
                                      </p:to>
                                    </p:set>
                                    <p:animEffect transition="in" filter="wipe(down)">
                                      <p:cBhvr>
                                        <p:cTn id="70" dur="500"/>
                                        <p:tgtEl>
                                          <p:spTgt spid="10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7" grpId="0" animBg="1"/>
      <p:bldP spid="10248" grpId="0" animBg="1"/>
      <p:bldP spid="10249" grpId="0" animBg="1"/>
      <p:bldP spid="10250" grpId="0" animBg="1"/>
      <p:bldP spid="10251" grpId="0" animBg="1"/>
      <p:bldP spid="10252" grpId="0" animBg="1"/>
      <p:bldP spid="10253" grpId="0" animBg="1"/>
      <p:bldP spid="10254" grpId="0" animBg="1"/>
      <p:bldP spid="10255" grpId="0" animBg="1"/>
      <p:bldP spid="10256" grpId="0" animBg="1"/>
      <p:bldP spid="10257" grpId="0" animBg="1"/>
      <p:bldP spid="102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WordArt 4"/>
          <p:cNvSpPr>
            <a:spLocks noChangeArrowheads="1" noChangeShapeType="1" noTextEdit="1"/>
          </p:cNvSpPr>
          <p:nvPr/>
        </p:nvSpPr>
        <p:spPr bwMode="auto">
          <a:xfrm>
            <a:off x="2514600" y="1371600"/>
            <a:ext cx="4648200" cy="754063"/>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000099"/>
                  </a:solidFill>
                  <a:round/>
                  <a:headEnd/>
                  <a:tailEnd/>
                </a:ln>
                <a:solidFill>
                  <a:srgbClr val="FF0000"/>
                </a:solidFill>
                <a:effectLst>
                  <a:outerShdw dist="125724" dir="18900000" algn="ctr" rotWithShape="0">
                    <a:srgbClr val="000099"/>
                  </a:outerShdw>
                </a:effectLst>
                <a:latin typeface="Arial"/>
                <a:cs typeface="Arial"/>
              </a:rPr>
              <a:t>Chơi chuyền</a:t>
            </a:r>
            <a:endParaRPr lang="en-US" sz="3600" b="1" kern="10" spc="-360">
              <a:ln w="12700">
                <a:solidFill>
                  <a:srgbClr val="000099"/>
                </a:solidFill>
                <a:round/>
                <a:headEnd/>
                <a:tailEnd/>
              </a:ln>
              <a:solidFill>
                <a:srgbClr val="FF0000"/>
              </a:solidFill>
              <a:effectLst>
                <a:outerShdw dist="125724" dir="18900000" algn="ctr" rotWithShape="0">
                  <a:srgbClr val="000099"/>
                </a:outerShdw>
              </a:effectLst>
              <a:latin typeface="Arial"/>
              <a:cs typeface="Arial"/>
            </a:endParaRPr>
          </a:p>
        </p:txBody>
      </p:sp>
      <p:sp>
        <p:nvSpPr>
          <p:cNvPr id="5125" name="WordArt 5" descr="White marble"/>
          <p:cNvSpPr>
            <a:spLocks noChangeArrowheads="1" noChangeShapeType="1" noTextEdit="1"/>
          </p:cNvSpPr>
          <p:nvPr/>
        </p:nvSpPr>
        <p:spPr bwMode="auto">
          <a:xfrm>
            <a:off x="1671638" y="2439988"/>
            <a:ext cx="3171825" cy="1106487"/>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blipFill dpi="0" rotWithShape="0">
                  <a:blip r:embed="rId3"/>
                  <a:srcRect/>
                  <a:tile tx="0" ty="0" sx="100000" sy="100000" flip="none" algn="tl"/>
                </a:blipFill>
                <a:latin typeface="Arial"/>
                <a:cs typeface="Arial"/>
              </a:rPr>
              <a:t>Viết chính tả</a:t>
            </a:r>
          </a:p>
        </p:txBody>
      </p:sp>
      <p:sp>
        <p:nvSpPr>
          <p:cNvPr id="5126" name="WordArt 6"/>
          <p:cNvSpPr>
            <a:spLocks noChangeArrowheads="1" noChangeShapeType="1" noTextEdit="1"/>
          </p:cNvSpPr>
          <p:nvPr/>
        </p:nvSpPr>
        <p:spPr bwMode="auto">
          <a:xfrm>
            <a:off x="4876800" y="3810000"/>
            <a:ext cx="1981200" cy="1209675"/>
          </a:xfrm>
          <a:prstGeom prst="rect">
            <a:avLst/>
          </a:prstGeom>
        </p:spPr>
        <p:txBody>
          <a:bodyPr wrap="none" fromWordArt="1">
            <a:prstTxWarp prst="textPlain">
              <a:avLst>
                <a:gd name="adj" fmla="val 50000"/>
              </a:avLst>
            </a:prstTxWarp>
          </a:bodyPr>
          <a:lstStyle/>
          <a:p>
            <a:pPr algn="ctr"/>
            <a:r>
              <a:rPr lang="en-US" sz="3600" kern="10">
                <a:ln w="12700">
                  <a:solidFill>
                    <a:srgbClr val="FF0000"/>
                  </a:solidFill>
                  <a:round/>
                  <a:headEnd/>
                  <a:tailEnd/>
                </a:ln>
                <a:solidFill>
                  <a:srgbClr val="FF00FF">
                    <a:alpha val="61960"/>
                  </a:srgbClr>
                </a:solidFill>
                <a:effectLst>
                  <a:outerShdw dist="45791" dir="2021404" algn="ctr" rotWithShape="0">
                    <a:srgbClr val="9999FF"/>
                  </a:outerShdw>
                </a:effectLst>
                <a:latin typeface="Arial"/>
                <a:cs typeface="Arial"/>
              </a:rPr>
              <a:t>Chấm bài</a:t>
            </a:r>
          </a:p>
        </p:txBody>
      </p:sp>
      <p:sp>
        <p:nvSpPr>
          <p:cNvPr id="8197" name="Text Box 7"/>
          <p:cNvSpPr txBox="1">
            <a:spLocks noChangeArrowheads="1"/>
          </p:cNvSpPr>
          <p:nvPr/>
        </p:nvSpPr>
        <p:spPr bwMode="auto">
          <a:xfrm>
            <a:off x="2743200" y="381000"/>
            <a:ext cx="4114800" cy="396875"/>
          </a:xfrm>
          <a:prstGeom prst="rect">
            <a:avLst/>
          </a:prstGeom>
          <a:solidFill>
            <a:schemeClr val="bg1"/>
          </a:solidFill>
          <a:ln w="9525">
            <a:noFill/>
            <a:miter lim="800000"/>
            <a:headEnd/>
            <a:tailEnd/>
          </a:ln>
        </p:spPr>
        <p:txBody>
          <a:bodyPr>
            <a:spAutoFit/>
          </a:bodyPr>
          <a:lstStyle/>
          <a:p>
            <a:pPr>
              <a:spcBef>
                <a:spcPct val="50000"/>
              </a:spcBef>
            </a:pPr>
            <a:endParaRPr lang="en-US" sz="2000" i="1">
              <a:solidFill>
                <a:srgbClr val="990000"/>
              </a:solidFill>
            </a:endParaRPr>
          </a:p>
        </p:txBody>
      </p:sp>
      <p:sp>
        <p:nvSpPr>
          <p:cNvPr id="8198" name="WordArt 8"/>
          <p:cNvSpPr>
            <a:spLocks noChangeArrowheads="1" noChangeShapeType="1" noTextEdit="1"/>
          </p:cNvSpPr>
          <p:nvPr/>
        </p:nvSpPr>
        <p:spPr bwMode="auto">
          <a:xfrm>
            <a:off x="2895600" y="838200"/>
            <a:ext cx="1857375" cy="304800"/>
          </a:xfrm>
          <a:prstGeom prst="rect">
            <a:avLst/>
          </a:prstGeom>
        </p:spPr>
        <p:txBody>
          <a:bodyPr wrap="none" fromWordArt="1">
            <a:prstTxWarp prst="textPlain">
              <a:avLst>
                <a:gd name="adj" fmla="val 50000"/>
              </a:avLst>
            </a:prstTxWarp>
          </a:bodyPr>
          <a:lstStyle/>
          <a:p>
            <a:pPr algn="ctr"/>
            <a:r>
              <a:rPr lang="en-US" sz="3600" kern="10">
                <a:ln w="9525" cap="rnd">
                  <a:solidFill>
                    <a:srgbClr val="003300"/>
                  </a:solidFill>
                  <a:prstDash val="sysDot"/>
                  <a:round/>
                  <a:headEnd/>
                  <a:tailEnd/>
                </a:ln>
                <a:solidFill>
                  <a:srgbClr val="FFCC00"/>
                </a:solidFill>
                <a:latin typeface="Arial"/>
                <a:cs typeface="Arial"/>
              </a:rPr>
              <a:t>Chính tả:</a:t>
            </a:r>
          </a:p>
        </p:txBody>
      </p:sp>
      <p:sp>
        <p:nvSpPr>
          <p:cNvPr id="8199" name="WordArt 9"/>
          <p:cNvSpPr>
            <a:spLocks noChangeArrowheads="1" noChangeShapeType="1" noTextEdit="1"/>
          </p:cNvSpPr>
          <p:nvPr/>
        </p:nvSpPr>
        <p:spPr bwMode="auto">
          <a:xfrm>
            <a:off x="4876800" y="838200"/>
            <a:ext cx="1876425" cy="381000"/>
          </a:xfrm>
          <a:prstGeom prst="rect">
            <a:avLst/>
          </a:prstGeom>
        </p:spPr>
        <p:txBody>
          <a:bodyPr wrap="none" fromWordArt="1">
            <a:prstTxWarp prst="textPlain">
              <a:avLst>
                <a:gd name="adj" fmla="val 50000"/>
              </a:avLst>
            </a:prstTxWarp>
          </a:bodyPr>
          <a:lstStyle/>
          <a:p>
            <a:pPr algn="ctr"/>
            <a:r>
              <a:rPr lang="en-US" sz="3600" i="1" kern="10">
                <a:ln w="9525">
                  <a:solidFill>
                    <a:srgbClr val="FFFF00"/>
                  </a:solidFill>
                  <a:round/>
                  <a:headEnd/>
                  <a:tailEnd/>
                </a:ln>
                <a:solidFill>
                  <a:srgbClr val="008000"/>
                </a:solidFill>
                <a:effectLst>
                  <a:outerShdw dist="45791" dir="2021404" algn="ctr" rotWithShape="0">
                    <a:srgbClr val="B2B2B2">
                      <a:alpha val="79999"/>
                    </a:srgbClr>
                  </a:outerShdw>
                </a:effectLst>
                <a:latin typeface="Arial"/>
                <a:cs typeface="Arial"/>
              </a:rPr>
              <a:t>Nghe- viết</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randombar(horizontal)">
                                      <p:cBhvr>
                                        <p:cTn id="7" dur="5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12" fill="hold" grpId="1" nodeType="clickEffect">
                                  <p:stCondLst>
                                    <p:cond delay="0"/>
                                  </p:stCondLst>
                                  <p:childTnLst>
                                    <p:animEffect transition="out" filter="strips(downLeft)">
                                      <p:cBhvr>
                                        <p:cTn id="11" dur="500"/>
                                        <p:tgtEl>
                                          <p:spTgt spid="5125"/>
                                        </p:tgtEl>
                                      </p:cBhvr>
                                    </p:animEffect>
                                    <p:set>
                                      <p:cBhvr>
                                        <p:cTn id="12" dur="1" fill="hold">
                                          <p:stCondLst>
                                            <p:cond delay="499"/>
                                          </p:stCondLst>
                                        </p:cTn>
                                        <p:tgtEl>
                                          <p:spTgt spid="512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5126"/>
                                        </p:tgtEl>
                                        <p:attrNameLst>
                                          <p:attrName>style.visibility</p:attrName>
                                        </p:attrNameLst>
                                      </p:cBhvr>
                                      <p:to>
                                        <p:strVal val="visible"/>
                                      </p:to>
                                    </p:set>
                                    <p:anim calcmode="lin" valueType="num">
                                      <p:cBhvr additive="base">
                                        <p:cTn id="17" dur="2000" fill="hold"/>
                                        <p:tgtEl>
                                          <p:spTgt spid="5126"/>
                                        </p:tgtEl>
                                        <p:attrNameLst>
                                          <p:attrName>ppt_x</p:attrName>
                                        </p:attrNameLst>
                                      </p:cBhvr>
                                      <p:tavLst>
                                        <p:tav tm="0">
                                          <p:val>
                                            <p:strVal val="#ppt_x"/>
                                          </p:val>
                                        </p:tav>
                                        <p:tav tm="100000">
                                          <p:val>
                                            <p:strVal val="#ppt_x"/>
                                          </p:val>
                                        </p:tav>
                                      </p:tavLst>
                                    </p:anim>
                                    <p:anim calcmode="lin" valueType="num">
                                      <p:cBhvr additive="base">
                                        <p:cTn id="18" dur="20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5" grpId="1" animBg="1"/>
      <p:bldP spid="51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WordArt 4"/>
          <p:cNvSpPr>
            <a:spLocks noChangeArrowheads="1" noChangeShapeType="1" noTextEdit="1"/>
          </p:cNvSpPr>
          <p:nvPr/>
        </p:nvSpPr>
        <p:spPr bwMode="auto">
          <a:xfrm>
            <a:off x="3124200" y="838200"/>
            <a:ext cx="3505200" cy="601663"/>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000099"/>
                  </a:solidFill>
                  <a:round/>
                  <a:headEnd/>
                  <a:tailEnd/>
                </a:ln>
                <a:solidFill>
                  <a:srgbClr val="FF0000"/>
                </a:solidFill>
                <a:effectLst>
                  <a:outerShdw dist="125724" dir="18900000" algn="ctr" rotWithShape="0">
                    <a:srgbClr val="000099"/>
                  </a:outerShdw>
                </a:effectLst>
                <a:latin typeface="Arial"/>
                <a:cs typeface="Arial"/>
              </a:rPr>
              <a:t>Chơi chuyền</a:t>
            </a:r>
            <a:endParaRPr lang="en-US" sz="3600" b="1" kern="10" spc="-360">
              <a:ln w="12700">
                <a:solidFill>
                  <a:srgbClr val="000099"/>
                </a:solidFill>
                <a:round/>
                <a:headEnd/>
                <a:tailEnd/>
              </a:ln>
              <a:solidFill>
                <a:srgbClr val="FF0000"/>
              </a:solidFill>
              <a:effectLst>
                <a:outerShdw dist="125724" dir="18900000" algn="ctr" rotWithShape="0">
                  <a:srgbClr val="000099"/>
                </a:outerShdw>
              </a:effectLst>
              <a:latin typeface="Arial"/>
              <a:cs typeface="Arial"/>
            </a:endParaRPr>
          </a:p>
        </p:txBody>
      </p:sp>
      <p:sp>
        <p:nvSpPr>
          <p:cNvPr id="11269" name="Text Box 5"/>
          <p:cNvSpPr txBox="1">
            <a:spLocks noChangeArrowheads="1"/>
          </p:cNvSpPr>
          <p:nvPr/>
        </p:nvSpPr>
        <p:spPr bwMode="auto">
          <a:xfrm>
            <a:off x="533400" y="1524000"/>
            <a:ext cx="8077200" cy="519113"/>
          </a:xfrm>
          <a:prstGeom prst="rect">
            <a:avLst/>
          </a:prstGeom>
          <a:noFill/>
          <a:ln w="9525">
            <a:noFill/>
            <a:miter lim="800000"/>
            <a:headEnd/>
            <a:tailEnd/>
          </a:ln>
        </p:spPr>
        <p:txBody>
          <a:bodyPr>
            <a:spAutoFit/>
          </a:bodyPr>
          <a:lstStyle/>
          <a:p>
            <a:pPr>
              <a:spcBef>
                <a:spcPct val="50000"/>
              </a:spcBef>
            </a:pPr>
            <a:r>
              <a:rPr lang="en-US" sz="2800" b="1"/>
              <a:t>Bài 2. Điền vào chỗ trống</a:t>
            </a:r>
            <a:r>
              <a:rPr lang="en-US" sz="2800" b="1" i="1">
                <a:solidFill>
                  <a:srgbClr val="FF0000"/>
                </a:solidFill>
              </a:rPr>
              <a:t> ao</a:t>
            </a:r>
            <a:r>
              <a:rPr lang="en-US" sz="2800" b="1"/>
              <a:t> hay </a:t>
            </a:r>
            <a:r>
              <a:rPr lang="en-US" sz="2800" b="1" i="1">
                <a:solidFill>
                  <a:srgbClr val="FF0000"/>
                </a:solidFill>
              </a:rPr>
              <a:t>oao</a:t>
            </a:r>
            <a:r>
              <a:rPr lang="en-US" sz="2800" b="1"/>
              <a:t> ?</a:t>
            </a:r>
            <a:endParaRPr lang="vi-VN" sz="2800" b="1"/>
          </a:p>
        </p:txBody>
      </p:sp>
      <p:sp>
        <p:nvSpPr>
          <p:cNvPr id="11270" name="Text Box 6"/>
          <p:cNvSpPr txBox="1">
            <a:spLocks noChangeArrowheads="1"/>
          </p:cNvSpPr>
          <p:nvPr/>
        </p:nvSpPr>
        <p:spPr bwMode="auto">
          <a:xfrm>
            <a:off x="1295400" y="2209800"/>
            <a:ext cx="3048000" cy="579438"/>
          </a:xfrm>
          <a:prstGeom prst="rect">
            <a:avLst/>
          </a:prstGeom>
          <a:noFill/>
          <a:ln w="9525">
            <a:noFill/>
            <a:miter lim="800000"/>
            <a:headEnd/>
            <a:tailEnd/>
          </a:ln>
        </p:spPr>
        <p:txBody>
          <a:bodyPr>
            <a:spAutoFit/>
          </a:bodyPr>
          <a:lstStyle/>
          <a:p>
            <a:pPr>
              <a:spcBef>
                <a:spcPct val="50000"/>
              </a:spcBef>
            </a:pPr>
            <a:r>
              <a:rPr lang="en-US" sz="3200" b="1">
                <a:solidFill>
                  <a:srgbClr val="0033CC"/>
                </a:solidFill>
              </a:rPr>
              <a:t>Ngọt ng…..</a:t>
            </a:r>
            <a:endParaRPr lang="vi-VN" sz="3200" b="1">
              <a:solidFill>
                <a:srgbClr val="0033CC"/>
              </a:solidFill>
            </a:endParaRPr>
          </a:p>
        </p:txBody>
      </p:sp>
      <p:sp>
        <p:nvSpPr>
          <p:cNvPr id="11271" name="Text Box 7"/>
          <p:cNvSpPr txBox="1">
            <a:spLocks noChangeArrowheads="1"/>
          </p:cNvSpPr>
          <p:nvPr/>
        </p:nvSpPr>
        <p:spPr bwMode="auto">
          <a:xfrm>
            <a:off x="1295400" y="3657600"/>
            <a:ext cx="5029200" cy="579438"/>
          </a:xfrm>
          <a:prstGeom prst="rect">
            <a:avLst/>
          </a:prstGeom>
          <a:noFill/>
          <a:ln w="9525">
            <a:noFill/>
            <a:miter lim="800000"/>
            <a:headEnd/>
            <a:tailEnd/>
          </a:ln>
        </p:spPr>
        <p:txBody>
          <a:bodyPr>
            <a:spAutoFit/>
          </a:bodyPr>
          <a:lstStyle/>
          <a:p>
            <a:pPr>
              <a:spcBef>
                <a:spcPct val="50000"/>
              </a:spcBef>
            </a:pPr>
            <a:r>
              <a:rPr lang="en-US" sz="3200" b="1">
                <a:solidFill>
                  <a:srgbClr val="0033CC"/>
                </a:solidFill>
              </a:rPr>
              <a:t>Mèo kêu ng…… ng……</a:t>
            </a:r>
            <a:endParaRPr lang="vi-VN" sz="3200" b="1">
              <a:solidFill>
                <a:srgbClr val="0033CC"/>
              </a:solidFill>
            </a:endParaRPr>
          </a:p>
        </p:txBody>
      </p:sp>
      <p:sp>
        <p:nvSpPr>
          <p:cNvPr id="11272" name="Text Box 8"/>
          <p:cNvSpPr txBox="1">
            <a:spLocks noChangeArrowheads="1"/>
          </p:cNvSpPr>
          <p:nvPr/>
        </p:nvSpPr>
        <p:spPr bwMode="auto">
          <a:xfrm>
            <a:off x="1371600" y="4800600"/>
            <a:ext cx="5029200" cy="579438"/>
          </a:xfrm>
          <a:prstGeom prst="rect">
            <a:avLst/>
          </a:prstGeom>
          <a:noFill/>
          <a:ln w="9525">
            <a:noFill/>
            <a:miter lim="800000"/>
            <a:headEnd/>
            <a:tailEnd/>
          </a:ln>
        </p:spPr>
        <p:txBody>
          <a:bodyPr>
            <a:spAutoFit/>
          </a:bodyPr>
          <a:lstStyle/>
          <a:p>
            <a:pPr>
              <a:spcBef>
                <a:spcPct val="50000"/>
              </a:spcBef>
            </a:pPr>
            <a:r>
              <a:rPr lang="en-US" sz="3200" b="1">
                <a:solidFill>
                  <a:srgbClr val="0033CC"/>
                </a:solidFill>
              </a:rPr>
              <a:t>Ng…. ngán</a:t>
            </a:r>
            <a:endParaRPr lang="vi-VN" sz="3200" b="1">
              <a:solidFill>
                <a:srgbClr val="0033CC"/>
              </a:solidFill>
            </a:endParaRPr>
          </a:p>
        </p:txBody>
      </p:sp>
      <p:sp>
        <p:nvSpPr>
          <p:cNvPr id="11273" name="Text Box 9"/>
          <p:cNvSpPr txBox="1">
            <a:spLocks noChangeArrowheads="1"/>
          </p:cNvSpPr>
          <p:nvPr/>
        </p:nvSpPr>
        <p:spPr bwMode="auto">
          <a:xfrm>
            <a:off x="2971800" y="2133600"/>
            <a:ext cx="457200" cy="579438"/>
          </a:xfrm>
          <a:prstGeom prst="rect">
            <a:avLst/>
          </a:prstGeom>
          <a:noFill/>
          <a:ln w="9525">
            <a:noFill/>
            <a:miter lim="800000"/>
            <a:headEnd/>
            <a:tailEnd/>
          </a:ln>
        </p:spPr>
        <p:txBody>
          <a:bodyPr>
            <a:spAutoFit/>
          </a:bodyPr>
          <a:lstStyle/>
          <a:p>
            <a:pPr>
              <a:spcBef>
                <a:spcPct val="50000"/>
              </a:spcBef>
            </a:pPr>
            <a:r>
              <a:rPr lang="en-US" sz="3200" b="1" i="1">
                <a:solidFill>
                  <a:srgbClr val="FF0000"/>
                </a:solidFill>
              </a:rPr>
              <a:t>`</a:t>
            </a:r>
            <a:endParaRPr lang="vi-VN" sz="3200" b="1" i="1">
              <a:solidFill>
                <a:srgbClr val="FF0000"/>
              </a:solidFill>
            </a:endParaRPr>
          </a:p>
        </p:txBody>
      </p:sp>
      <p:sp>
        <p:nvSpPr>
          <p:cNvPr id="11274" name="Text Box 10"/>
          <p:cNvSpPr txBox="1">
            <a:spLocks noChangeArrowheads="1"/>
          </p:cNvSpPr>
          <p:nvPr/>
        </p:nvSpPr>
        <p:spPr bwMode="auto">
          <a:xfrm>
            <a:off x="4876800" y="2514600"/>
            <a:ext cx="762000" cy="579438"/>
          </a:xfrm>
          <a:prstGeom prst="rect">
            <a:avLst/>
          </a:prstGeom>
          <a:noFill/>
          <a:ln w="9525">
            <a:noFill/>
            <a:miter lim="800000"/>
            <a:headEnd/>
            <a:tailEnd/>
          </a:ln>
        </p:spPr>
        <p:txBody>
          <a:bodyPr>
            <a:spAutoFit/>
          </a:bodyPr>
          <a:lstStyle/>
          <a:p>
            <a:pPr>
              <a:spcBef>
                <a:spcPct val="50000"/>
              </a:spcBef>
            </a:pPr>
            <a:r>
              <a:rPr lang="en-US" sz="3200" b="1" i="1">
                <a:solidFill>
                  <a:srgbClr val="FF0000"/>
                </a:solidFill>
              </a:rPr>
              <a:t>ao</a:t>
            </a:r>
            <a:endParaRPr lang="vi-VN" sz="3200" b="1" i="1">
              <a:solidFill>
                <a:srgbClr val="FF0000"/>
              </a:solidFill>
            </a:endParaRPr>
          </a:p>
        </p:txBody>
      </p:sp>
      <p:sp>
        <p:nvSpPr>
          <p:cNvPr id="11275" name="Text Box 11"/>
          <p:cNvSpPr txBox="1">
            <a:spLocks noChangeArrowheads="1"/>
          </p:cNvSpPr>
          <p:nvPr/>
        </p:nvSpPr>
        <p:spPr bwMode="auto">
          <a:xfrm>
            <a:off x="4114800" y="4800600"/>
            <a:ext cx="1066800" cy="579438"/>
          </a:xfrm>
          <a:prstGeom prst="rect">
            <a:avLst/>
          </a:prstGeom>
          <a:noFill/>
          <a:ln w="9525">
            <a:noFill/>
            <a:miter lim="800000"/>
            <a:headEnd/>
            <a:tailEnd/>
          </a:ln>
        </p:spPr>
        <p:txBody>
          <a:bodyPr>
            <a:spAutoFit/>
          </a:bodyPr>
          <a:lstStyle/>
          <a:p>
            <a:pPr>
              <a:spcBef>
                <a:spcPct val="50000"/>
              </a:spcBef>
            </a:pPr>
            <a:r>
              <a:rPr lang="en-US" sz="3200" b="1" i="1">
                <a:solidFill>
                  <a:srgbClr val="FF0000"/>
                </a:solidFill>
              </a:rPr>
              <a:t>oao</a:t>
            </a:r>
            <a:endParaRPr lang="vi-VN" sz="3200" b="1" i="1">
              <a:solidFill>
                <a:srgbClr val="FF0000"/>
              </a:solidFill>
            </a:endParaRPr>
          </a:p>
        </p:txBody>
      </p:sp>
      <p:sp>
        <p:nvSpPr>
          <p:cNvPr id="11276" name="Text Box 12"/>
          <p:cNvSpPr txBox="1">
            <a:spLocks noChangeArrowheads="1"/>
          </p:cNvSpPr>
          <p:nvPr/>
        </p:nvSpPr>
        <p:spPr bwMode="auto">
          <a:xfrm>
            <a:off x="5410200" y="4724400"/>
            <a:ext cx="914400" cy="579438"/>
          </a:xfrm>
          <a:prstGeom prst="rect">
            <a:avLst/>
          </a:prstGeom>
          <a:noFill/>
          <a:ln w="9525">
            <a:noFill/>
            <a:miter lim="800000"/>
            <a:headEnd/>
            <a:tailEnd/>
          </a:ln>
        </p:spPr>
        <p:txBody>
          <a:bodyPr>
            <a:spAutoFit/>
          </a:bodyPr>
          <a:lstStyle/>
          <a:p>
            <a:pPr>
              <a:spcBef>
                <a:spcPct val="50000"/>
              </a:spcBef>
            </a:pPr>
            <a:r>
              <a:rPr lang="en-US" sz="3200" b="1" i="1">
                <a:solidFill>
                  <a:srgbClr val="FF0000"/>
                </a:solidFill>
              </a:rPr>
              <a:t>oao</a:t>
            </a:r>
            <a:endParaRPr lang="vi-VN" sz="3200" b="1" i="1">
              <a:solidFill>
                <a:srgbClr val="FF0000"/>
              </a:solidFill>
            </a:endParaRPr>
          </a:p>
        </p:txBody>
      </p:sp>
      <p:sp>
        <p:nvSpPr>
          <p:cNvPr id="11277" name="Text Box 13"/>
          <p:cNvSpPr txBox="1">
            <a:spLocks noChangeArrowheads="1"/>
          </p:cNvSpPr>
          <p:nvPr/>
        </p:nvSpPr>
        <p:spPr bwMode="auto">
          <a:xfrm>
            <a:off x="1981200" y="4800600"/>
            <a:ext cx="838200" cy="579438"/>
          </a:xfrm>
          <a:prstGeom prst="rect">
            <a:avLst/>
          </a:prstGeom>
          <a:noFill/>
          <a:ln w="9525">
            <a:noFill/>
            <a:miter lim="800000"/>
            <a:headEnd/>
            <a:tailEnd/>
          </a:ln>
        </p:spPr>
        <p:txBody>
          <a:bodyPr>
            <a:spAutoFit/>
          </a:bodyPr>
          <a:lstStyle/>
          <a:p>
            <a:pPr>
              <a:spcBef>
                <a:spcPct val="50000"/>
              </a:spcBef>
            </a:pPr>
            <a:r>
              <a:rPr lang="en-US" sz="3200" b="1" i="1">
                <a:solidFill>
                  <a:srgbClr val="FF0000"/>
                </a:solidFill>
              </a:rPr>
              <a:t>ao</a:t>
            </a:r>
            <a:endParaRPr lang="vi-VN" sz="3200" b="1" i="1">
              <a:solidFill>
                <a:srgbClr val="FF0000"/>
              </a:solidFill>
            </a:endParaRPr>
          </a:p>
        </p:txBody>
      </p:sp>
      <p:sp>
        <p:nvSpPr>
          <p:cNvPr id="9228" name="Text Box 14"/>
          <p:cNvSpPr txBox="1">
            <a:spLocks noChangeArrowheads="1"/>
          </p:cNvSpPr>
          <p:nvPr/>
        </p:nvSpPr>
        <p:spPr bwMode="auto">
          <a:xfrm>
            <a:off x="2971800" y="136525"/>
            <a:ext cx="4114800" cy="396875"/>
          </a:xfrm>
          <a:prstGeom prst="rect">
            <a:avLst/>
          </a:prstGeom>
          <a:solidFill>
            <a:schemeClr val="bg1"/>
          </a:solidFill>
          <a:ln w="9525">
            <a:noFill/>
            <a:miter lim="800000"/>
            <a:headEnd/>
            <a:tailEnd/>
          </a:ln>
        </p:spPr>
        <p:txBody>
          <a:bodyPr>
            <a:spAutoFit/>
          </a:bodyPr>
          <a:lstStyle/>
          <a:p>
            <a:pPr>
              <a:spcBef>
                <a:spcPct val="50000"/>
              </a:spcBef>
            </a:pPr>
            <a:endParaRPr lang="en-US" sz="2000" i="1">
              <a:solidFill>
                <a:srgbClr val="FF0000"/>
              </a:solidFill>
            </a:endParaRPr>
          </a:p>
        </p:txBody>
      </p:sp>
      <p:sp>
        <p:nvSpPr>
          <p:cNvPr id="9229" name="WordArt 15"/>
          <p:cNvSpPr>
            <a:spLocks noChangeArrowheads="1" noChangeShapeType="1" noTextEdit="1"/>
          </p:cNvSpPr>
          <p:nvPr/>
        </p:nvSpPr>
        <p:spPr bwMode="auto">
          <a:xfrm>
            <a:off x="3200400" y="533400"/>
            <a:ext cx="1704975" cy="228600"/>
          </a:xfrm>
          <a:prstGeom prst="rect">
            <a:avLst/>
          </a:prstGeom>
        </p:spPr>
        <p:txBody>
          <a:bodyPr wrap="none" fromWordArt="1">
            <a:prstTxWarp prst="textPlain">
              <a:avLst>
                <a:gd name="adj" fmla="val 50000"/>
              </a:avLst>
            </a:prstTxWarp>
          </a:bodyPr>
          <a:lstStyle/>
          <a:p>
            <a:pPr algn="ctr"/>
            <a:r>
              <a:rPr lang="en-US" sz="3600" kern="10">
                <a:ln w="9525" cap="rnd">
                  <a:solidFill>
                    <a:srgbClr val="003300"/>
                  </a:solidFill>
                  <a:prstDash val="sysDot"/>
                  <a:round/>
                  <a:headEnd/>
                  <a:tailEnd/>
                </a:ln>
                <a:solidFill>
                  <a:srgbClr val="FFCC00"/>
                </a:solidFill>
                <a:latin typeface="Arial"/>
                <a:cs typeface="Arial"/>
              </a:rPr>
              <a:t>Chính tả:</a:t>
            </a:r>
          </a:p>
        </p:txBody>
      </p:sp>
      <p:sp>
        <p:nvSpPr>
          <p:cNvPr id="9230" name="WordArt 16"/>
          <p:cNvSpPr>
            <a:spLocks noChangeArrowheads="1" noChangeShapeType="1" noTextEdit="1"/>
          </p:cNvSpPr>
          <p:nvPr/>
        </p:nvSpPr>
        <p:spPr bwMode="auto">
          <a:xfrm>
            <a:off x="4876800" y="457200"/>
            <a:ext cx="1752600" cy="381000"/>
          </a:xfrm>
          <a:prstGeom prst="rect">
            <a:avLst/>
          </a:prstGeom>
        </p:spPr>
        <p:txBody>
          <a:bodyPr wrap="none" fromWordArt="1">
            <a:prstTxWarp prst="textPlain">
              <a:avLst>
                <a:gd name="adj" fmla="val 50000"/>
              </a:avLst>
            </a:prstTxWarp>
          </a:bodyPr>
          <a:lstStyle/>
          <a:p>
            <a:pPr algn="ctr"/>
            <a:r>
              <a:rPr lang="en-US" sz="3600" i="1" kern="10">
                <a:ln w="9525">
                  <a:solidFill>
                    <a:srgbClr val="FFFF00"/>
                  </a:solidFill>
                  <a:round/>
                  <a:headEnd/>
                  <a:tailEnd/>
                </a:ln>
                <a:solidFill>
                  <a:srgbClr val="008000"/>
                </a:solidFill>
                <a:effectLst>
                  <a:outerShdw dist="45791" dir="2021404" algn="ctr" rotWithShape="0">
                    <a:srgbClr val="B2B2B2">
                      <a:alpha val="79999"/>
                    </a:srgbClr>
                  </a:outerShdw>
                </a:effectLst>
                <a:latin typeface="Arial"/>
                <a:cs typeface="Arial"/>
              </a:rPr>
              <a:t>Nghe- viết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20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1273"/>
                                        </p:tgtEl>
                                        <p:attrNameLst>
                                          <p:attrName>style.visibility</p:attrName>
                                        </p:attrNameLst>
                                      </p:cBhvr>
                                      <p:to>
                                        <p:strVal val="visible"/>
                                      </p:to>
                                    </p:set>
                                    <p:animEffect transition="in" filter="fade">
                                      <p:cBhvr>
                                        <p:cTn id="12" dur="1000"/>
                                        <p:tgtEl>
                                          <p:spTgt spid="11273"/>
                                        </p:tgtEl>
                                      </p:cBhvr>
                                    </p:animEffect>
                                    <p:anim calcmode="lin" valueType="num">
                                      <p:cBhvr>
                                        <p:cTn id="13" dur="1000" fill="hold"/>
                                        <p:tgtEl>
                                          <p:spTgt spid="11273"/>
                                        </p:tgtEl>
                                        <p:attrNameLst>
                                          <p:attrName>ppt_x</p:attrName>
                                        </p:attrNameLst>
                                      </p:cBhvr>
                                      <p:tavLst>
                                        <p:tav tm="0">
                                          <p:val>
                                            <p:strVal val="#ppt_x"/>
                                          </p:val>
                                        </p:tav>
                                        <p:tav tm="100000">
                                          <p:val>
                                            <p:strVal val="#ppt_x"/>
                                          </p:val>
                                        </p:tav>
                                      </p:tavLst>
                                    </p:anim>
                                    <p:anim calcmode="lin" valueType="num">
                                      <p:cBhvr>
                                        <p:cTn id="14" dur="900" decel="100000" fill="hold"/>
                                        <p:tgtEl>
                                          <p:spTgt spid="1127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273"/>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1270"/>
                                        </p:tgtEl>
                                        <p:attrNameLst>
                                          <p:attrName>style.visibility</p:attrName>
                                        </p:attrNameLst>
                                      </p:cBhvr>
                                      <p:to>
                                        <p:strVal val="visible"/>
                                      </p:to>
                                    </p:set>
                                    <p:animEffect transition="in" filter="fade">
                                      <p:cBhvr>
                                        <p:cTn id="18" dur="1000"/>
                                        <p:tgtEl>
                                          <p:spTgt spid="11270"/>
                                        </p:tgtEl>
                                      </p:cBhvr>
                                    </p:animEffect>
                                    <p:anim calcmode="lin" valueType="num">
                                      <p:cBhvr>
                                        <p:cTn id="19" dur="1000" fill="hold"/>
                                        <p:tgtEl>
                                          <p:spTgt spid="11270"/>
                                        </p:tgtEl>
                                        <p:attrNameLst>
                                          <p:attrName>ppt_x</p:attrName>
                                        </p:attrNameLst>
                                      </p:cBhvr>
                                      <p:tavLst>
                                        <p:tav tm="0">
                                          <p:val>
                                            <p:strVal val="#ppt_x"/>
                                          </p:val>
                                        </p:tav>
                                        <p:tav tm="100000">
                                          <p:val>
                                            <p:strVal val="#ppt_x"/>
                                          </p:val>
                                        </p:tav>
                                      </p:tavLst>
                                    </p:anim>
                                    <p:anim calcmode="lin" valueType="num">
                                      <p:cBhvr>
                                        <p:cTn id="20" dur="900" decel="100000" fill="hold"/>
                                        <p:tgtEl>
                                          <p:spTgt spid="1127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270"/>
                                        </p:tgtEl>
                                        <p:attrNameLst>
                                          <p:attrName>ppt_y</p:attrName>
                                        </p:attrNameLst>
                                      </p:cBhvr>
                                      <p:tavLst>
                                        <p:tav tm="0">
                                          <p:val>
                                            <p:strVal val="#ppt_y-.03"/>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7" presetClass="entr" presetSubtype="0" fill="hold" grpId="1" nodeType="clickEffect">
                                  <p:stCondLst>
                                    <p:cond delay="0"/>
                                  </p:stCondLst>
                                  <p:childTnLst>
                                    <p:set>
                                      <p:cBhvr>
                                        <p:cTn id="25" dur="1" fill="hold">
                                          <p:stCondLst>
                                            <p:cond delay="0"/>
                                          </p:stCondLst>
                                        </p:cTn>
                                        <p:tgtEl>
                                          <p:spTgt spid="11274"/>
                                        </p:tgtEl>
                                        <p:attrNameLst>
                                          <p:attrName>style.visibility</p:attrName>
                                        </p:attrNameLst>
                                      </p:cBhvr>
                                      <p:to>
                                        <p:strVal val="visible"/>
                                      </p:to>
                                    </p:set>
                                    <p:animEffect transition="in" filter="fade">
                                      <p:cBhvr>
                                        <p:cTn id="26" dur="1000"/>
                                        <p:tgtEl>
                                          <p:spTgt spid="11274"/>
                                        </p:tgtEl>
                                      </p:cBhvr>
                                    </p:animEffect>
                                    <p:anim calcmode="lin" valueType="num">
                                      <p:cBhvr>
                                        <p:cTn id="27" dur="1000" fill="hold"/>
                                        <p:tgtEl>
                                          <p:spTgt spid="11274"/>
                                        </p:tgtEl>
                                        <p:attrNameLst>
                                          <p:attrName>ppt_x</p:attrName>
                                        </p:attrNameLst>
                                      </p:cBhvr>
                                      <p:tavLst>
                                        <p:tav tm="0">
                                          <p:val>
                                            <p:strVal val="#ppt_x"/>
                                          </p:val>
                                        </p:tav>
                                        <p:tav tm="100000">
                                          <p:val>
                                            <p:strVal val="#ppt_x"/>
                                          </p:val>
                                        </p:tav>
                                      </p:tavLst>
                                    </p:anim>
                                    <p:anim calcmode="lin" valueType="num">
                                      <p:cBhvr>
                                        <p:cTn id="28" dur="900" decel="100000" fill="hold"/>
                                        <p:tgtEl>
                                          <p:spTgt spid="1127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274"/>
                                        </p:tgtEl>
                                        <p:attrNameLst>
                                          <p:attrName>ppt_y</p:attrName>
                                        </p:attrNameLst>
                                      </p:cBhvr>
                                      <p:tavLst>
                                        <p:tav tm="0">
                                          <p:val>
                                            <p:strVal val="#ppt_y-.03"/>
                                          </p:val>
                                        </p:tav>
                                        <p:tav tm="100000">
                                          <p:val>
                                            <p:strVal val="#ppt_y"/>
                                          </p:val>
                                        </p:tav>
                                      </p:tavLst>
                                    </p:anim>
                                  </p:childTnLst>
                                </p:cTn>
                              </p:par>
                            </p:childTnLst>
                          </p:cTn>
                        </p:par>
                        <p:par>
                          <p:cTn id="30" fill="hold" nodeType="afterGroup">
                            <p:stCondLst>
                              <p:cond delay="1000"/>
                            </p:stCondLst>
                            <p:childTnLst>
                              <p:par>
                                <p:cTn id="31" presetID="0" presetClass="path" presetSubtype="0" accel="50000" decel="50000" fill="hold" grpId="0" nodeType="afterEffect">
                                  <p:stCondLst>
                                    <p:cond delay="0"/>
                                  </p:stCondLst>
                                  <p:childTnLst>
                                    <p:animMotion origin="layout" path="M -0.01667 -0.00878 C -0.0908 -0.02034 -0.16476 -0.0319 -0.19913 -0.03699 C -0.23333 -0.04208 -0.22049 -0.03977 -0.22292 -0.04023 " pathEditMode="relative" rAng="0" ptsTypes="aaA">
                                      <p:cBhvr>
                                        <p:cTn id="32" dur="2000" fill="hold"/>
                                        <p:tgtEl>
                                          <p:spTgt spid="11274"/>
                                        </p:tgtEl>
                                        <p:attrNameLst>
                                          <p:attrName>ppt_x</p:attrName>
                                          <p:attrName>ppt_y</p:attrName>
                                        </p:attrNameLst>
                                      </p:cBhvr>
                                      <p:rCtr x="-108" y="-17"/>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1271"/>
                                        </p:tgtEl>
                                        <p:attrNameLst>
                                          <p:attrName>style.visibility</p:attrName>
                                        </p:attrNameLst>
                                      </p:cBhvr>
                                      <p:to>
                                        <p:strVal val="visible"/>
                                      </p:to>
                                    </p:set>
                                    <p:anim calcmode="lin" valueType="num">
                                      <p:cBhvr>
                                        <p:cTn id="37" dur="500" fill="hold"/>
                                        <p:tgtEl>
                                          <p:spTgt spid="11271"/>
                                        </p:tgtEl>
                                        <p:attrNameLst>
                                          <p:attrName>ppt_w</p:attrName>
                                        </p:attrNameLst>
                                      </p:cBhvr>
                                      <p:tavLst>
                                        <p:tav tm="0">
                                          <p:val>
                                            <p:fltVal val="0"/>
                                          </p:val>
                                        </p:tav>
                                        <p:tav tm="100000">
                                          <p:val>
                                            <p:strVal val="#ppt_w"/>
                                          </p:val>
                                        </p:tav>
                                      </p:tavLst>
                                    </p:anim>
                                    <p:anim calcmode="lin" valueType="num">
                                      <p:cBhvr>
                                        <p:cTn id="38" dur="500" fill="hold"/>
                                        <p:tgtEl>
                                          <p:spTgt spid="11271"/>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1" presetClass="entr" presetSubtype="0" fill="hold" grpId="0" nodeType="clickEffect">
                                  <p:stCondLst>
                                    <p:cond delay="0"/>
                                  </p:stCondLst>
                                  <p:iterate type="lt">
                                    <p:tmPct val="5000"/>
                                  </p:iterate>
                                  <p:childTnLst>
                                    <p:set>
                                      <p:cBhvr>
                                        <p:cTn id="42" dur="1" fill="hold">
                                          <p:stCondLst>
                                            <p:cond delay="0"/>
                                          </p:stCondLst>
                                        </p:cTn>
                                        <p:tgtEl>
                                          <p:spTgt spid="11275"/>
                                        </p:tgtEl>
                                        <p:attrNameLst>
                                          <p:attrName>style.visibility</p:attrName>
                                        </p:attrNameLst>
                                      </p:cBhvr>
                                      <p:to>
                                        <p:strVal val="visible"/>
                                      </p:to>
                                    </p:set>
                                    <p:anim calcmode="lin" valueType="num">
                                      <p:cBhvr>
                                        <p:cTn id="43" dur="1000" fill="hold"/>
                                        <p:tgtEl>
                                          <p:spTgt spid="11275"/>
                                        </p:tgtEl>
                                        <p:attrNameLst>
                                          <p:attrName>ppt_w</p:attrName>
                                        </p:attrNameLst>
                                      </p:cBhvr>
                                      <p:tavLst>
                                        <p:tav tm="0">
                                          <p:val>
                                            <p:fltVal val="0"/>
                                          </p:val>
                                        </p:tav>
                                        <p:tav tm="100000">
                                          <p:val>
                                            <p:strVal val="#ppt_w"/>
                                          </p:val>
                                        </p:tav>
                                      </p:tavLst>
                                    </p:anim>
                                    <p:anim calcmode="lin" valueType="num">
                                      <p:cBhvr>
                                        <p:cTn id="44" dur="1000" fill="hold"/>
                                        <p:tgtEl>
                                          <p:spTgt spid="11275"/>
                                        </p:tgtEl>
                                        <p:attrNameLst>
                                          <p:attrName>ppt_h</p:attrName>
                                        </p:attrNameLst>
                                      </p:cBhvr>
                                      <p:tavLst>
                                        <p:tav tm="0">
                                          <p:val>
                                            <p:fltVal val="0"/>
                                          </p:val>
                                        </p:tav>
                                        <p:tav tm="100000">
                                          <p:val>
                                            <p:strVal val="#ppt_h"/>
                                          </p:val>
                                        </p:tav>
                                      </p:tavLst>
                                    </p:anim>
                                    <p:anim calcmode="lin" valueType="num">
                                      <p:cBhvr>
                                        <p:cTn id="45" dur="1000" fill="hold"/>
                                        <p:tgtEl>
                                          <p:spTgt spid="11275"/>
                                        </p:tgtEl>
                                        <p:attrNameLst>
                                          <p:attrName>style.rotation</p:attrName>
                                        </p:attrNameLst>
                                      </p:cBhvr>
                                      <p:tavLst>
                                        <p:tav tm="0">
                                          <p:val>
                                            <p:fltVal val="90"/>
                                          </p:val>
                                        </p:tav>
                                        <p:tav tm="100000">
                                          <p:val>
                                            <p:fltVal val="0"/>
                                          </p:val>
                                        </p:tav>
                                      </p:tavLst>
                                    </p:anim>
                                    <p:animEffect transition="in" filter="fade">
                                      <p:cBhvr>
                                        <p:cTn id="46" dur="1000"/>
                                        <p:tgtEl>
                                          <p:spTgt spid="11275"/>
                                        </p:tgtEl>
                                      </p:cBhvr>
                                    </p:animEffect>
                                  </p:childTnLst>
                                </p:cTn>
                              </p:par>
                            </p:childTnLst>
                          </p:cTn>
                        </p:par>
                        <p:par>
                          <p:cTn id="47" fill="hold" nodeType="afterGroup">
                            <p:stCondLst>
                              <p:cond delay="1100"/>
                            </p:stCondLst>
                            <p:childTnLst>
                              <p:par>
                                <p:cTn id="48" presetID="0" presetClass="path" presetSubtype="0" accel="50000" decel="50000" fill="hold" grpId="1" nodeType="afterEffect">
                                  <p:stCondLst>
                                    <p:cond delay="0"/>
                                  </p:stCondLst>
                                  <p:iterate type="lt">
                                    <p:tmPct val="0"/>
                                  </p:iterate>
                                  <p:childTnLst>
                                    <p:animMotion origin="layout" path="M 0 -0.00878 L -0.05833 -0.16416 " pathEditMode="relative" rAng="0" ptsTypes="AA">
                                      <p:cBhvr>
                                        <p:cTn id="49" dur="2000" fill="hold"/>
                                        <p:tgtEl>
                                          <p:spTgt spid="11275"/>
                                        </p:tgtEl>
                                        <p:attrNameLst>
                                          <p:attrName>ppt_x</p:attrName>
                                          <p:attrName>ppt_y</p:attrName>
                                        </p:attrNameLst>
                                      </p:cBhvr>
                                      <p:rCtr x="-29" y="-78"/>
                                    </p:animMotion>
                                  </p:childTnLst>
                                </p:cTn>
                              </p:par>
                              <p:par>
                                <p:cTn id="50" presetID="31" presetClass="entr" presetSubtype="0" fill="hold" grpId="0" nodeType="withEffect">
                                  <p:stCondLst>
                                    <p:cond delay="0"/>
                                  </p:stCondLst>
                                  <p:iterate type="lt">
                                    <p:tmPct val="5000"/>
                                  </p:iterate>
                                  <p:childTnLst>
                                    <p:set>
                                      <p:cBhvr>
                                        <p:cTn id="51" dur="1" fill="hold">
                                          <p:stCondLst>
                                            <p:cond delay="0"/>
                                          </p:stCondLst>
                                        </p:cTn>
                                        <p:tgtEl>
                                          <p:spTgt spid="11276"/>
                                        </p:tgtEl>
                                        <p:attrNameLst>
                                          <p:attrName>style.visibility</p:attrName>
                                        </p:attrNameLst>
                                      </p:cBhvr>
                                      <p:to>
                                        <p:strVal val="visible"/>
                                      </p:to>
                                    </p:set>
                                    <p:anim calcmode="lin" valueType="num">
                                      <p:cBhvr>
                                        <p:cTn id="52" dur="1000" fill="hold"/>
                                        <p:tgtEl>
                                          <p:spTgt spid="11276"/>
                                        </p:tgtEl>
                                        <p:attrNameLst>
                                          <p:attrName>ppt_w</p:attrName>
                                        </p:attrNameLst>
                                      </p:cBhvr>
                                      <p:tavLst>
                                        <p:tav tm="0">
                                          <p:val>
                                            <p:fltVal val="0"/>
                                          </p:val>
                                        </p:tav>
                                        <p:tav tm="100000">
                                          <p:val>
                                            <p:strVal val="#ppt_w"/>
                                          </p:val>
                                        </p:tav>
                                      </p:tavLst>
                                    </p:anim>
                                    <p:anim calcmode="lin" valueType="num">
                                      <p:cBhvr>
                                        <p:cTn id="53" dur="1000" fill="hold"/>
                                        <p:tgtEl>
                                          <p:spTgt spid="11276"/>
                                        </p:tgtEl>
                                        <p:attrNameLst>
                                          <p:attrName>ppt_h</p:attrName>
                                        </p:attrNameLst>
                                      </p:cBhvr>
                                      <p:tavLst>
                                        <p:tav tm="0">
                                          <p:val>
                                            <p:fltVal val="0"/>
                                          </p:val>
                                        </p:tav>
                                        <p:tav tm="100000">
                                          <p:val>
                                            <p:strVal val="#ppt_h"/>
                                          </p:val>
                                        </p:tav>
                                      </p:tavLst>
                                    </p:anim>
                                    <p:anim calcmode="lin" valueType="num">
                                      <p:cBhvr>
                                        <p:cTn id="54" dur="1000" fill="hold"/>
                                        <p:tgtEl>
                                          <p:spTgt spid="11276"/>
                                        </p:tgtEl>
                                        <p:attrNameLst>
                                          <p:attrName>style.rotation</p:attrName>
                                        </p:attrNameLst>
                                      </p:cBhvr>
                                      <p:tavLst>
                                        <p:tav tm="0">
                                          <p:val>
                                            <p:fltVal val="90"/>
                                          </p:val>
                                        </p:tav>
                                        <p:tav tm="100000">
                                          <p:val>
                                            <p:fltVal val="0"/>
                                          </p:val>
                                        </p:tav>
                                      </p:tavLst>
                                    </p:anim>
                                    <p:animEffect transition="in" filter="fade">
                                      <p:cBhvr>
                                        <p:cTn id="55" dur="1000"/>
                                        <p:tgtEl>
                                          <p:spTgt spid="11276"/>
                                        </p:tgtEl>
                                      </p:cBhvr>
                                    </p:animEffect>
                                  </p:childTnLst>
                                </p:cTn>
                              </p:par>
                            </p:childTnLst>
                          </p:cTn>
                        </p:par>
                        <p:par>
                          <p:cTn id="56" fill="hold" nodeType="afterGroup">
                            <p:stCondLst>
                              <p:cond delay="3100"/>
                            </p:stCondLst>
                            <p:childTnLst>
                              <p:par>
                                <p:cTn id="57" presetID="0" presetClass="path" presetSubtype="0" accel="50000" decel="50000" fill="hold" grpId="1" nodeType="afterEffect">
                                  <p:stCondLst>
                                    <p:cond delay="0"/>
                                  </p:stCondLst>
                                  <p:iterate type="lt">
                                    <p:tmPct val="0"/>
                                  </p:iterate>
                                  <p:childTnLst>
                                    <p:animMotion origin="layout" path="M 0.00833 1.48148E-6 L -0.05 -0.15324 " pathEditMode="relative" rAng="0" ptsTypes="AA">
                                      <p:cBhvr>
                                        <p:cTn id="58" dur="2000" fill="hold"/>
                                        <p:tgtEl>
                                          <p:spTgt spid="11276"/>
                                        </p:tgtEl>
                                        <p:attrNameLst>
                                          <p:attrName>ppt_x</p:attrName>
                                          <p:attrName>ppt_y</p:attrName>
                                        </p:attrNameLst>
                                      </p:cBhvr>
                                      <p:rCtr x="-29" y="-77"/>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11272"/>
                                        </p:tgtEl>
                                        <p:attrNameLst>
                                          <p:attrName>style.visibility</p:attrName>
                                        </p:attrNameLst>
                                      </p:cBhvr>
                                      <p:to>
                                        <p:strVal val="visible"/>
                                      </p:to>
                                    </p:set>
                                    <p:anim calcmode="lin" valueType="num">
                                      <p:cBhvr>
                                        <p:cTn id="63" dur="500" fill="hold"/>
                                        <p:tgtEl>
                                          <p:spTgt spid="11272"/>
                                        </p:tgtEl>
                                        <p:attrNameLst>
                                          <p:attrName>ppt_w</p:attrName>
                                        </p:attrNameLst>
                                      </p:cBhvr>
                                      <p:tavLst>
                                        <p:tav tm="0">
                                          <p:val>
                                            <p:fltVal val="0"/>
                                          </p:val>
                                        </p:tav>
                                        <p:tav tm="100000">
                                          <p:val>
                                            <p:strVal val="#ppt_w"/>
                                          </p:val>
                                        </p:tav>
                                      </p:tavLst>
                                    </p:anim>
                                    <p:anim calcmode="lin" valueType="num">
                                      <p:cBhvr>
                                        <p:cTn id="64" dur="500" fill="hold"/>
                                        <p:tgtEl>
                                          <p:spTgt spid="11272"/>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1" presetClass="entr" presetSubtype="0" fill="hold" grpId="0" nodeType="clickEffect">
                                  <p:stCondLst>
                                    <p:cond delay="0"/>
                                  </p:stCondLst>
                                  <p:iterate type="lt">
                                    <p:tmPct val="5000"/>
                                  </p:iterate>
                                  <p:childTnLst>
                                    <p:set>
                                      <p:cBhvr>
                                        <p:cTn id="68" dur="1" fill="hold">
                                          <p:stCondLst>
                                            <p:cond delay="0"/>
                                          </p:stCondLst>
                                        </p:cTn>
                                        <p:tgtEl>
                                          <p:spTgt spid="11277"/>
                                        </p:tgtEl>
                                        <p:attrNameLst>
                                          <p:attrName>style.visibility</p:attrName>
                                        </p:attrNameLst>
                                      </p:cBhvr>
                                      <p:to>
                                        <p:strVal val="visible"/>
                                      </p:to>
                                    </p:set>
                                    <p:anim calcmode="lin" valueType="num">
                                      <p:cBhvr>
                                        <p:cTn id="69" dur="1000" fill="hold"/>
                                        <p:tgtEl>
                                          <p:spTgt spid="11277"/>
                                        </p:tgtEl>
                                        <p:attrNameLst>
                                          <p:attrName>ppt_w</p:attrName>
                                        </p:attrNameLst>
                                      </p:cBhvr>
                                      <p:tavLst>
                                        <p:tav tm="0">
                                          <p:val>
                                            <p:fltVal val="0"/>
                                          </p:val>
                                        </p:tav>
                                        <p:tav tm="100000">
                                          <p:val>
                                            <p:strVal val="#ppt_w"/>
                                          </p:val>
                                        </p:tav>
                                      </p:tavLst>
                                    </p:anim>
                                    <p:anim calcmode="lin" valueType="num">
                                      <p:cBhvr>
                                        <p:cTn id="70" dur="1000" fill="hold"/>
                                        <p:tgtEl>
                                          <p:spTgt spid="11277"/>
                                        </p:tgtEl>
                                        <p:attrNameLst>
                                          <p:attrName>ppt_h</p:attrName>
                                        </p:attrNameLst>
                                      </p:cBhvr>
                                      <p:tavLst>
                                        <p:tav tm="0">
                                          <p:val>
                                            <p:fltVal val="0"/>
                                          </p:val>
                                        </p:tav>
                                        <p:tav tm="100000">
                                          <p:val>
                                            <p:strVal val="#ppt_h"/>
                                          </p:val>
                                        </p:tav>
                                      </p:tavLst>
                                    </p:anim>
                                    <p:anim calcmode="lin" valueType="num">
                                      <p:cBhvr>
                                        <p:cTn id="71" dur="1000" fill="hold"/>
                                        <p:tgtEl>
                                          <p:spTgt spid="11277"/>
                                        </p:tgtEl>
                                        <p:attrNameLst>
                                          <p:attrName>style.rotation</p:attrName>
                                        </p:attrNameLst>
                                      </p:cBhvr>
                                      <p:tavLst>
                                        <p:tav tm="0">
                                          <p:val>
                                            <p:fltVal val="90"/>
                                          </p:val>
                                        </p:tav>
                                        <p:tav tm="100000">
                                          <p:val>
                                            <p:fltVal val="0"/>
                                          </p:val>
                                        </p:tav>
                                      </p:tavLst>
                                    </p:anim>
                                    <p:animEffect transition="in" filter="fade">
                                      <p:cBhvr>
                                        <p:cTn id="72" dur="10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2" grpId="0"/>
      <p:bldP spid="11273" grpId="0"/>
      <p:bldP spid="11274" grpId="0"/>
      <p:bldP spid="11274" grpId="1"/>
      <p:bldP spid="11275" grpId="0"/>
      <p:bldP spid="11275" grpId="1"/>
      <p:bldP spid="11276" grpId="0"/>
      <p:bldP spid="11276" grpId="1"/>
      <p:bldP spid="1127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WordArt 4"/>
          <p:cNvSpPr>
            <a:spLocks noChangeArrowheads="1" noChangeShapeType="1" noTextEdit="1"/>
          </p:cNvSpPr>
          <p:nvPr/>
        </p:nvSpPr>
        <p:spPr bwMode="auto">
          <a:xfrm>
            <a:off x="3200400" y="1066800"/>
            <a:ext cx="3200400" cy="449263"/>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000099"/>
                  </a:solidFill>
                  <a:round/>
                  <a:headEnd/>
                  <a:tailEnd/>
                </a:ln>
                <a:solidFill>
                  <a:srgbClr val="FFFF00"/>
                </a:solidFill>
                <a:effectLst>
                  <a:outerShdw dist="125724" dir="18900000" algn="ctr" rotWithShape="0">
                    <a:srgbClr val="000099"/>
                  </a:outerShdw>
                </a:effectLst>
                <a:latin typeface="Arial"/>
                <a:cs typeface="Arial"/>
              </a:rPr>
              <a:t>Chơi chuyền</a:t>
            </a:r>
            <a:endParaRPr lang="en-US" sz="3600" b="1" kern="10" spc="-360">
              <a:ln w="12700">
                <a:solidFill>
                  <a:srgbClr val="000099"/>
                </a:solidFill>
                <a:round/>
                <a:headEnd/>
                <a:tailEnd/>
              </a:ln>
              <a:solidFill>
                <a:srgbClr val="FFFF00"/>
              </a:solidFill>
              <a:effectLst>
                <a:outerShdw dist="125724" dir="18900000" algn="ctr" rotWithShape="0">
                  <a:srgbClr val="000099"/>
                </a:outerShdw>
              </a:effectLst>
              <a:latin typeface="Arial"/>
              <a:cs typeface="Arial"/>
            </a:endParaRPr>
          </a:p>
        </p:txBody>
      </p:sp>
      <p:sp>
        <p:nvSpPr>
          <p:cNvPr id="12293" name="Text Box 5"/>
          <p:cNvSpPr txBox="1">
            <a:spLocks noChangeArrowheads="1"/>
          </p:cNvSpPr>
          <p:nvPr/>
        </p:nvSpPr>
        <p:spPr bwMode="auto">
          <a:xfrm>
            <a:off x="762000" y="1524000"/>
            <a:ext cx="7620000" cy="519113"/>
          </a:xfrm>
          <a:prstGeom prst="rect">
            <a:avLst/>
          </a:prstGeom>
          <a:noFill/>
          <a:ln w="9525">
            <a:noFill/>
            <a:miter lim="800000"/>
            <a:headEnd/>
            <a:tailEnd/>
          </a:ln>
        </p:spPr>
        <p:txBody>
          <a:bodyPr>
            <a:spAutoFit/>
          </a:bodyPr>
          <a:lstStyle/>
          <a:p>
            <a:pPr>
              <a:spcBef>
                <a:spcPct val="50000"/>
              </a:spcBef>
            </a:pPr>
            <a:r>
              <a:rPr lang="en-US" sz="2800" b="1"/>
              <a:t>Bài 3. Tìm các từ:</a:t>
            </a:r>
            <a:endParaRPr lang="vi-VN" sz="2800" b="1"/>
          </a:p>
        </p:txBody>
      </p:sp>
      <p:sp>
        <p:nvSpPr>
          <p:cNvPr id="12294" name="Text Box 6"/>
          <p:cNvSpPr txBox="1">
            <a:spLocks noChangeArrowheads="1"/>
          </p:cNvSpPr>
          <p:nvPr/>
        </p:nvSpPr>
        <p:spPr bwMode="auto">
          <a:xfrm>
            <a:off x="1219200" y="2133600"/>
            <a:ext cx="7467600" cy="946150"/>
          </a:xfrm>
          <a:prstGeom prst="rect">
            <a:avLst/>
          </a:prstGeom>
          <a:noFill/>
          <a:ln w="9525">
            <a:noFill/>
            <a:miter lim="800000"/>
            <a:headEnd/>
            <a:tailEnd/>
          </a:ln>
        </p:spPr>
        <p:txBody>
          <a:bodyPr>
            <a:spAutoFit/>
          </a:bodyPr>
          <a:lstStyle/>
          <a:p>
            <a:pPr>
              <a:spcBef>
                <a:spcPct val="50000"/>
              </a:spcBef>
            </a:pPr>
            <a:r>
              <a:rPr lang="en-US" sz="2800" b="1"/>
              <a:t>a) Chứa tiếng bắt đầu bằng </a:t>
            </a:r>
            <a:r>
              <a:rPr lang="en-US" sz="2800" b="1" i="1">
                <a:solidFill>
                  <a:srgbClr val="FF0000"/>
                </a:solidFill>
              </a:rPr>
              <a:t>l</a:t>
            </a:r>
            <a:r>
              <a:rPr lang="en-US" sz="2800" b="1"/>
              <a:t> hay </a:t>
            </a:r>
            <a:r>
              <a:rPr lang="en-US" sz="2800" b="1" i="1">
                <a:solidFill>
                  <a:srgbClr val="FF0000"/>
                </a:solidFill>
              </a:rPr>
              <a:t>n</a:t>
            </a:r>
            <a:r>
              <a:rPr lang="en-US" sz="2800" b="1"/>
              <a:t>, có nghĩa như sau:</a:t>
            </a:r>
            <a:endParaRPr lang="vi-VN" sz="2800" b="1"/>
          </a:p>
        </p:txBody>
      </p:sp>
      <p:sp>
        <p:nvSpPr>
          <p:cNvPr id="12295" name="Text Box 7"/>
          <p:cNvSpPr txBox="1">
            <a:spLocks noChangeArrowheads="1"/>
          </p:cNvSpPr>
          <p:nvPr/>
        </p:nvSpPr>
        <p:spPr bwMode="auto">
          <a:xfrm>
            <a:off x="1752600" y="3276600"/>
            <a:ext cx="6248400" cy="579438"/>
          </a:xfrm>
          <a:prstGeom prst="rect">
            <a:avLst/>
          </a:prstGeom>
          <a:noFill/>
          <a:ln w="9525">
            <a:noFill/>
            <a:miter lim="800000"/>
            <a:headEnd/>
            <a:tailEnd/>
          </a:ln>
        </p:spPr>
        <p:txBody>
          <a:bodyPr>
            <a:spAutoFit/>
          </a:bodyPr>
          <a:lstStyle/>
          <a:p>
            <a:pPr>
              <a:spcBef>
                <a:spcPct val="50000"/>
              </a:spcBef>
            </a:pPr>
            <a:r>
              <a:rPr lang="en-US" sz="3200" b="1"/>
              <a:t>- Cùng nghĩa với </a:t>
            </a:r>
            <a:r>
              <a:rPr lang="en-US" sz="3200" b="1" i="1"/>
              <a:t>hiền:</a:t>
            </a:r>
            <a:endParaRPr lang="vi-VN" sz="3200" b="1" i="1"/>
          </a:p>
        </p:txBody>
      </p:sp>
      <p:sp>
        <p:nvSpPr>
          <p:cNvPr id="12296" name="Text Box 8"/>
          <p:cNvSpPr txBox="1">
            <a:spLocks noChangeArrowheads="1"/>
          </p:cNvSpPr>
          <p:nvPr/>
        </p:nvSpPr>
        <p:spPr bwMode="auto">
          <a:xfrm>
            <a:off x="1828800" y="4191000"/>
            <a:ext cx="6248400" cy="579438"/>
          </a:xfrm>
          <a:prstGeom prst="rect">
            <a:avLst/>
          </a:prstGeom>
          <a:noFill/>
          <a:ln w="9525">
            <a:noFill/>
            <a:miter lim="800000"/>
            <a:headEnd/>
            <a:tailEnd/>
          </a:ln>
        </p:spPr>
        <p:txBody>
          <a:bodyPr>
            <a:spAutoFit/>
          </a:bodyPr>
          <a:lstStyle/>
          <a:p>
            <a:pPr>
              <a:spcBef>
                <a:spcPct val="50000"/>
              </a:spcBef>
            </a:pPr>
            <a:r>
              <a:rPr lang="en-US" sz="3200" b="1" i="1"/>
              <a:t>- Không chìm dưới nước:</a:t>
            </a:r>
            <a:endParaRPr lang="vi-VN" sz="3200" b="1" i="1"/>
          </a:p>
        </p:txBody>
      </p:sp>
      <p:sp>
        <p:nvSpPr>
          <p:cNvPr id="12297" name="Text Box 9"/>
          <p:cNvSpPr txBox="1">
            <a:spLocks noChangeArrowheads="1"/>
          </p:cNvSpPr>
          <p:nvPr/>
        </p:nvSpPr>
        <p:spPr bwMode="auto">
          <a:xfrm>
            <a:off x="1905000" y="5334000"/>
            <a:ext cx="6248400" cy="579438"/>
          </a:xfrm>
          <a:prstGeom prst="rect">
            <a:avLst/>
          </a:prstGeom>
          <a:noFill/>
          <a:ln w="9525">
            <a:noFill/>
            <a:miter lim="800000"/>
            <a:headEnd/>
            <a:tailEnd/>
          </a:ln>
        </p:spPr>
        <p:txBody>
          <a:bodyPr>
            <a:spAutoFit/>
          </a:bodyPr>
          <a:lstStyle/>
          <a:p>
            <a:pPr>
              <a:spcBef>
                <a:spcPct val="50000"/>
              </a:spcBef>
            </a:pPr>
            <a:r>
              <a:rPr lang="en-US" sz="3200" b="1" i="1"/>
              <a:t>- Vật dụng để gặt lúa, cắt cỏ:</a:t>
            </a:r>
            <a:endParaRPr lang="vi-VN" sz="3200" b="1" i="1"/>
          </a:p>
        </p:txBody>
      </p:sp>
      <p:sp>
        <p:nvSpPr>
          <p:cNvPr id="12298" name="AutoShape 10"/>
          <p:cNvSpPr>
            <a:spLocks noChangeArrowheads="1"/>
          </p:cNvSpPr>
          <p:nvPr/>
        </p:nvSpPr>
        <p:spPr bwMode="auto">
          <a:xfrm>
            <a:off x="6324600" y="3276600"/>
            <a:ext cx="457200" cy="609600"/>
          </a:xfrm>
          <a:prstGeom prst="rightArrow">
            <a:avLst>
              <a:gd name="adj1" fmla="val 50000"/>
              <a:gd name="adj2" fmla="val 25000"/>
            </a:avLst>
          </a:prstGeom>
          <a:solidFill>
            <a:srgbClr val="66FF33"/>
          </a:solidFill>
          <a:ln w="9525">
            <a:solidFill>
              <a:schemeClr val="tx1"/>
            </a:solidFill>
            <a:miter lim="800000"/>
            <a:headEnd/>
            <a:tailEnd/>
          </a:ln>
        </p:spPr>
        <p:txBody>
          <a:bodyPr wrap="none" anchor="ctr"/>
          <a:lstStyle/>
          <a:p>
            <a:endParaRPr lang="en-US"/>
          </a:p>
        </p:txBody>
      </p:sp>
      <p:sp>
        <p:nvSpPr>
          <p:cNvPr id="12299" name="Text Box 11"/>
          <p:cNvSpPr txBox="1">
            <a:spLocks noChangeArrowheads="1"/>
          </p:cNvSpPr>
          <p:nvPr/>
        </p:nvSpPr>
        <p:spPr bwMode="auto">
          <a:xfrm>
            <a:off x="6934200" y="3276600"/>
            <a:ext cx="1219200" cy="519113"/>
          </a:xfrm>
          <a:prstGeom prst="rect">
            <a:avLst/>
          </a:prstGeom>
          <a:solidFill>
            <a:schemeClr val="bg1"/>
          </a:solidFill>
          <a:ln w="9525">
            <a:noFill/>
            <a:miter lim="800000"/>
            <a:headEnd/>
            <a:tailEnd/>
          </a:ln>
        </p:spPr>
        <p:txBody>
          <a:bodyPr>
            <a:spAutoFit/>
          </a:bodyPr>
          <a:lstStyle/>
          <a:p>
            <a:pPr>
              <a:spcBef>
                <a:spcPct val="50000"/>
              </a:spcBef>
            </a:pPr>
            <a:r>
              <a:rPr lang="en-US" sz="2800" b="1" i="1">
                <a:solidFill>
                  <a:srgbClr val="FF0000"/>
                </a:solidFill>
              </a:rPr>
              <a:t>lành</a:t>
            </a:r>
            <a:endParaRPr lang="vi-VN" sz="2800" b="1" i="1">
              <a:solidFill>
                <a:srgbClr val="FF0000"/>
              </a:solidFill>
            </a:endParaRPr>
          </a:p>
        </p:txBody>
      </p:sp>
      <p:sp>
        <p:nvSpPr>
          <p:cNvPr id="12300" name="AutoShape 12"/>
          <p:cNvSpPr>
            <a:spLocks noChangeArrowheads="1"/>
          </p:cNvSpPr>
          <p:nvPr/>
        </p:nvSpPr>
        <p:spPr bwMode="auto">
          <a:xfrm>
            <a:off x="6934200" y="4191000"/>
            <a:ext cx="457200" cy="609600"/>
          </a:xfrm>
          <a:prstGeom prst="rightArrow">
            <a:avLst>
              <a:gd name="adj1" fmla="val 50000"/>
              <a:gd name="adj2" fmla="val 25000"/>
            </a:avLst>
          </a:prstGeom>
          <a:solidFill>
            <a:srgbClr val="66FF33"/>
          </a:solidFill>
          <a:ln w="9525">
            <a:solidFill>
              <a:schemeClr val="tx1"/>
            </a:solidFill>
            <a:miter lim="800000"/>
            <a:headEnd/>
            <a:tailEnd/>
          </a:ln>
        </p:spPr>
        <p:txBody>
          <a:bodyPr wrap="none" anchor="ctr"/>
          <a:lstStyle/>
          <a:p>
            <a:endParaRPr lang="en-US"/>
          </a:p>
        </p:txBody>
      </p:sp>
      <p:sp>
        <p:nvSpPr>
          <p:cNvPr id="12301" name="Text Box 13"/>
          <p:cNvSpPr txBox="1">
            <a:spLocks noChangeArrowheads="1"/>
          </p:cNvSpPr>
          <p:nvPr/>
        </p:nvSpPr>
        <p:spPr bwMode="auto">
          <a:xfrm>
            <a:off x="7543800" y="4191000"/>
            <a:ext cx="990600" cy="519113"/>
          </a:xfrm>
          <a:prstGeom prst="rect">
            <a:avLst/>
          </a:prstGeom>
          <a:solidFill>
            <a:schemeClr val="bg1"/>
          </a:solidFill>
          <a:ln w="9525">
            <a:noFill/>
            <a:miter lim="800000"/>
            <a:headEnd/>
            <a:tailEnd/>
          </a:ln>
        </p:spPr>
        <p:txBody>
          <a:bodyPr>
            <a:spAutoFit/>
          </a:bodyPr>
          <a:lstStyle/>
          <a:p>
            <a:pPr>
              <a:spcBef>
                <a:spcPct val="50000"/>
              </a:spcBef>
            </a:pPr>
            <a:r>
              <a:rPr lang="en-US" sz="2800" b="1" i="1">
                <a:solidFill>
                  <a:srgbClr val="FF0000"/>
                </a:solidFill>
              </a:rPr>
              <a:t>nổi</a:t>
            </a:r>
            <a:endParaRPr lang="vi-VN" sz="2800" b="1" i="1">
              <a:solidFill>
                <a:srgbClr val="FF0000"/>
              </a:solidFill>
            </a:endParaRPr>
          </a:p>
        </p:txBody>
      </p:sp>
      <p:sp>
        <p:nvSpPr>
          <p:cNvPr id="12302" name="AutoShape 14"/>
          <p:cNvSpPr>
            <a:spLocks noChangeArrowheads="1"/>
          </p:cNvSpPr>
          <p:nvPr/>
        </p:nvSpPr>
        <p:spPr bwMode="auto">
          <a:xfrm>
            <a:off x="3581400" y="6019800"/>
            <a:ext cx="457200" cy="609600"/>
          </a:xfrm>
          <a:prstGeom prst="rightArrow">
            <a:avLst>
              <a:gd name="adj1" fmla="val 50000"/>
              <a:gd name="adj2" fmla="val 25000"/>
            </a:avLst>
          </a:prstGeom>
          <a:solidFill>
            <a:srgbClr val="66FF33"/>
          </a:solidFill>
          <a:ln w="9525">
            <a:solidFill>
              <a:schemeClr val="tx1"/>
            </a:solidFill>
            <a:miter lim="800000"/>
            <a:headEnd/>
            <a:tailEnd/>
          </a:ln>
        </p:spPr>
        <p:txBody>
          <a:bodyPr wrap="none" anchor="ctr"/>
          <a:lstStyle/>
          <a:p>
            <a:endParaRPr lang="en-US"/>
          </a:p>
        </p:txBody>
      </p:sp>
      <p:sp>
        <p:nvSpPr>
          <p:cNvPr id="12303" name="Text Box 15"/>
          <p:cNvSpPr txBox="1">
            <a:spLocks noChangeArrowheads="1"/>
          </p:cNvSpPr>
          <p:nvPr/>
        </p:nvSpPr>
        <p:spPr bwMode="auto">
          <a:xfrm>
            <a:off x="4191000" y="6019800"/>
            <a:ext cx="1219200" cy="519113"/>
          </a:xfrm>
          <a:prstGeom prst="rect">
            <a:avLst/>
          </a:prstGeom>
          <a:solidFill>
            <a:schemeClr val="bg1"/>
          </a:solidFill>
          <a:ln w="9525">
            <a:noFill/>
            <a:miter lim="800000"/>
            <a:headEnd/>
            <a:tailEnd/>
          </a:ln>
        </p:spPr>
        <p:txBody>
          <a:bodyPr>
            <a:spAutoFit/>
          </a:bodyPr>
          <a:lstStyle/>
          <a:p>
            <a:pPr>
              <a:spcBef>
                <a:spcPct val="50000"/>
              </a:spcBef>
            </a:pPr>
            <a:r>
              <a:rPr lang="en-US" sz="2800" b="1" i="1">
                <a:solidFill>
                  <a:srgbClr val="FF0000"/>
                </a:solidFill>
              </a:rPr>
              <a:t>liềm</a:t>
            </a:r>
            <a:endParaRPr lang="vi-VN" sz="2800" b="1" i="1">
              <a:solidFill>
                <a:srgbClr val="FF0000"/>
              </a:solidFill>
            </a:endParaRPr>
          </a:p>
        </p:txBody>
      </p:sp>
      <p:sp>
        <p:nvSpPr>
          <p:cNvPr id="10254" name="Text Box 16"/>
          <p:cNvSpPr txBox="1">
            <a:spLocks noChangeArrowheads="1"/>
          </p:cNvSpPr>
          <p:nvPr/>
        </p:nvSpPr>
        <p:spPr bwMode="auto">
          <a:xfrm>
            <a:off x="2971800" y="212725"/>
            <a:ext cx="4114800" cy="396875"/>
          </a:xfrm>
          <a:prstGeom prst="rect">
            <a:avLst/>
          </a:prstGeom>
          <a:solidFill>
            <a:schemeClr val="bg1"/>
          </a:solidFill>
          <a:ln w="9525">
            <a:noFill/>
            <a:miter lim="800000"/>
            <a:headEnd/>
            <a:tailEnd/>
          </a:ln>
        </p:spPr>
        <p:txBody>
          <a:bodyPr>
            <a:spAutoFit/>
          </a:bodyPr>
          <a:lstStyle/>
          <a:p>
            <a:pPr>
              <a:spcBef>
                <a:spcPct val="50000"/>
              </a:spcBef>
            </a:pPr>
            <a:endParaRPr lang="en-US" sz="2000" i="1">
              <a:solidFill>
                <a:srgbClr val="990000"/>
              </a:solidFill>
            </a:endParaRPr>
          </a:p>
        </p:txBody>
      </p:sp>
      <p:sp>
        <p:nvSpPr>
          <p:cNvPr id="10255" name="WordArt 17"/>
          <p:cNvSpPr>
            <a:spLocks noChangeArrowheads="1" noChangeShapeType="1" noTextEdit="1"/>
          </p:cNvSpPr>
          <p:nvPr/>
        </p:nvSpPr>
        <p:spPr bwMode="auto">
          <a:xfrm>
            <a:off x="3352800" y="685800"/>
            <a:ext cx="1476375" cy="228600"/>
          </a:xfrm>
          <a:prstGeom prst="rect">
            <a:avLst/>
          </a:prstGeom>
        </p:spPr>
        <p:txBody>
          <a:bodyPr wrap="none" fromWordArt="1">
            <a:prstTxWarp prst="textPlain">
              <a:avLst>
                <a:gd name="adj" fmla="val 50000"/>
              </a:avLst>
            </a:prstTxWarp>
          </a:bodyPr>
          <a:lstStyle/>
          <a:p>
            <a:pPr algn="ctr"/>
            <a:r>
              <a:rPr lang="en-US" sz="3600" kern="10">
                <a:ln w="9525" cap="rnd">
                  <a:solidFill>
                    <a:srgbClr val="003300"/>
                  </a:solidFill>
                  <a:prstDash val="sysDot"/>
                  <a:round/>
                  <a:headEnd/>
                  <a:tailEnd/>
                </a:ln>
                <a:solidFill>
                  <a:srgbClr val="FF0000"/>
                </a:solidFill>
                <a:latin typeface="Arial"/>
                <a:cs typeface="Arial"/>
              </a:rPr>
              <a:t>Chính tả:</a:t>
            </a:r>
          </a:p>
        </p:txBody>
      </p:sp>
      <p:sp>
        <p:nvSpPr>
          <p:cNvPr id="10256" name="WordArt 18"/>
          <p:cNvSpPr>
            <a:spLocks noChangeArrowheads="1" noChangeShapeType="1" noTextEdit="1"/>
          </p:cNvSpPr>
          <p:nvPr/>
        </p:nvSpPr>
        <p:spPr bwMode="auto">
          <a:xfrm>
            <a:off x="4953000" y="609600"/>
            <a:ext cx="1800225" cy="304800"/>
          </a:xfrm>
          <a:prstGeom prst="rect">
            <a:avLst/>
          </a:prstGeom>
        </p:spPr>
        <p:txBody>
          <a:bodyPr wrap="none" fromWordArt="1">
            <a:prstTxWarp prst="textPlain">
              <a:avLst>
                <a:gd name="adj" fmla="val 50000"/>
              </a:avLst>
            </a:prstTxWarp>
          </a:bodyPr>
          <a:lstStyle/>
          <a:p>
            <a:pPr algn="ctr"/>
            <a:r>
              <a:rPr lang="en-US" sz="3600" i="1" kern="10">
                <a:ln w="9525">
                  <a:solidFill>
                    <a:srgbClr val="FFFF00"/>
                  </a:solidFill>
                  <a:round/>
                  <a:headEnd/>
                  <a:tailEnd/>
                </a:ln>
                <a:solidFill>
                  <a:srgbClr val="008000"/>
                </a:solidFill>
                <a:effectLst>
                  <a:outerShdw dist="45791" dir="2021404" algn="ctr" rotWithShape="0">
                    <a:srgbClr val="B2B2B2">
                      <a:alpha val="79999"/>
                    </a:srgbClr>
                  </a:outerShdw>
                </a:effectLst>
                <a:latin typeface="Arial"/>
                <a:cs typeface="Arial"/>
              </a:rPr>
              <a:t>Nghe- viết</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Horizontal)">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12294"/>
                                        </p:tgtEl>
                                        <p:attrNameLst>
                                          <p:attrName>style.visibility</p:attrName>
                                        </p:attrNameLst>
                                      </p:cBhvr>
                                      <p:to>
                                        <p:strVal val="visible"/>
                                      </p:to>
                                    </p:set>
                                    <p:animEffect transition="in" filter="fade">
                                      <p:cBhvr>
                                        <p:cTn id="12" dur="1000"/>
                                        <p:tgtEl>
                                          <p:spTgt spid="12294"/>
                                        </p:tgtEl>
                                      </p:cBhvr>
                                    </p:animEffect>
                                    <p:anim calcmode="lin" valueType="num">
                                      <p:cBhvr>
                                        <p:cTn id="13" dur="1000" fill="hold"/>
                                        <p:tgtEl>
                                          <p:spTgt spid="12294"/>
                                        </p:tgtEl>
                                        <p:attrNameLst>
                                          <p:attrName>ppt_w</p:attrName>
                                        </p:attrNameLst>
                                      </p:cBhvr>
                                      <p:tavLst>
                                        <p:tav tm="0" fmla="#ppt_w*sin(2.5*pi*$)">
                                          <p:val>
                                            <p:fltVal val="0"/>
                                          </p:val>
                                        </p:tav>
                                        <p:tav tm="100000">
                                          <p:val>
                                            <p:fltVal val="1"/>
                                          </p:val>
                                        </p:tav>
                                      </p:tavLst>
                                    </p:anim>
                                    <p:anim calcmode="lin" valueType="num">
                                      <p:cBhvr>
                                        <p:cTn id="14" dur="1000" fill="hold"/>
                                        <p:tgtEl>
                                          <p:spTgt spid="1229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2295"/>
                                        </p:tgtEl>
                                        <p:attrNameLst>
                                          <p:attrName>style.visibility</p:attrName>
                                        </p:attrNameLst>
                                      </p:cBhvr>
                                      <p:to>
                                        <p:strVal val="visible"/>
                                      </p:to>
                                    </p:set>
                                    <p:anim calcmode="lin" valueType="num">
                                      <p:cBhvr>
                                        <p:cTn id="19" dur="500" fill="hold"/>
                                        <p:tgtEl>
                                          <p:spTgt spid="12295"/>
                                        </p:tgtEl>
                                        <p:attrNameLst>
                                          <p:attrName>ppt_w</p:attrName>
                                        </p:attrNameLst>
                                      </p:cBhvr>
                                      <p:tavLst>
                                        <p:tav tm="0">
                                          <p:val>
                                            <p:fltVal val="0"/>
                                          </p:val>
                                        </p:tav>
                                        <p:tav tm="100000">
                                          <p:val>
                                            <p:strVal val="#ppt_w"/>
                                          </p:val>
                                        </p:tav>
                                      </p:tavLst>
                                    </p:anim>
                                    <p:anim calcmode="lin" valueType="num">
                                      <p:cBhvr>
                                        <p:cTn id="20" dur="500" fill="hold"/>
                                        <p:tgtEl>
                                          <p:spTgt spid="12295"/>
                                        </p:tgtEl>
                                        <p:attrNameLst>
                                          <p:attrName>ppt_h</p:attrName>
                                        </p:attrNameLst>
                                      </p:cBhvr>
                                      <p:tavLst>
                                        <p:tav tm="0">
                                          <p:val>
                                            <p:fltVal val="0"/>
                                          </p:val>
                                        </p:tav>
                                        <p:tav tm="100000">
                                          <p:val>
                                            <p:strVal val="#ppt_h"/>
                                          </p:val>
                                        </p:tav>
                                      </p:tavLst>
                                    </p:anim>
                                    <p:anim calcmode="lin" valueType="num">
                                      <p:cBhvr>
                                        <p:cTn id="21" dur="500" fill="hold"/>
                                        <p:tgtEl>
                                          <p:spTgt spid="12295"/>
                                        </p:tgtEl>
                                        <p:attrNameLst>
                                          <p:attrName>style.rotation</p:attrName>
                                        </p:attrNameLst>
                                      </p:cBhvr>
                                      <p:tavLst>
                                        <p:tav tm="0">
                                          <p:val>
                                            <p:fltVal val="360"/>
                                          </p:val>
                                        </p:tav>
                                        <p:tav tm="100000">
                                          <p:val>
                                            <p:fltVal val="0"/>
                                          </p:val>
                                        </p:tav>
                                      </p:tavLst>
                                    </p:anim>
                                    <p:animEffect transition="in" filter="fade">
                                      <p:cBhvr>
                                        <p:cTn id="22" dur="500"/>
                                        <p:tgtEl>
                                          <p:spTgt spid="122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2298"/>
                                        </p:tgtEl>
                                        <p:attrNameLst>
                                          <p:attrName>style.visibility</p:attrName>
                                        </p:attrNameLst>
                                      </p:cBhvr>
                                      <p:to>
                                        <p:strVal val="visible"/>
                                      </p:to>
                                    </p:set>
                                    <p:anim calcmode="lin" valueType="num">
                                      <p:cBhvr>
                                        <p:cTn id="27" dur="1000" fill="hold"/>
                                        <p:tgtEl>
                                          <p:spTgt spid="12298"/>
                                        </p:tgtEl>
                                        <p:attrNameLst>
                                          <p:attrName>ppt_x</p:attrName>
                                        </p:attrNameLst>
                                      </p:cBhvr>
                                      <p:tavLst>
                                        <p:tav tm="0">
                                          <p:val>
                                            <p:strVal val="#ppt_x-.2"/>
                                          </p:val>
                                        </p:tav>
                                        <p:tav tm="100000">
                                          <p:val>
                                            <p:strVal val="#ppt_x"/>
                                          </p:val>
                                        </p:tav>
                                      </p:tavLst>
                                    </p:anim>
                                    <p:anim calcmode="lin" valueType="num">
                                      <p:cBhvr>
                                        <p:cTn id="28" dur="1000" fill="hold"/>
                                        <p:tgtEl>
                                          <p:spTgt spid="1229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2298"/>
                                        </p:tgtEl>
                                      </p:cBhvr>
                                    </p:animEffect>
                                  </p:childTnLst>
                                </p:cTn>
                              </p:par>
                            </p:childTnLst>
                          </p:cTn>
                        </p:par>
                        <p:par>
                          <p:cTn id="30" fill="hold" nodeType="afterGroup">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12299"/>
                                        </p:tgtEl>
                                        <p:attrNameLst>
                                          <p:attrName>style.visibility</p:attrName>
                                        </p:attrNameLst>
                                      </p:cBhvr>
                                      <p:to>
                                        <p:strVal val="visible"/>
                                      </p:to>
                                    </p:set>
                                    <p:anim calcmode="lin" valueType="num">
                                      <p:cBhvr>
                                        <p:cTn id="33" dur="500" fill="hold"/>
                                        <p:tgtEl>
                                          <p:spTgt spid="12299"/>
                                        </p:tgtEl>
                                        <p:attrNameLst>
                                          <p:attrName>ppt_w</p:attrName>
                                        </p:attrNameLst>
                                      </p:cBhvr>
                                      <p:tavLst>
                                        <p:tav tm="0">
                                          <p:val>
                                            <p:fltVal val="0"/>
                                          </p:val>
                                        </p:tav>
                                        <p:tav tm="100000">
                                          <p:val>
                                            <p:strVal val="#ppt_w"/>
                                          </p:val>
                                        </p:tav>
                                      </p:tavLst>
                                    </p:anim>
                                    <p:anim calcmode="lin" valueType="num">
                                      <p:cBhvr>
                                        <p:cTn id="34" dur="500" fill="hold"/>
                                        <p:tgtEl>
                                          <p:spTgt spid="12299"/>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2296"/>
                                        </p:tgtEl>
                                        <p:attrNameLst>
                                          <p:attrName>style.visibility</p:attrName>
                                        </p:attrNameLst>
                                      </p:cBhvr>
                                      <p:to>
                                        <p:strVal val="visible"/>
                                      </p:to>
                                    </p:set>
                                    <p:animEffect transition="in" filter="strips(downLeft)">
                                      <p:cBhvr>
                                        <p:cTn id="39" dur="500"/>
                                        <p:tgtEl>
                                          <p:spTgt spid="1229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2300"/>
                                        </p:tgtEl>
                                        <p:attrNameLst>
                                          <p:attrName>style.visibility</p:attrName>
                                        </p:attrNameLst>
                                      </p:cBhvr>
                                      <p:to>
                                        <p:strVal val="visible"/>
                                      </p:to>
                                    </p:set>
                                    <p:animEffect transition="in" filter="diamond(in)">
                                      <p:cBhvr>
                                        <p:cTn id="44" dur="2000"/>
                                        <p:tgtEl>
                                          <p:spTgt spid="12300"/>
                                        </p:tgtEl>
                                      </p:cBhvr>
                                    </p:animEffect>
                                  </p:childTnLst>
                                </p:cTn>
                              </p:par>
                            </p:childTnLst>
                          </p:cTn>
                        </p:par>
                        <p:par>
                          <p:cTn id="45" fill="hold" nodeType="afterGroup">
                            <p:stCondLst>
                              <p:cond delay="2000"/>
                            </p:stCondLst>
                            <p:childTnLst>
                              <p:par>
                                <p:cTn id="46" presetID="16" presetClass="entr" presetSubtype="26" fill="hold" grpId="0" nodeType="afterEffect">
                                  <p:stCondLst>
                                    <p:cond delay="0"/>
                                  </p:stCondLst>
                                  <p:childTnLst>
                                    <p:set>
                                      <p:cBhvr>
                                        <p:cTn id="47" dur="1" fill="hold">
                                          <p:stCondLst>
                                            <p:cond delay="0"/>
                                          </p:stCondLst>
                                        </p:cTn>
                                        <p:tgtEl>
                                          <p:spTgt spid="12301"/>
                                        </p:tgtEl>
                                        <p:attrNameLst>
                                          <p:attrName>style.visibility</p:attrName>
                                        </p:attrNameLst>
                                      </p:cBhvr>
                                      <p:to>
                                        <p:strVal val="visible"/>
                                      </p:to>
                                    </p:set>
                                    <p:animEffect transition="in" filter="barn(inHorizontal)">
                                      <p:cBhvr>
                                        <p:cTn id="48" dur="500"/>
                                        <p:tgtEl>
                                          <p:spTgt spid="1230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2297"/>
                                        </p:tgtEl>
                                        <p:attrNameLst>
                                          <p:attrName>style.visibility</p:attrName>
                                        </p:attrNameLst>
                                      </p:cBhvr>
                                      <p:to>
                                        <p:strVal val="visible"/>
                                      </p:to>
                                    </p:set>
                                    <p:animEffect transition="in" filter="randombar(horizontal)">
                                      <p:cBhvr>
                                        <p:cTn id="53" dur="500"/>
                                        <p:tgtEl>
                                          <p:spTgt spid="1229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12302"/>
                                        </p:tgtEl>
                                        <p:attrNameLst>
                                          <p:attrName>style.visibility</p:attrName>
                                        </p:attrNameLst>
                                      </p:cBhvr>
                                      <p:to>
                                        <p:strVal val="visible"/>
                                      </p:to>
                                    </p:set>
                                    <p:animEffect transition="in" filter="slide(fromBottom)">
                                      <p:cBhvr>
                                        <p:cTn id="58" dur="500"/>
                                        <p:tgtEl>
                                          <p:spTgt spid="12302"/>
                                        </p:tgtEl>
                                      </p:cBhvr>
                                    </p:animEffect>
                                  </p:childTnLst>
                                </p:cTn>
                              </p:par>
                            </p:childTnLst>
                          </p:cTn>
                        </p:par>
                        <p:par>
                          <p:cTn id="59" fill="hold" nodeType="afterGroup">
                            <p:stCondLst>
                              <p:cond delay="500"/>
                            </p:stCondLst>
                            <p:childTnLst>
                              <p:par>
                                <p:cTn id="60" presetID="55" presetClass="entr" presetSubtype="0" fill="hold" grpId="0" nodeType="afterEffect">
                                  <p:stCondLst>
                                    <p:cond delay="0"/>
                                  </p:stCondLst>
                                  <p:childTnLst>
                                    <p:set>
                                      <p:cBhvr>
                                        <p:cTn id="61" dur="1" fill="hold">
                                          <p:stCondLst>
                                            <p:cond delay="0"/>
                                          </p:stCondLst>
                                        </p:cTn>
                                        <p:tgtEl>
                                          <p:spTgt spid="12303"/>
                                        </p:tgtEl>
                                        <p:attrNameLst>
                                          <p:attrName>style.visibility</p:attrName>
                                        </p:attrNameLst>
                                      </p:cBhvr>
                                      <p:to>
                                        <p:strVal val="visible"/>
                                      </p:to>
                                    </p:set>
                                    <p:anim calcmode="lin" valueType="num">
                                      <p:cBhvr>
                                        <p:cTn id="62" dur="1000" fill="hold"/>
                                        <p:tgtEl>
                                          <p:spTgt spid="12303"/>
                                        </p:tgtEl>
                                        <p:attrNameLst>
                                          <p:attrName>ppt_w</p:attrName>
                                        </p:attrNameLst>
                                      </p:cBhvr>
                                      <p:tavLst>
                                        <p:tav tm="0">
                                          <p:val>
                                            <p:strVal val="#ppt_w*0.70"/>
                                          </p:val>
                                        </p:tav>
                                        <p:tav tm="100000">
                                          <p:val>
                                            <p:strVal val="#ppt_w"/>
                                          </p:val>
                                        </p:tav>
                                      </p:tavLst>
                                    </p:anim>
                                    <p:anim calcmode="lin" valueType="num">
                                      <p:cBhvr>
                                        <p:cTn id="63" dur="1000" fill="hold"/>
                                        <p:tgtEl>
                                          <p:spTgt spid="12303"/>
                                        </p:tgtEl>
                                        <p:attrNameLst>
                                          <p:attrName>ppt_h</p:attrName>
                                        </p:attrNameLst>
                                      </p:cBhvr>
                                      <p:tavLst>
                                        <p:tav tm="0">
                                          <p:val>
                                            <p:strVal val="#ppt_h"/>
                                          </p:val>
                                        </p:tav>
                                        <p:tav tm="100000">
                                          <p:val>
                                            <p:strVal val="#ppt_h"/>
                                          </p:val>
                                        </p:tav>
                                      </p:tavLst>
                                    </p:anim>
                                    <p:animEffect transition="in" filter="fade">
                                      <p:cBhvr>
                                        <p:cTn id="64" dur="10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P spid="12297" grpId="0"/>
      <p:bldP spid="12298" grpId="0" animBg="1"/>
      <p:bldP spid="12299" grpId="0" animBg="1"/>
      <p:bldP spid="12300" grpId="0" animBg="1"/>
      <p:bldP spid="12301" grpId="0" animBg="1"/>
      <p:bldP spid="12302" grpId="0" animBg="1"/>
      <p:bldP spid="1230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834</Words>
  <Application>Microsoft Office PowerPoint</Application>
  <PresentationFormat>On-screen Show (4:3)</PresentationFormat>
  <Paragraphs>131</Paragraphs>
  <Slides>17</Slides>
  <Notes>2</Notes>
  <HiddenSlides>0</HiddenSlides>
  <MMClips>2</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HUYNH GIA II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CSTeam</cp:lastModifiedBy>
  <cp:revision>15</cp:revision>
  <dcterms:created xsi:type="dcterms:W3CDTF">2012-04-01T05:13:50Z</dcterms:created>
  <dcterms:modified xsi:type="dcterms:W3CDTF">2016-06-29T09:59:28Z</dcterms:modified>
</cp:coreProperties>
</file>