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8" r:id="rId2"/>
    <p:sldId id="280" r:id="rId3"/>
    <p:sldId id="281" r:id="rId4"/>
    <p:sldId id="287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33CC"/>
    <a:srgbClr val="0000FF"/>
    <a:srgbClr val="FFCC00"/>
    <a:srgbClr val="CC3300"/>
    <a:srgbClr val="990000"/>
    <a:srgbClr val="008000"/>
    <a:srgbClr val="FF505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1" autoAdjust="0"/>
    <p:restoredTop sz="94660"/>
  </p:normalViewPr>
  <p:slideViewPr>
    <p:cSldViewPr>
      <p:cViewPr>
        <p:scale>
          <a:sx n="100" d="100"/>
          <a:sy n="100" d="100"/>
        </p:scale>
        <p:origin x="-72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F3EA9-3380-4952-80C4-0553979C6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12424-E004-4D48-9E6D-0C1D6175A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6A6C4-8B7D-49EB-8AA4-2A57EFBE2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2FF6B-B871-45B8-85A9-D85C5829B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0A117-96EF-4BC4-9394-D80712883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D110A-1026-43B4-9E2E-48574AE73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821B3-A7EF-4BB9-B971-8C25324CE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93E8-224B-44B7-B0A4-3DADBB20F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9EE84-2D58-4A8B-8345-2F984E7BD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9A5B56-85F0-4CD3-8F4D-B1BC97932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1B5EA-3854-4204-A95C-D74FAB949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C5DD12DA-6D78-48A1-A502-007FAFC67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2" r:id="rId2"/>
    <p:sldLayoutId id="2147483810" r:id="rId3"/>
    <p:sldLayoutId id="2147483803" r:id="rId4"/>
    <p:sldLayoutId id="2147483804" r:id="rId5"/>
    <p:sldLayoutId id="2147483805" r:id="rId6"/>
    <p:sldLayoutId id="2147483806" r:id="rId7"/>
    <p:sldLayoutId id="2147483811" r:id="rId8"/>
    <p:sldLayoutId id="2147483812" r:id="rId9"/>
    <p:sldLayoutId id="2147483807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colours022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85800" y="381000"/>
            <a:ext cx="7620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i="1"/>
          </a:p>
          <a:p>
            <a:pPr algn="ctr">
              <a:spcBef>
                <a:spcPct val="50000"/>
              </a:spcBef>
            </a:pPr>
            <a:r>
              <a:rPr lang="en-US" sz="3200" b="1"/>
              <a:t>Âm nhạc</a:t>
            </a:r>
          </a:p>
          <a:p>
            <a:pPr algn="ctr">
              <a:spcBef>
                <a:spcPct val="50000"/>
              </a:spcBef>
            </a:pPr>
            <a:r>
              <a:rPr lang="en-US" sz="3200" b="1" u="sng"/>
              <a:t>Tiết 5</a:t>
            </a:r>
            <a:r>
              <a:rPr lang="en-US" sz="2800" b="1" u="sng"/>
              <a:t>:</a:t>
            </a:r>
            <a:r>
              <a:rPr lang="en-US" sz="2800"/>
              <a:t> </a:t>
            </a:r>
            <a:r>
              <a:rPr lang="en-US" sz="2800" b="1" i="1"/>
              <a:t>học hát bài</a:t>
            </a:r>
            <a:r>
              <a:rPr lang="en-US" sz="2800"/>
              <a:t> “ </a:t>
            </a:r>
            <a:r>
              <a:rPr lang="en-US" sz="3200"/>
              <a:t>ĐẾM SAO</a:t>
            </a:r>
            <a:r>
              <a:rPr lang="en-US" sz="2800"/>
              <a:t>”</a:t>
            </a:r>
          </a:p>
          <a:p>
            <a:pPr algn="ctr">
              <a:spcBef>
                <a:spcPct val="50000"/>
              </a:spcBef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>
                <a:cs typeface="Times New Roman" pitchFamily="18" charset="0"/>
              </a:rPr>
              <a:t>          Nhạc sĩ</a:t>
            </a:r>
            <a:r>
              <a:rPr lang="en-US" sz="2000" b="1" i="1"/>
              <a:t>: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Văn Chung</a:t>
            </a:r>
          </a:p>
          <a:p>
            <a:pPr algn="ctr">
              <a:spcBef>
                <a:spcPct val="50000"/>
              </a:spcBef>
            </a:pPr>
            <a:endParaRPr lang="en-US" sz="2000" b="1" i="1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71" name="Picture 4" descr="483650cd_ga1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990600" y="2590800"/>
              <a:ext cx="5400675" cy="1160463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sz="7200" b="1" kern="10" spc="-72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Arial"/>
                  <a:cs typeface="Arial"/>
                </a:rPr>
                <a:t>Nghe hát mẫu:</a:t>
              </a:r>
            </a:p>
          </p:txBody>
        </p:sp>
        <p:grpSp>
          <p:nvGrpSpPr>
            <p:cNvPr id="7173" name="Group 6"/>
            <p:cNvGrpSpPr>
              <a:grpSpLocks/>
            </p:cNvGrpSpPr>
            <p:nvPr/>
          </p:nvGrpSpPr>
          <p:grpSpPr bwMode="auto">
            <a:xfrm>
              <a:off x="838200" y="0"/>
              <a:ext cx="2895600" cy="2819400"/>
              <a:chOff x="-1200" y="1968"/>
              <a:chExt cx="2736" cy="2736"/>
            </a:xfrm>
          </p:grpSpPr>
          <p:pic>
            <p:nvPicPr>
              <p:cNvPr id="7182" name="Picture 7" descr="SUNFACE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40" y="3024"/>
                <a:ext cx="960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83" name="Line 8"/>
              <p:cNvSpPr>
                <a:spLocks noChangeShapeType="1"/>
              </p:cNvSpPr>
              <p:nvPr/>
            </p:nvSpPr>
            <p:spPr bwMode="auto">
              <a:xfrm flipV="1">
                <a:off x="720" y="2400"/>
                <a:ext cx="576" cy="624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Line 9"/>
              <p:cNvSpPr>
                <a:spLocks noChangeShapeType="1"/>
              </p:cNvSpPr>
              <p:nvPr/>
            </p:nvSpPr>
            <p:spPr bwMode="auto">
              <a:xfrm flipV="1">
                <a:off x="864" y="3024"/>
                <a:ext cx="384" cy="144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Line 10"/>
              <p:cNvSpPr>
                <a:spLocks noChangeShapeType="1"/>
              </p:cNvSpPr>
              <p:nvPr/>
            </p:nvSpPr>
            <p:spPr bwMode="auto">
              <a:xfrm flipV="1">
                <a:off x="528" y="2400"/>
                <a:ext cx="144" cy="480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Line 11"/>
              <p:cNvSpPr>
                <a:spLocks noChangeShapeType="1"/>
              </p:cNvSpPr>
              <p:nvPr/>
            </p:nvSpPr>
            <p:spPr bwMode="auto">
              <a:xfrm flipV="1">
                <a:off x="912" y="3408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Line 12"/>
              <p:cNvSpPr>
                <a:spLocks noChangeShapeType="1"/>
              </p:cNvSpPr>
              <p:nvPr/>
            </p:nvSpPr>
            <p:spPr bwMode="auto">
              <a:xfrm flipV="1">
                <a:off x="288" y="1968"/>
                <a:ext cx="48" cy="864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Line 13"/>
              <p:cNvSpPr>
                <a:spLocks noChangeShapeType="1"/>
              </p:cNvSpPr>
              <p:nvPr/>
            </p:nvSpPr>
            <p:spPr bwMode="auto">
              <a:xfrm>
                <a:off x="576" y="4146"/>
                <a:ext cx="144" cy="348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Line 14"/>
              <p:cNvSpPr>
                <a:spLocks noChangeShapeType="1"/>
              </p:cNvSpPr>
              <p:nvPr/>
            </p:nvSpPr>
            <p:spPr bwMode="auto">
              <a:xfrm>
                <a:off x="864" y="3678"/>
                <a:ext cx="576" cy="240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Line 15"/>
              <p:cNvSpPr>
                <a:spLocks noChangeShapeType="1"/>
              </p:cNvSpPr>
              <p:nvPr/>
            </p:nvSpPr>
            <p:spPr bwMode="auto">
              <a:xfrm flipH="1" flipV="1">
                <a:off x="-672" y="2352"/>
                <a:ext cx="432" cy="576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Line 16"/>
              <p:cNvSpPr>
                <a:spLocks noChangeShapeType="1"/>
              </p:cNvSpPr>
              <p:nvPr/>
            </p:nvSpPr>
            <p:spPr bwMode="auto">
              <a:xfrm flipH="1" flipV="1">
                <a:off x="-144" y="2256"/>
                <a:ext cx="144" cy="576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Line 17"/>
              <p:cNvSpPr>
                <a:spLocks noChangeShapeType="1"/>
              </p:cNvSpPr>
              <p:nvPr/>
            </p:nvSpPr>
            <p:spPr bwMode="auto">
              <a:xfrm flipV="1">
                <a:off x="-1200" y="3456"/>
                <a:ext cx="864" cy="96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3" name="Line 18"/>
              <p:cNvSpPr>
                <a:spLocks noChangeShapeType="1"/>
              </p:cNvSpPr>
              <p:nvPr/>
            </p:nvSpPr>
            <p:spPr bwMode="auto">
              <a:xfrm flipH="1" flipV="1">
                <a:off x="-624" y="3024"/>
                <a:ext cx="240" cy="144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4" name="Line 19"/>
              <p:cNvSpPr>
                <a:spLocks noChangeShapeType="1"/>
              </p:cNvSpPr>
              <p:nvPr/>
            </p:nvSpPr>
            <p:spPr bwMode="auto">
              <a:xfrm flipH="1">
                <a:off x="-336" y="4032"/>
                <a:ext cx="336" cy="480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5" name="Line 20"/>
              <p:cNvSpPr>
                <a:spLocks noChangeShapeType="1"/>
              </p:cNvSpPr>
              <p:nvPr/>
            </p:nvSpPr>
            <p:spPr bwMode="auto">
              <a:xfrm flipV="1">
                <a:off x="-768" y="3840"/>
                <a:ext cx="480" cy="240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6" name="Line 21"/>
              <p:cNvSpPr>
                <a:spLocks noChangeShapeType="1"/>
              </p:cNvSpPr>
              <p:nvPr/>
            </p:nvSpPr>
            <p:spPr bwMode="auto">
              <a:xfrm flipH="1">
                <a:off x="288" y="4080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E3E818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174" name="Picture 38" descr="roosterc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62600" y="3576638"/>
              <a:ext cx="3352800" cy="328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498" descr="Picture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48400" y="6208713"/>
              <a:ext cx="649288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499" descr="Picture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24800" y="5715000"/>
              <a:ext cx="877888" cy="87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500" descr="Picture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9400" y="56388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501" descr="Picture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4000" y="5638800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502" descr="Picture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91000" y="5980113"/>
              <a:ext cx="877888" cy="87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503" descr="Picture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57800" y="5980113"/>
              <a:ext cx="877888" cy="87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504" descr="Picture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600" y="5486400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7620000" y="5791200"/>
            <a:ext cx="33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CC3300"/>
                </a:solidFill>
              </a:rPr>
              <a:t>/</a:t>
            </a:r>
          </a:p>
        </p:txBody>
      </p:sp>
      <p:pic>
        <p:nvPicPr>
          <p:cNvPr id="8196" name="Picture 5" descr="Dem-sao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5725" y="501650"/>
            <a:ext cx="6797675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nền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95600" y="998538"/>
            <a:ext cx="4424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>
                <a:solidFill>
                  <a:schemeClr val="tx2"/>
                </a:solidFill>
              </a:rPr>
              <a:t>H</a:t>
            </a:r>
            <a:r>
              <a:rPr lang="vi-VN" sz="3600" b="1" i="1">
                <a:solidFill>
                  <a:schemeClr val="tx2"/>
                </a:solidFill>
              </a:rPr>
              <a:t>ư</a:t>
            </a:r>
            <a:r>
              <a:rPr lang="en-US" sz="3600" b="1" i="1">
                <a:solidFill>
                  <a:schemeClr val="tx2"/>
                </a:solidFill>
              </a:rPr>
              <a:t>ớng dẫn về nhà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371600" y="1905000"/>
            <a:ext cx="5486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/>
              <a:t>D</a:t>
            </a:r>
            <a:r>
              <a:rPr lang="vi-VN" sz="3200" b="1" u="sng"/>
              <a:t>ă</a:t>
            </a:r>
            <a:r>
              <a:rPr lang="en-US" sz="3200" b="1" u="sng"/>
              <a:t>n dò</a:t>
            </a:r>
            <a:r>
              <a:rPr lang="en-US"/>
              <a:t>: </a:t>
            </a:r>
            <a:r>
              <a:rPr lang="en-US" sz="2400" b="1"/>
              <a:t>hs về nhà học thuộc bài hát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Tập hát kết hợp gõ </a:t>
            </a:r>
            <a:r>
              <a:rPr lang="vi-VN" sz="2400" b="1"/>
              <a:t>đ</a:t>
            </a:r>
            <a:r>
              <a:rPr lang="en-US" sz="2400" b="1"/>
              <a:t>ệm theo phách, nhịp, tập hát kết hợp vận </a:t>
            </a:r>
            <a:r>
              <a:rPr lang="vi-VN" sz="2400" b="1"/>
              <a:t>đ</a:t>
            </a:r>
            <a:r>
              <a:rPr lang="en-US" sz="2400" b="1"/>
              <a:t>ông  phụ họa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675</TotalTime>
  <Words>62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Franklin Gothic Medium</vt:lpstr>
      <vt:lpstr>Franklin Gothic Book</vt:lpstr>
      <vt:lpstr>Wingdings</vt:lpstr>
      <vt:lpstr>Calibri</vt:lpstr>
      <vt:lpstr>Times New Roman</vt:lpstr>
      <vt:lpstr>.VnTime</vt:lpstr>
      <vt:lpstr>Angles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73</cp:revision>
  <dcterms:created xsi:type="dcterms:W3CDTF">2009-09-29T12:55:42Z</dcterms:created>
  <dcterms:modified xsi:type="dcterms:W3CDTF">2016-06-29T09:51:44Z</dcterms:modified>
</cp:coreProperties>
</file>