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71" r:id="rId3"/>
    <p:sldId id="270" r:id="rId4"/>
    <p:sldId id="273" r:id="rId5"/>
    <p:sldId id="269" r:id="rId6"/>
    <p:sldId id="274" r:id="rId7"/>
    <p:sldId id="268" r:id="rId8"/>
    <p:sldId id="267" r:id="rId9"/>
    <p:sldId id="266" r:id="rId10"/>
    <p:sldId id="265" r:id="rId1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FF00FF"/>
    <a:srgbClr val="FFFF66"/>
    <a:srgbClr val="33CC33"/>
    <a:srgbClr val="0000FF"/>
    <a:srgbClr val="3333CC"/>
    <a:srgbClr val="FF0066"/>
    <a:srgbClr val="FF8FFF"/>
    <a:srgbClr val="FF57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5" d="100"/>
          <a:sy n="75" d="100"/>
        </p:scale>
        <p:origin x="-31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081C9ED7-A005-4A6C-B917-30A48A925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GV: Lê Thị Thanh Trúc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54E145-D6EA-4B7F-8EBB-65687B9B68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GV: Lê Thị Thanh Trúc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A3593-3CA2-4B88-9832-C1F45AC68A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GV: Lê Thị Thanh Trúc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BC40B8-2C63-4A47-96D1-8C77D1D6DD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GV: Lê Thị Thanh Trúc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DE08BA-ABB1-4FDE-B56A-9030EC02C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GV: Lê Thị Thanh Trúc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4EA1D3-28B7-4425-8D27-826DD3263A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GV: Lê Thị Thanh Trúc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D461A6-FBA9-4E2A-A1DD-040A1D83C9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GV: Lê Thị Thanh Trúc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B4013-0DA1-463D-B29A-31918A0C2F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GV: Lê Thị Thanh Trúc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DE6957-A2F1-4540-B2A7-7FF25A7414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GV: Lê Thị Thanh Trúc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976925-3003-4FAA-9CC8-F992E70814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GV: Lê Thị Thanh Trúc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824A4-4082-47C5-A654-8D224ABFFB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GV: Lê Thị Thanh Trúc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D687DC-27C9-4E11-8AA1-A32F60205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r>
              <a:rPr lang="en-US"/>
              <a:t>GV: Lê Thị Thanh Trúc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B6ED03EC-848B-4C5F-8BD7-F17CEF009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6463" y="3789363"/>
            <a:ext cx="35988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12" descr="Frames PPT 00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747713"/>
            <a:ext cx="6400800" cy="576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English </a:t>
            </a:r>
          </a:p>
        </p:txBody>
      </p:sp>
      <p:sp>
        <p:nvSpPr>
          <p:cNvPr id="2" name="WordArt 4"/>
          <p:cNvSpPr>
            <a:spLocks noChangeArrowheads="1" noChangeShapeType="1" noTextEdit="1"/>
          </p:cNvSpPr>
          <p:nvPr/>
        </p:nvSpPr>
        <p:spPr bwMode="auto">
          <a:xfrm>
            <a:off x="3132138" y="1844675"/>
            <a:ext cx="4895850" cy="1441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Our toys (Setion A)</a:t>
            </a:r>
          </a:p>
        </p:txBody>
      </p:sp>
      <p:sp>
        <p:nvSpPr>
          <p:cNvPr id="2054" name="Rectangle 5"/>
          <p:cNvSpPr>
            <a:spLocks noChangeArrowheads="1"/>
          </p:cNvSpPr>
          <p:nvPr/>
        </p:nvSpPr>
        <p:spPr bwMode="auto">
          <a:xfrm>
            <a:off x="755650" y="2133600"/>
            <a:ext cx="2160588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800"/>
              <a:t>Unit 12: </a:t>
            </a:r>
          </a:p>
        </p:txBody>
      </p:sp>
      <p:pic>
        <p:nvPicPr>
          <p:cNvPr id="2055" name="Picture 6" descr="bird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9338" y="3429000"/>
            <a:ext cx="952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10" descr="angelfish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77050" y="5445125"/>
            <a:ext cx="11906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3" descr="15191504_m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16238" y="4076700"/>
            <a:ext cx="1619250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5150" y="5013325"/>
            <a:ext cx="8683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5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55650" y="3357563"/>
            <a:ext cx="1501775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7" descr="Frames PPT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rgbClr val="808080">
                <a:alpha val="50000"/>
              </a:srgbClr>
            </a:prstShdw>
          </a:effectLst>
        </p:spPr>
      </p:pic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735013"/>
            <a:ext cx="6400800" cy="576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English </a:t>
            </a:r>
          </a:p>
        </p:txBody>
      </p:sp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827088" y="1484313"/>
            <a:ext cx="7632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FF0000"/>
                </a:solidFill>
              </a:rPr>
              <a:t>Unit 12:   Our toys (Setion A)  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23850" y="2276475"/>
            <a:ext cx="76327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u="sng">
                <a:solidFill>
                  <a:srgbClr val="3366FF"/>
                </a:solidFill>
              </a:rPr>
              <a:t>7. Let’s play:</a:t>
            </a:r>
          </a:p>
        </p:txBody>
      </p:sp>
      <p:sp>
        <p:nvSpPr>
          <p:cNvPr id="11270" name="Rectangle 6"/>
          <p:cNvSpPr>
            <a:spLocks noChangeArrowheads="1"/>
          </p:cNvSpPr>
          <p:nvPr/>
        </p:nvSpPr>
        <p:spPr bwMode="auto">
          <a:xfrm>
            <a:off x="2297113" y="2997200"/>
            <a:ext cx="3138487" cy="503238"/>
          </a:xfrm>
          <a:prstGeom prst="rect">
            <a:avLst/>
          </a:prstGeom>
          <a:noFill/>
          <a:ln w="57150" cmpd="thinThick">
            <a:solidFill>
              <a:srgbClr val="FF0066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Kim’s Game</a:t>
            </a:r>
          </a:p>
        </p:txBody>
      </p:sp>
      <p:sp>
        <p:nvSpPr>
          <p:cNvPr id="11271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5" descr="Frames PPT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735013"/>
            <a:ext cx="6400800" cy="576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English </a:t>
            </a:r>
          </a:p>
        </p:txBody>
      </p:sp>
      <p:sp>
        <p:nvSpPr>
          <p:cNvPr id="3076" name="Rectangle 5"/>
          <p:cNvSpPr>
            <a:spLocks noChangeArrowheads="1"/>
          </p:cNvSpPr>
          <p:nvPr/>
        </p:nvSpPr>
        <p:spPr bwMode="auto">
          <a:xfrm>
            <a:off x="323850" y="2014538"/>
            <a:ext cx="7632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u="sng">
                <a:solidFill>
                  <a:srgbClr val="3366FF"/>
                </a:solidFill>
              </a:rPr>
              <a:t>1. Look, listen and repeat:</a:t>
            </a:r>
          </a:p>
        </p:txBody>
      </p:sp>
      <p:sp>
        <p:nvSpPr>
          <p:cNvPr id="3077" name="Rectangle 6"/>
          <p:cNvSpPr>
            <a:spLocks noChangeArrowheads="1"/>
          </p:cNvSpPr>
          <p:nvPr/>
        </p:nvSpPr>
        <p:spPr bwMode="auto">
          <a:xfrm>
            <a:off x="811213" y="2641600"/>
            <a:ext cx="36718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u="sng">
                <a:solidFill>
                  <a:srgbClr val="3366FF"/>
                </a:solidFill>
              </a:rPr>
              <a:t>Vocabulary:</a:t>
            </a:r>
          </a:p>
        </p:txBody>
      </p:sp>
      <p:sp>
        <p:nvSpPr>
          <p:cNvPr id="3078" name="Rectangle 7"/>
          <p:cNvSpPr>
            <a:spLocks noChangeArrowheads="1"/>
          </p:cNvSpPr>
          <p:nvPr/>
        </p:nvSpPr>
        <p:spPr bwMode="auto">
          <a:xfrm>
            <a:off x="1585913" y="3213100"/>
            <a:ext cx="163036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toy: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new: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robot: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nice: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doll: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ball: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ship:</a:t>
            </a:r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3424238" y="3195638"/>
            <a:ext cx="25193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đồ chơi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3424238" y="3675063"/>
            <a:ext cx="2519362" cy="43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mới</a:t>
            </a:r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373438" y="4635500"/>
            <a:ext cx="25193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đẹp</a:t>
            </a:r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3386138" y="5089525"/>
            <a:ext cx="25193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búp bê</a:t>
            </a:r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3363913" y="5559425"/>
            <a:ext cx="25193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quả bóng</a:t>
            </a:r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3368675" y="6029325"/>
            <a:ext cx="2519363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chiếc tà</a:t>
            </a:r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3398838" y="4140200"/>
            <a:ext cx="2519362" cy="43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người máy</a:t>
            </a:r>
          </a:p>
        </p:txBody>
      </p:sp>
      <p:sp>
        <p:nvSpPr>
          <p:cNvPr id="3086" name="Rectangle 20"/>
          <p:cNvSpPr>
            <a:spLocks noChangeArrowheads="1"/>
          </p:cNvSpPr>
          <p:nvPr/>
        </p:nvSpPr>
        <p:spPr bwMode="auto">
          <a:xfrm>
            <a:off x="1042988" y="1370013"/>
            <a:ext cx="7632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000">
                <a:solidFill>
                  <a:srgbClr val="FF0000"/>
                </a:solidFill>
              </a:rPr>
              <a:t>Unit 12:   Our toys (Setion A)  </a:t>
            </a:r>
          </a:p>
        </p:txBody>
      </p:sp>
      <p:pic>
        <p:nvPicPr>
          <p:cNvPr id="17429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6688" y="3141663"/>
            <a:ext cx="1511300" cy="287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0" name="Picture 2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325" y="3213100"/>
            <a:ext cx="25923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1" name="Picture 2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84900" y="3500438"/>
            <a:ext cx="2314575" cy="21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32" name="Picture 2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345113" y="4076700"/>
            <a:ext cx="3598862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91" name="Title 2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4" dur="500"/>
                                        <p:tgtEl>
                                          <p:spTgt spid="174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19" dur="5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7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174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17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6" dur="500"/>
                                        <p:tgtEl>
                                          <p:spTgt spid="17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17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74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7" dur="2000"/>
                                        <p:tgtEl>
                                          <p:spTgt spid="17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7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68" dur="5000"/>
                                        <p:tgtEl>
                                          <p:spTgt spid="174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3" dur="500"/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6" grpId="0"/>
      <p:bldP spid="17417" grpId="0"/>
      <p:bldP spid="17418" grpId="0"/>
      <p:bldP spid="17419" grpId="0"/>
      <p:bldP spid="17420" grpId="0"/>
      <p:bldP spid="17421" grpId="0"/>
      <p:bldP spid="174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Frames PPT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33CC33"/>
            </a:solidFill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773113"/>
            <a:ext cx="6400800" cy="576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English 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827088" y="1408113"/>
            <a:ext cx="7632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FF0000"/>
                </a:solidFill>
              </a:rPr>
              <a:t>Unit 12:   Our toys (Setion A)  </a:t>
            </a: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23850" y="2192338"/>
            <a:ext cx="7632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u="sng">
                <a:solidFill>
                  <a:srgbClr val="3366FF"/>
                </a:solidFill>
              </a:rPr>
              <a:t>1. Look, listen and repeat:</a:t>
            </a:r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1255713" y="3271838"/>
            <a:ext cx="6411912" cy="2016125"/>
          </a:xfrm>
          <a:prstGeom prst="rect">
            <a:avLst/>
          </a:prstGeom>
          <a:noFill/>
          <a:ln w="28575">
            <a:solidFill>
              <a:srgbClr val="FF8FFF"/>
            </a:solidFill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8FFF"/>
            </a:extrusionClr>
          </a:sp3d>
        </p:spPr>
        <p:txBody>
          <a:bodyPr>
            <a:flatTx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Nam: That is my new robot.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Alan: It’s very nice.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Nam: And my sister has two new dolls.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Alan: Oh, they’re nice too.</a:t>
            </a:r>
          </a:p>
        </p:txBody>
      </p:sp>
      <p:sp>
        <p:nvSpPr>
          <p:cNvPr id="4103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4" descr="Frames PPT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747713"/>
            <a:ext cx="6400800" cy="576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English </a:t>
            </a:r>
          </a:p>
        </p:txBody>
      </p:sp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827088" y="1344613"/>
            <a:ext cx="7632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FF0000"/>
                </a:solidFill>
              </a:rPr>
              <a:t>Unit 12:   Our toys (Setion A)  </a:t>
            </a:r>
          </a:p>
        </p:txBody>
      </p:sp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323850" y="2192338"/>
            <a:ext cx="7632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u="sng">
                <a:solidFill>
                  <a:srgbClr val="3366FF"/>
                </a:solidFill>
              </a:rPr>
              <a:t>1. Look, listen and repeat:</a:t>
            </a:r>
          </a:p>
        </p:txBody>
      </p:sp>
      <p:sp>
        <p:nvSpPr>
          <p:cNvPr id="5126" name="Rectangle 6"/>
          <p:cNvSpPr>
            <a:spLocks noChangeArrowheads="1"/>
          </p:cNvSpPr>
          <p:nvPr/>
        </p:nvSpPr>
        <p:spPr bwMode="auto">
          <a:xfrm>
            <a:off x="900113" y="2781300"/>
            <a:ext cx="3671887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u="sng">
                <a:solidFill>
                  <a:srgbClr val="3366FF"/>
                </a:solidFill>
              </a:rPr>
              <a:t>Training:</a:t>
            </a:r>
          </a:p>
        </p:txBody>
      </p:sp>
      <p:sp>
        <p:nvSpPr>
          <p:cNvPr id="19472" name="Rectangle 16"/>
          <p:cNvSpPr>
            <a:spLocks noChangeArrowheads="1"/>
          </p:cNvSpPr>
          <p:nvPr/>
        </p:nvSpPr>
        <p:spPr bwMode="auto">
          <a:xfrm>
            <a:off x="1865313" y="3327400"/>
            <a:ext cx="1630362" cy="331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toy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new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robot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nice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doll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ball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ship</a:t>
            </a:r>
          </a:p>
        </p:txBody>
      </p:sp>
      <p:pic>
        <p:nvPicPr>
          <p:cNvPr id="5128" name="Picture 18" descr="Mickey_Mouse_F75326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29450" y="4330700"/>
            <a:ext cx="1793875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9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2" descr="Frames PPT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760413"/>
            <a:ext cx="6400800" cy="576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English </a:t>
            </a:r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827088" y="1331913"/>
            <a:ext cx="7632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FF0000"/>
                </a:solidFill>
              </a:rPr>
              <a:t>Unit 12:   Our toys (Setion A)  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23850" y="2065338"/>
            <a:ext cx="7632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u="sng">
                <a:solidFill>
                  <a:srgbClr val="3366FF"/>
                </a:solidFill>
              </a:rPr>
              <a:t>2. Look and say: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2484438" y="2924175"/>
            <a:ext cx="3529012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Alan has five balls.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Li Li has three dolls.</a:t>
            </a:r>
          </a:p>
        </p:txBody>
      </p:sp>
      <p:sp>
        <p:nvSpPr>
          <p:cNvPr id="6151" name="Title 9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16" descr="Frames PPT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709613"/>
            <a:ext cx="6400800" cy="576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English </a:t>
            </a:r>
          </a:p>
        </p:txBody>
      </p:sp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827088" y="1268413"/>
            <a:ext cx="7632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FF0000"/>
                </a:solidFill>
              </a:rPr>
              <a:t>Unit 12:   Our toys (Setion A)  </a:t>
            </a:r>
          </a:p>
        </p:txBody>
      </p:sp>
      <p:sp>
        <p:nvSpPr>
          <p:cNvPr id="7173" name="Rectangle 14"/>
          <p:cNvSpPr>
            <a:spLocks noChangeArrowheads="1"/>
          </p:cNvSpPr>
          <p:nvPr/>
        </p:nvSpPr>
        <p:spPr bwMode="auto">
          <a:xfrm>
            <a:off x="323850" y="1951038"/>
            <a:ext cx="7632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u="sng">
                <a:solidFill>
                  <a:srgbClr val="3366FF"/>
                </a:solidFill>
              </a:rPr>
              <a:t>3. Let’s talk:</a:t>
            </a:r>
          </a:p>
        </p:txBody>
      </p:sp>
      <p:sp>
        <p:nvSpPr>
          <p:cNvPr id="20495" name="Rectangle 15"/>
          <p:cNvSpPr>
            <a:spLocks noChangeArrowheads="1"/>
          </p:cNvSpPr>
          <p:nvPr/>
        </p:nvSpPr>
        <p:spPr bwMode="auto">
          <a:xfrm>
            <a:off x="2106613" y="2781300"/>
            <a:ext cx="4176712" cy="1079500"/>
          </a:xfrm>
          <a:prstGeom prst="rect">
            <a:avLst/>
          </a:prstGeom>
          <a:noFill/>
          <a:ln w="28575">
            <a:solidFill>
              <a:srgbClr val="FF0066"/>
            </a:solidFill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He has a ……………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200"/>
              <a:t>She has a ………….</a:t>
            </a:r>
          </a:p>
        </p:txBody>
      </p:sp>
      <p:sp>
        <p:nvSpPr>
          <p:cNvPr id="20498" name="Text Box 18"/>
          <p:cNvSpPr txBox="1">
            <a:spLocks noChangeArrowheads="1"/>
          </p:cNvSpPr>
          <p:nvPr/>
        </p:nvSpPr>
        <p:spPr bwMode="auto">
          <a:xfrm>
            <a:off x="4389438" y="2746375"/>
            <a:ext cx="1223962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3333CC"/>
                </a:solidFill>
              </a:rPr>
              <a:t>ball</a:t>
            </a:r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4500563" y="3306763"/>
            <a:ext cx="12239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3333CC"/>
                </a:solidFill>
              </a:rPr>
              <a:t>dog</a:t>
            </a:r>
          </a:p>
        </p:txBody>
      </p:sp>
      <p:sp>
        <p:nvSpPr>
          <p:cNvPr id="7177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5" grpId="0" animBg="1"/>
      <p:bldP spid="20498" grpId="0"/>
      <p:bldP spid="205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GV: Lê Thị Thanh Trúc</a:t>
            </a:r>
          </a:p>
        </p:txBody>
      </p:sp>
      <p:pic>
        <p:nvPicPr>
          <p:cNvPr id="8195" name="Picture 10" descr="Frames PPT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671513"/>
            <a:ext cx="6400800" cy="576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English 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827088" y="1230313"/>
            <a:ext cx="7632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FF0000"/>
                </a:solidFill>
              </a:rPr>
              <a:t>Unit 12:   Our toys (Setion A)  </a:t>
            </a: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23850" y="1862138"/>
            <a:ext cx="7632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u="sng">
                <a:solidFill>
                  <a:srgbClr val="3366FF"/>
                </a:solidFill>
              </a:rPr>
              <a:t>4. Listen and check:</a:t>
            </a:r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38313" y="2420938"/>
            <a:ext cx="5832475" cy="4151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6443663" y="3284538"/>
            <a:ext cx="1008062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sym typeface="Wingdings" pitchFamily="2" charset="2"/>
              </a:rPr>
              <a:t>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2987675" y="4005263"/>
            <a:ext cx="10080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sym typeface="Wingdings" pitchFamily="2" charset="2"/>
              </a:rPr>
              <a:t>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292725" y="5734050"/>
            <a:ext cx="1008063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50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/>
                <a:sym typeface="Wingdings" pitchFamily="2" charset="2"/>
              </a:rPr>
              <a:t></a:t>
            </a:r>
          </a:p>
        </p:txBody>
      </p:sp>
      <p:sp>
        <p:nvSpPr>
          <p:cNvPr id="8203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3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4" grpId="0"/>
      <p:bldP spid="14343" grpId="0"/>
      <p:bldP spid="1434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0" descr="Frames PPT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735013"/>
            <a:ext cx="6400800" cy="576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English </a:t>
            </a:r>
          </a:p>
        </p:txBody>
      </p:sp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827088" y="1471613"/>
            <a:ext cx="7632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FF0000"/>
                </a:solidFill>
              </a:rPr>
              <a:t>Unit 12:   Our toys (Setion A)  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438150" y="2281238"/>
            <a:ext cx="7632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u="sng">
                <a:solidFill>
                  <a:srgbClr val="3366FF"/>
                </a:solidFill>
              </a:rPr>
              <a:t>5. Say it right:</a:t>
            </a: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1522413" y="3187700"/>
            <a:ext cx="115093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000"/>
              <a:t>ball</a:t>
            </a:r>
            <a:r>
              <a:rPr lang="en-US" sz="3000">
                <a:solidFill>
                  <a:srgbClr val="3366FF"/>
                </a:solidFill>
              </a:rPr>
              <a:t>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000"/>
              <a:t>doll</a:t>
            </a:r>
            <a:r>
              <a:rPr lang="en-US" sz="3000">
                <a:solidFill>
                  <a:srgbClr val="3366FF"/>
                </a:solidFill>
              </a:rPr>
              <a:t>s</a:t>
            </a:r>
          </a:p>
        </p:txBody>
      </p:sp>
      <p:sp>
        <p:nvSpPr>
          <p:cNvPr id="13319" name="Rectangle 7"/>
          <p:cNvSpPr>
            <a:spLocks noChangeArrowheads="1"/>
          </p:cNvSpPr>
          <p:nvPr/>
        </p:nvSpPr>
        <p:spPr bwMode="auto">
          <a:xfrm>
            <a:off x="3754438" y="3195638"/>
            <a:ext cx="13938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000"/>
              <a:t>pet</a:t>
            </a:r>
            <a:r>
              <a:rPr lang="en-US" sz="3000">
                <a:solidFill>
                  <a:srgbClr val="FF0000"/>
                </a:solidFill>
              </a:rPr>
              <a:t>s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000"/>
              <a:t>robot</a:t>
            </a:r>
            <a:r>
              <a:rPr lang="en-US" sz="3000">
                <a:solidFill>
                  <a:srgbClr val="FF0000"/>
                </a:solidFill>
              </a:rPr>
              <a:t>s</a:t>
            </a:r>
          </a:p>
        </p:txBody>
      </p:sp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6118225" y="3187700"/>
            <a:ext cx="115093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000">
                <a:solidFill>
                  <a:srgbClr val="33CC33"/>
                </a:solidFill>
              </a:rPr>
              <a:t>sh</a:t>
            </a:r>
            <a:r>
              <a:rPr lang="en-US" sz="3000"/>
              <a:t>e</a:t>
            </a:r>
          </a:p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3000">
                <a:solidFill>
                  <a:srgbClr val="33CC33"/>
                </a:solidFill>
              </a:rPr>
              <a:t>sh</a:t>
            </a:r>
            <a:r>
              <a:rPr lang="en-US" sz="3000"/>
              <a:t>ip</a:t>
            </a:r>
          </a:p>
        </p:txBody>
      </p:sp>
      <p:sp>
        <p:nvSpPr>
          <p:cNvPr id="9225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8" grpId="0"/>
      <p:bldP spid="13319" grpId="0"/>
      <p:bldP spid="133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9" descr="Frames PPT 0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76375" y="735013"/>
            <a:ext cx="6400800" cy="5762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>
                <a:solidFill>
                  <a:srgbClr val="FF0000"/>
                </a:solidFill>
              </a:rPr>
              <a:t>English </a:t>
            </a:r>
          </a:p>
        </p:txBody>
      </p:sp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827088" y="1509713"/>
            <a:ext cx="7632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3200">
                <a:solidFill>
                  <a:srgbClr val="FF0000"/>
                </a:solidFill>
              </a:rPr>
              <a:t>Unit 12:   Our toys (Setion A)  </a:t>
            </a:r>
          </a:p>
        </p:txBody>
      </p:sp>
      <p:sp>
        <p:nvSpPr>
          <p:cNvPr id="10245" name="Rectangle 5"/>
          <p:cNvSpPr>
            <a:spLocks noChangeArrowheads="1"/>
          </p:cNvSpPr>
          <p:nvPr/>
        </p:nvSpPr>
        <p:spPr bwMode="auto">
          <a:xfrm>
            <a:off x="615950" y="2332038"/>
            <a:ext cx="7632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 u="sng">
                <a:solidFill>
                  <a:srgbClr val="3366FF"/>
                </a:solidFill>
              </a:rPr>
              <a:t>6. Let’s write:</a:t>
            </a: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954088" y="3027363"/>
            <a:ext cx="7632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1. I have …………………………</a:t>
            </a:r>
          </a:p>
        </p:txBody>
      </p:sp>
      <p:sp>
        <p:nvSpPr>
          <p:cNvPr id="10247" name="Rectangle 11"/>
          <p:cNvSpPr>
            <a:spLocks noChangeArrowheads="1"/>
          </p:cNvSpPr>
          <p:nvPr/>
        </p:nvSpPr>
        <p:spPr bwMode="auto">
          <a:xfrm>
            <a:off x="950913" y="3713163"/>
            <a:ext cx="7632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2. She has …………………………</a:t>
            </a:r>
          </a:p>
        </p:txBody>
      </p:sp>
      <p:sp>
        <p:nvSpPr>
          <p:cNvPr id="10248" name="Rectangle 12"/>
          <p:cNvSpPr>
            <a:spLocks noChangeArrowheads="1"/>
          </p:cNvSpPr>
          <p:nvPr/>
        </p:nvSpPr>
        <p:spPr bwMode="auto">
          <a:xfrm>
            <a:off x="963613" y="4398963"/>
            <a:ext cx="7632700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US" sz="2800"/>
              <a:t>3. He has …………………………</a:t>
            </a: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1971675" y="5373688"/>
            <a:ext cx="54006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800" b="1" i="1" u="sng">
                <a:solidFill>
                  <a:srgbClr val="0000FF"/>
                </a:solidFill>
              </a:rPr>
              <a:t>Ex</a:t>
            </a:r>
            <a:r>
              <a:rPr lang="en-US" sz="2800">
                <a:solidFill>
                  <a:srgbClr val="0000FF"/>
                </a:solidFill>
              </a:rPr>
              <a:t>:  I have a doll.</a:t>
            </a:r>
          </a:p>
        </p:txBody>
      </p:sp>
      <p:sp>
        <p:nvSpPr>
          <p:cNvPr id="10250" name="Title 1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286</Words>
  <Application>Microsoft Office PowerPoint</Application>
  <PresentationFormat>On-screen Show (4:3)</PresentationFormat>
  <Paragraphs>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3" baseType="lpstr">
      <vt:lpstr>Arial</vt:lpstr>
      <vt:lpstr>Wingdings</vt:lpstr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>ChiTam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Thursday, April 15th 2010</dc:title>
  <dc:creator>Smart</dc:creator>
  <cp:lastModifiedBy>CSTeam</cp:lastModifiedBy>
  <cp:revision>15</cp:revision>
  <dcterms:created xsi:type="dcterms:W3CDTF">2010-04-14T13:24:15Z</dcterms:created>
  <dcterms:modified xsi:type="dcterms:W3CDTF">2016-06-29T09:55:50Z</dcterms:modified>
</cp:coreProperties>
</file>