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83" r:id="rId4"/>
    <p:sldId id="267" r:id="rId5"/>
    <p:sldId id="260" r:id="rId6"/>
    <p:sldId id="286" r:id="rId7"/>
    <p:sldId id="268" r:id="rId8"/>
    <p:sldId id="290" r:id="rId9"/>
    <p:sldId id="272" r:id="rId10"/>
    <p:sldId id="273" r:id="rId11"/>
    <p:sldId id="288" r:id="rId12"/>
    <p:sldId id="285" r:id="rId13"/>
    <p:sldId id="291" r:id="rId14"/>
    <p:sldId id="292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9FBE1"/>
    <a:srgbClr val="0000CC"/>
    <a:srgbClr val="BAFF75"/>
    <a:srgbClr val="FF0000"/>
    <a:srgbClr val="9A0F04"/>
    <a:srgbClr val="004C00"/>
    <a:srgbClr val="C07200"/>
    <a:srgbClr val="D5D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0" autoAdjust="0"/>
    <p:restoredTop sz="93190" autoAdjust="0"/>
  </p:normalViewPr>
  <p:slideViewPr>
    <p:cSldViewPr>
      <p:cViewPr varScale="1">
        <p:scale>
          <a:sx n="40" d="100"/>
          <a:sy n="4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92ECD4-4FD2-4198-A32C-C7BB854C0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D454-81D7-4D45-AA2F-E75C35754516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F17A-6813-46C2-A595-9EF98CE44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2AC8-9AAD-4832-9863-502423C4B71D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6A8E-202C-494C-9322-D7ACDFDE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3C86-619B-4761-BA2D-E744560585DD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9918-89CC-46ED-A9A3-16F7AE00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3D9F6-EA37-4AE9-8480-D5AE8285CEDE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4536-A397-443C-B857-A4494297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3D72-1438-499A-A305-05CC7C3E298E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C122-C120-43A8-A2A8-253019C4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062F-B217-4E53-AFAF-E2F87FFCA077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00D1-EB05-4516-BFE6-921691B95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A7F1-46DA-49A2-9E79-DEEDA51A1F96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5E70-19BC-45B9-8952-65B6B6FA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1F6C-3F61-4AF7-B668-80A92BBEEA31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58E6-58BC-494B-976A-566BB3A27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F957-4A43-4CD2-B701-44D82AAC2267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BD03-A66B-4D07-BDF0-6C5C88699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44ED-F893-4C20-91A2-9CD41C1B5B17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A016-6F24-42F0-BF05-D189911FD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3AF6-3A86-4AEB-A83C-A209DA01F3E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E838-5353-42B5-BD63-EE5C2B834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8A92-D8C7-4AFE-BDE8-439596783818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9E3-2F80-45B1-A8C7-9D98D51D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D933B1A-64BC-4EEA-9778-7136EDEA1018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Võ Thị Thoa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0A4C10C-DB46-4649-AFD6-8FF8A1AB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comps.fotosearch.com/comp/UNC/UNC237/trees-landscape-plants_~u15426979.jpg&amp;imgrefurl=http://www.fotosearch.com/UNC237/u15426979/&amp;usg=__3cLK6OX7QYhLoFux0ZxiNlGcm-4=&amp;h=320&amp;w=293&amp;sz=18&amp;hl=vi&amp;start=20&amp;zoom=1&amp;tbnid=_yVg6Fee-_0yrM:&amp;tbnh=118&amp;tbnw=108&amp;prev=/images%3Fq%3Dpictures%2Bof%2Bplants%2Band%2Btrees%26um%3D1%26hl%3Dvi%26sa%3DX%26rlz%3D1R2AMSA_en%26tbs%3Disch:1&amp;um=1&amp;itbs=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comps.fotosearch.com/comp/UNC/UNC237/trees-landscape-plants_~u15426979.jpg&amp;imgrefurl=http://www.fotosearch.com/UNC237/u15426979/&amp;usg=__3cLK6OX7QYhLoFux0ZxiNlGcm-4=&amp;h=320&amp;w=293&amp;sz=18&amp;hl=vi&amp;start=20&amp;zoom=1&amp;tbnid=_yVg6Fee-_0yrM:&amp;tbnh=118&amp;tbnw=108&amp;prev=/images%3Fq%3Dpictures%2Bof%2Bplants%2Band%2Btrees%26um%3D1%26hl%3Dvi%26sa%3DX%26rlz%3D1R2AMSA_en%26tbs%3Disch:1&amp;um=1&amp;itbs=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.vn/imgres?imgurl=http://comps.fotosearch.com/comp/UNC/UNC237/trees-landscape-plants_~u15426979.jpg&amp;imgrefurl=http://www.fotosearch.com/UNC237/u15426979/&amp;usg=__3cLK6OX7QYhLoFux0ZxiNlGcm-4=&amp;h=320&amp;w=293&amp;sz=18&amp;hl=vi&amp;start=20&amp;zoom=1&amp;tbnid=_yVg6Fee-_0yrM:&amp;tbnh=118&amp;tbnw=108&amp;prev=/images%3Fq%3Dpictures%2Bof%2Bplants%2Band%2Btrees%26um%3D1%26hl%3Dvi%26sa%3DX%26rlz%3D1R2AMSA_en%26tbs%3Disch:1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vn/imgres?imgurl=http://comps.fotosearch.com/comp/UNC/UNC237/trees-landscape-plants_~u15426979.jpg&amp;imgrefurl=http://www.fotosearch.com/UNC237/u15426979/&amp;usg=__3cLK6OX7QYhLoFux0ZxiNlGcm-4=&amp;h=320&amp;w=293&amp;sz=18&amp;hl=vi&amp;start=20&amp;zoom=1&amp;tbnid=_yVg6Fee-_0yrM:&amp;tbnh=118&amp;tbnw=108&amp;prev=/images%3Fq%3Dpictures%2Bof%2Bplants%2Band%2Btrees%26um%3D1%26hl%3Dvi%26sa%3DX%26rlz%3D1R2AMSA_en%26tbs%3Disch:1&amp;um=1&amp;itbs=1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vn/imgres?imgurl=http://comps.fotosearch.com/comp/UNC/UNC237/trees-landscape-plants_~u15426979.jpg&amp;imgrefurl=http://www.fotosearch.com/UNC237/u15426979/&amp;usg=__3cLK6OX7QYhLoFux0ZxiNlGcm-4=&amp;h=320&amp;w=293&amp;sz=18&amp;hl=vi&amp;start=20&amp;zoom=1&amp;tbnid=_yVg6Fee-_0yrM:&amp;tbnh=118&amp;tbnw=108&amp;prev=/images%3Fq%3Dpictures%2Bof%2Bplants%2Band%2Btrees%26um%3D1%26hl%3Dvi%26sa%3DX%26rlz%3D1R2AMSA_en%26tbs%3Disch:1&amp;um=1&amp;itbs=1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Nơi giữ chỗ cho Ngày tháng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A805E9-F1A8-44CA-9DED-8FA49AF65F8C}" type="datetime1">
              <a:rPr lang="en-US" smtClean="0"/>
              <a:pPr/>
              <a:t>6/29/2016</a:t>
            </a:fld>
            <a:endParaRPr lang="en-US" smtClean="0"/>
          </a:p>
        </p:txBody>
      </p:sp>
      <p:sp>
        <p:nvSpPr>
          <p:cNvPr id="1029" name="Nơi giữ chỗ cho Chân trang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Võ Thị Thoa</a:t>
            </a:r>
          </a:p>
        </p:txBody>
      </p:sp>
      <p:pic>
        <p:nvPicPr>
          <p:cNvPr id="1030" name="Picture 6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38400" y="29718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6" descr="flower2DivWH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715000" y="32004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4572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2286000"/>
            <a:ext cx="2286000" cy="1371600"/>
            <a:chOff x="6388" y="2214"/>
            <a:chExt cx="4680" cy="2731"/>
          </a:xfrm>
        </p:grpSpPr>
        <p:sp>
          <p:nvSpPr>
            <p:cNvPr id="1042" name="AutoShape 9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043" name="Group 10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1026" name="Object 11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p:oleObj spid="_x0000_s1026" r:id="rId4" imgW="751637" imgH="534924" progId="">
                  <p:embed/>
                </p:oleObj>
              </a:graphicData>
            </a:graphic>
          </p:graphicFrame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27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8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7" name="Object 29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p:oleObj spid="_x0000_s1027" r:id="rId5" imgW="812902" imgH="1224382" progId="">
                  <p:embed/>
                </p:oleObj>
              </a:graphicData>
            </a:graphic>
          </p:graphicFrame>
        </p:grpSp>
      </p:grpSp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 rot="-253943">
            <a:off x="1895475" y="1295400"/>
            <a:ext cx="5295900" cy="3567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Welcome to our class</a:t>
            </a:r>
          </a:p>
        </p:txBody>
      </p:sp>
      <p:pic>
        <p:nvPicPr>
          <p:cNvPr id="1037" name="Picture 32" descr="ROSEWE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697538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33" descr="ROSEWE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34" descr="ROSEWE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5" descr="ROSEWE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5873750"/>
            <a:ext cx="1066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1752600" y="54102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800000"/>
                </a:solidFill>
                <a:latin typeface="Arial" charset="0"/>
              </a:rPr>
              <a:t>Let’s Learn English Book 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103" grpId="0" animBg="1"/>
      <p:bldP spid="3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533400" y="62388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Unit 6: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209800" y="6096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810000" y="1143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(Section A: </a:t>
            </a:r>
            <a:r>
              <a:rPr lang="en-US" sz="1600">
                <a:latin typeface="Arial" charset="0"/>
              </a:rPr>
              <a:t>1,2,3</a:t>
            </a:r>
            <a:r>
              <a:rPr lang="en-US" sz="2400">
                <a:latin typeface="Arial" charset="0"/>
              </a:rPr>
              <a:t>)</a:t>
            </a:r>
          </a:p>
        </p:txBody>
      </p:sp>
      <p:pic>
        <p:nvPicPr>
          <p:cNvPr id="11269" name="Picture 15" descr="IMG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3657600" y="2057400"/>
            <a:ext cx="5486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Nam: When do you have English?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Linda: I have it on Monday and Friday.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Nam: What do you do during English lessons?</a:t>
            </a: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Linda: I learn to read and write in English.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362200" y="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i="1">
              <a:latin typeface="Arial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371600" y="60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Unit 6: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124200" y="1143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(Section A: 1,2,3)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990600" y="2582863"/>
            <a:ext cx="739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0" y="2667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Nam: What do you do during English lessons?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62000" y="3649663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Linda: I learn to read and write in English.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2400" y="17526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Arial" charset="0"/>
              </a:rPr>
              <a:t>II/Structure: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/>
      <p:bldP spid="409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Arial" charset="0"/>
              </a:rPr>
              <a:t> A </a:t>
            </a:r>
            <a:r>
              <a:rPr lang="en-US" sz="2000" b="1">
                <a:solidFill>
                  <a:srgbClr val="996633"/>
                </a:solidFill>
                <a:latin typeface="Arial" charset="0"/>
              </a:rPr>
              <a:t>: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latin typeface="Arial" charset="0"/>
                <a:cs typeface="Times New Roman" pitchFamily="18" charset="0"/>
              </a:rPr>
              <a:t>What do you do during ……………….?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B: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latin typeface="Arial" charset="0"/>
                <a:cs typeface="Times New Roman" pitchFamily="18" charset="0"/>
              </a:rPr>
              <a:t>I learn to …………………..............</a:t>
            </a:r>
            <a:endParaRPr lang="en-US" sz="2000" b="1" u="sng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267200" y="271145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English lessons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2200" y="3276600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read and write in English.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533400" y="852488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Unit 6: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2590800" y="776288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2286000" y="13716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(Section A: 1,2,3)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400" y="1981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  <a:latin typeface="Arial" charset="0"/>
              </a:rPr>
              <a:t>III/Practce.</a:t>
            </a:r>
          </a:p>
        </p:txBody>
      </p:sp>
      <p:pic>
        <p:nvPicPr>
          <p:cNvPr id="19477" name="Picture 21" descr="IMG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14" descr="Sách Giáo Khoa Lớp 4 - Trọn Bộ 21 Cuố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038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386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0386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590800" y="6162675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Draw pictures: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81000" y="6162675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Read and write: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648200" y="61722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Learn about animals</a:t>
            </a:r>
          </a:p>
          <a:p>
            <a:r>
              <a:rPr lang="en-US" b="1">
                <a:latin typeface="Arial" charset="0"/>
              </a:rPr>
              <a:t> and plants: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7327900" y="6162675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Sing songs: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9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9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8" grpId="0" build="allAtOnce"/>
      <p:bldP spid="20489" grpId="0"/>
      <p:bldP spid="204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2286000" y="1219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(Section A: 1,2,3)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371600" y="685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Unit 6: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6200" y="14478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Arial" charset="0"/>
              </a:rPr>
              <a:t>III/Practce.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286000" y="2041525"/>
            <a:ext cx="6324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A: When do you have……………?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B: I have it on ……………………………..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A: What do you do during ……….. lessons?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B: I learn to ……………. …………...</a:t>
            </a:r>
          </a:p>
        </p:txBody>
      </p:sp>
      <p:pic>
        <p:nvPicPr>
          <p:cNvPr id="44042" name="Picture 10" descr="IMG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4" descr="Sách Giáo Khoa Lớp 4 - Trọn Bộ 21 Cuố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1148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1910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81000" y="6162675"/>
            <a:ext cx="209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Read and write: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590800" y="6162675"/>
            <a:ext cx="1963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Draw pictures: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4648200" y="6172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Learn about animals</a:t>
            </a:r>
          </a:p>
          <a:p>
            <a:r>
              <a:rPr lang="en-US" sz="2000" b="1">
                <a:latin typeface="Arial" charset="0"/>
              </a:rPr>
              <a:t> and plants: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7327900" y="6162675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Sing songs: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4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76200" y="14478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Arial" charset="0"/>
              </a:rPr>
              <a:t>IV/Listening.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2286000" y="1219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(Section A: 1,2,3)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685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Unit 6:</a:t>
            </a:r>
          </a:p>
        </p:txBody>
      </p:sp>
      <p:pic>
        <p:nvPicPr>
          <p:cNvPr id="45065" name="Picture 9" descr="IMG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IMG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3622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IMG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3622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371600" y="571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422775" y="5791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543800" y="5791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76" grpId="0"/>
      <p:bldP spid="450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  <a:latin typeface="Arial" charset="0"/>
              </a:rPr>
              <a:t>*</a:t>
            </a:r>
            <a:r>
              <a:rPr lang="en-US" sz="4000" b="1" u="sng">
                <a:solidFill>
                  <a:srgbClr val="008000"/>
                </a:solidFill>
                <a:latin typeface="Arial" charset="0"/>
              </a:rPr>
              <a:t>Homework</a:t>
            </a:r>
            <a:r>
              <a:rPr lang="en-US" sz="4000" b="1">
                <a:solidFill>
                  <a:srgbClr val="008000"/>
                </a:solidFill>
                <a:latin typeface="Arial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610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i="1">
                <a:latin typeface="Arial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* </a:t>
            </a:r>
            <a:r>
              <a:rPr lang="en-US" sz="3200" b="1" i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Learn to newwords and grammar.</a:t>
            </a:r>
          </a:p>
          <a:p>
            <a:pPr marL="342900" indent="-342900"/>
            <a:r>
              <a:rPr lang="en-US" sz="3200" b="1" i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3200" b="1" i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* Do exercises 6,7 in workbook </a:t>
            </a:r>
          </a:p>
          <a:p>
            <a:pPr marL="342900" indent="-342900"/>
            <a:endParaRPr lang="en-US" sz="3200" b="1" i="1">
              <a:solidFill>
                <a:srgbClr val="0000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6388" name="Picture 5" descr="liv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918075"/>
            <a:ext cx="1676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Ngày tháng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2D343A-4F10-41C4-8D3E-DC3091437640}" type="datetime1">
              <a:rPr lang="en-US" smtClean="0"/>
              <a:pPr/>
              <a:t>6/29/2016</a:t>
            </a:fld>
            <a:endParaRPr lang="en-US" smtClean="0"/>
          </a:p>
        </p:txBody>
      </p:sp>
      <p:sp>
        <p:nvSpPr>
          <p:cNvPr id="17411" name="Nơi giữ chỗ cho Chân trang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Võ Thị Thoa</a:t>
            </a:r>
          </a:p>
        </p:txBody>
      </p:sp>
      <p:pic>
        <p:nvPicPr>
          <p:cNvPr id="17412" name="Picture 2" descr="1029388ba7b1c2uf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6929438" cy="2992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Goodbye. See you again!!!</a:t>
            </a:r>
          </a:p>
        </p:txBody>
      </p:sp>
      <p:pic>
        <p:nvPicPr>
          <p:cNvPr id="30743" name="Picture 23" descr="SANTW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962400"/>
            <a:ext cx="4838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715000" y="2819400"/>
            <a:ext cx="1081088" cy="1296988"/>
          </a:xfrm>
          <a:prstGeom prst="star4">
            <a:avLst>
              <a:gd name="adj" fmla="val 12556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30724" name="Picture 4" descr="nature%20(6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nature%20(6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34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ature%20(6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nature%20(6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334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0" y="243840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191000" y="106680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772400" y="228600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667000" y="3352800"/>
            <a:ext cx="1081088" cy="12969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FFFF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Arial" charset="0"/>
              </a:rPr>
              <a:t>Thanks for your attention!</a:t>
            </a:r>
          </a:p>
        </p:txBody>
      </p:sp>
      <p:pic>
        <p:nvPicPr>
          <p:cNvPr id="17425" name="Picture 15" descr="200709100130143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79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6" descr="200709100130143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4488" y="0"/>
            <a:ext cx="11795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9900"/>
                </a:solidFill>
                <a:latin typeface="Arial" charset="0"/>
              </a:rPr>
              <a:t>Play a game :</a:t>
            </a:r>
            <a:r>
              <a:rPr lang="en-US" sz="4000">
                <a:latin typeface="Arial" charset="0"/>
              </a:rPr>
              <a:t>                         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362200" y="3184525"/>
            <a:ext cx="426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Arial" charset="0"/>
              </a:rPr>
              <a:t>“Matching”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41450" y="85725"/>
            <a:ext cx="6180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Checking the old lesson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81400" y="533400"/>
            <a:ext cx="29718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2000" b="1" u="sng"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1)</a:t>
            </a:r>
            <a:r>
              <a:rPr lang="en-US" sz="2800" b="1">
                <a:latin typeface="Arial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Music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2)</a:t>
            </a:r>
            <a:r>
              <a:rPr lang="en-US" sz="2800" b="1"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Maths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3)</a:t>
            </a:r>
            <a:r>
              <a:rPr lang="en-US" sz="2800" b="1">
                <a:latin typeface="Arial" charset="0"/>
              </a:rPr>
              <a:t> </a:t>
            </a:r>
            <a:r>
              <a:rPr lang="en-US" sz="3200" b="1">
                <a:solidFill>
                  <a:srgbClr val="C07200"/>
                </a:solidFill>
                <a:latin typeface="Arial" charset="0"/>
              </a:rPr>
              <a:t>Vietnamese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4)</a:t>
            </a:r>
            <a:r>
              <a:rPr lang="en-US" sz="2800" b="1">
                <a:latin typeface="Arial" charset="0"/>
              </a:rPr>
              <a:t> </a:t>
            </a:r>
            <a:r>
              <a:rPr lang="en-US" sz="3200" b="1">
                <a:solidFill>
                  <a:srgbClr val="33CC33"/>
                </a:solidFill>
                <a:latin typeface="Arial" charset="0"/>
              </a:rPr>
              <a:t>Science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5)</a:t>
            </a:r>
            <a:r>
              <a:rPr lang="en-US" sz="2800" b="1">
                <a:latin typeface="Arial" charset="0"/>
              </a:rPr>
              <a:t> Art</a:t>
            </a:r>
            <a:endParaRPr lang="en-US" sz="3200">
              <a:solidFill>
                <a:srgbClr val="80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6)</a:t>
            </a:r>
            <a:r>
              <a:rPr lang="en-US" sz="2800" b="1">
                <a:latin typeface="Arial" charset="0"/>
              </a:rPr>
              <a:t> </a:t>
            </a:r>
            <a:r>
              <a:rPr lang="en-US" sz="3200">
                <a:solidFill>
                  <a:srgbClr val="800000"/>
                </a:solidFill>
                <a:latin typeface="Arial" charset="0"/>
              </a:rPr>
              <a:t>Informatics</a:t>
            </a:r>
          </a:p>
        </p:txBody>
      </p:sp>
      <p:pic>
        <p:nvPicPr>
          <p:cNvPr id="4099" name="Picture 2" descr="C:\Documents and Settings\ThaoMy\Desktop\Anh\P10107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357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Documents and Settings\ThaoMy\Desktop\Anh\P1010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13604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9" descr="P1010186"/>
          <p:cNvSpPr>
            <a:spLocks noChangeArrowheads="1"/>
          </p:cNvSpPr>
          <p:nvPr/>
        </p:nvSpPr>
        <p:spPr bwMode="auto">
          <a:xfrm>
            <a:off x="7467600" y="381000"/>
            <a:ext cx="1752600" cy="1752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102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2514600"/>
            <a:ext cx="13223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4724400"/>
            <a:ext cx="1333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2286000" y="1676400"/>
            <a:ext cx="137160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2438400" y="2667000"/>
            <a:ext cx="1143000" cy="24384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6324600" y="1676400"/>
            <a:ext cx="533400" cy="137160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562600" y="4114800"/>
            <a:ext cx="1295400" cy="11430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2286000" y="1524000"/>
            <a:ext cx="1295400" cy="3886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181600" y="3733800"/>
            <a:ext cx="1600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110" name="Picture 14" descr="Sách Giáo Khoa Lớp 4 - Trọn Bộ 21 Cuố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200"/>
            <a:ext cx="1981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133600" y="5257800"/>
            <a:ext cx="457200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133600" y="3078163"/>
            <a:ext cx="457200" cy="4619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133600" y="944563"/>
            <a:ext cx="4572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629400" y="944563"/>
            <a:ext cx="457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D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629400" y="3078163"/>
            <a:ext cx="457200" cy="4619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629400" y="5334000"/>
            <a:ext cx="457200" cy="4619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F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Sách Giáo Khoa Lớp 4 - Trọn Bộ 21 Cuố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ThaoMy\Desktop\Anh\P1010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9" descr="P1010186"/>
          <p:cNvSpPr>
            <a:spLocks noChangeArrowheads="1"/>
          </p:cNvSpPr>
          <p:nvPr/>
        </p:nvSpPr>
        <p:spPr bwMode="auto">
          <a:xfrm>
            <a:off x="3810000" y="3733800"/>
            <a:ext cx="2971800" cy="289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125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8100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IMG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048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Unit 6: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62200" y="16002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(Section B: </a:t>
            </a:r>
            <a:r>
              <a:rPr lang="en-US" sz="2000">
                <a:latin typeface="Arial" charset="0"/>
              </a:rPr>
              <a:t>1,2,3</a:t>
            </a:r>
            <a:r>
              <a:rPr lang="en-US" sz="2800">
                <a:latin typeface="Arial" charset="0"/>
              </a:rPr>
              <a:t>)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62000" y="3687763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  <a:latin typeface="Arial" charset="0"/>
              </a:rPr>
              <a:t>I/Vocabulary: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5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914400" y="674688"/>
            <a:ext cx="903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Unit 6: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101975" y="612775"/>
            <a:ext cx="324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581400" y="1041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(Section B: 1,2,3)</a:t>
            </a:r>
          </a:p>
        </p:txBody>
      </p:sp>
      <p:pic>
        <p:nvPicPr>
          <p:cNvPr id="38920" name="Picture 8" descr="IMG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764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52400" y="1427163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  <a:latin typeface="Arial" charset="0"/>
              </a:rPr>
              <a:t>I/Vocabulary: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" y="2286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Read and write: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24200" y="22701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Đọc và viết.</a:t>
            </a:r>
          </a:p>
        </p:txBody>
      </p:sp>
      <p:pic>
        <p:nvPicPr>
          <p:cNvPr id="38926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-76200" y="30480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</a:t>
            </a:r>
            <a:r>
              <a:rPr lang="en-US" sz="2000" b="1">
                <a:latin typeface="Arial" charset="0"/>
              </a:rPr>
              <a:t>Draw pictures: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124200" y="3048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Vẽ tranh.</a:t>
            </a:r>
          </a:p>
        </p:txBody>
      </p:sp>
      <p:pic>
        <p:nvPicPr>
          <p:cNvPr id="38929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764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04800" y="3886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Learn about animals and plants: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048000" y="3886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Học về các loài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ộng vật và thực vật</a:t>
            </a:r>
            <a:r>
              <a:rPr lang="en-US" sz="2000" b="1">
                <a:latin typeface="Times New Roman" pitchFamily="18" charset="0"/>
              </a:rPr>
              <a:t>.</a:t>
            </a:r>
          </a:p>
        </p:txBody>
      </p:sp>
      <p:pic>
        <p:nvPicPr>
          <p:cNvPr id="38935" name="Picture 14" descr="Sách Giáo Khoa Lớp 4 - Trọn Bộ 21 Cuố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6764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3048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Sing songs: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2895600" y="5334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Hát các bài hát.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362200" y="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i="1"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371600" y="609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Unit 6: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(Section A: 1,2,3)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209800" y="2366963"/>
            <a:ext cx="209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Read and write: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395913" y="2381250"/>
            <a:ext cx="160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Đọc và viết.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133600" y="3175000"/>
            <a:ext cx="202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Draw pictures: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478463" y="3205163"/>
            <a:ext cx="128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Vẽ tranh.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211388" y="4133850"/>
            <a:ext cx="2678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Learn about animals</a:t>
            </a:r>
          </a:p>
          <a:p>
            <a:r>
              <a:rPr lang="en-US" sz="2000" b="1">
                <a:latin typeface="Arial" charset="0"/>
              </a:rPr>
              <a:t> and plants: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516563" y="4133850"/>
            <a:ext cx="31765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Học về các loài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ộng vật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và thực vật.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2286000" y="5410200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Sing songs: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540375" y="5486400"/>
            <a:ext cx="206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Hát các bài hát.</a:t>
            </a:r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152400" y="1427163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  <a:latin typeface="Arial" charset="0"/>
              </a:rPr>
              <a:t>I/Vocabulary: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2651125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A.Read and write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286000" y="26416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B.Draw pictures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343400" y="26416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C. Learn about animals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and plant</a:t>
            </a:r>
            <a:endParaRPr lang="en-US" sz="2000">
              <a:latin typeface="Arial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934200" y="26416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D. Sing songs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752600" y="54244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038600" y="54102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324600" y="534828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8610600" y="5334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4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04800" y="6172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9933"/>
                </a:solidFill>
                <a:latin typeface="Arial" charset="0"/>
              </a:rPr>
              <a:t>Key: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371600" y="6248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 :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3200400" y="6248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B: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105400" y="6248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C: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162800" y="6248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D: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133600" y="62484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4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886200" y="62484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867400" y="6248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8128000" y="62563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9235" name="Text Box 6"/>
          <p:cNvSpPr txBox="1">
            <a:spLocks noChangeArrowheads="1"/>
          </p:cNvSpPr>
          <p:nvPr/>
        </p:nvSpPr>
        <p:spPr bwMode="auto">
          <a:xfrm>
            <a:off x="2209800" y="685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MY SCHOOL TIMETABLE</a:t>
            </a:r>
          </a:p>
        </p:txBody>
      </p:sp>
      <p:sp>
        <p:nvSpPr>
          <p:cNvPr id="9236" name="Text Box 5"/>
          <p:cNvSpPr txBox="1">
            <a:spLocks noChangeArrowheads="1"/>
          </p:cNvSpPr>
          <p:nvPr/>
        </p:nvSpPr>
        <p:spPr bwMode="auto">
          <a:xfrm>
            <a:off x="1371600" y="609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Unit 6: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(Section A: 1,2,3)</a:t>
            </a:r>
          </a:p>
        </p:txBody>
      </p:sp>
      <p:sp>
        <p:nvSpPr>
          <p:cNvPr id="43037" name="WordArt 29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38004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"/>
                <a:cs typeface="Arial"/>
              </a:rPr>
              <a:t>* Checking new words: Matching</a:t>
            </a:r>
          </a:p>
        </p:txBody>
      </p:sp>
      <p:pic>
        <p:nvPicPr>
          <p:cNvPr id="43038" name="Picture 30" descr="IMG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3528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2" descr="C:\Documents and Settings\ThaoMy\Desktop\Anh\P1010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2" descr="C:\Documents and Settings\ThaoMy\Desktop\Anh\P1010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2766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1" name="Picture 14" descr="Sách Giáo Khoa Lớp 4 - Trọn Bộ 21 Cuố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429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4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MG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480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.VnTime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46</cp:revision>
  <dcterms:created xsi:type="dcterms:W3CDTF">2010-10-28T02:26:16Z</dcterms:created>
  <dcterms:modified xsi:type="dcterms:W3CDTF">2016-06-29T09:56:09Z</dcterms:modified>
</cp:coreProperties>
</file>