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1"/>
  </p:notesMasterIdLst>
  <p:sldIdLst>
    <p:sldId id="261" r:id="rId2"/>
    <p:sldId id="257" r:id="rId3"/>
    <p:sldId id="339" r:id="rId4"/>
    <p:sldId id="340" r:id="rId5"/>
    <p:sldId id="286" r:id="rId6"/>
    <p:sldId id="283" r:id="rId7"/>
    <p:sldId id="285" r:id="rId8"/>
    <p:sldId id="259" r:id="rId9"/>
    <p:sldId id="330" r:id="rId10"/>
    <p:sldId id="297" r:id="rId11"/>
    <p:sldId id="329" r:id="rId12"/>
    <p:sldId id="331" r:id="rId13"/>
    <p:sldId id="332" r:id="rId14"/>
    <p:sldId id="333" r:id="rId15"/>
    <p:sldId id="324" r:id="rId16"/>
    <p:sldId id="323" r:id="rId17"/>
    <p:sldId id="287" r:id="rId18"/>
    <p:sldId id="315" r:id="rId19"/>
    <p:sldId id="334" r:id="rId20"/>
    <p:sldId id="288" r:id="rId21"/>
    <p:sldId id="335" r:id="rId22"/>
    <p:sldId id="336" r:id="rId23"/>
    <p:sldId id="337" r:id="rId24"/>
    <p:sldId id="325" r:id="rId25"/>
    <p:sldId id="289" r:id="rId26"/>
    <p:sldId id="338" r:id="rId27"/>
    <p:sldId id="326" r:id="rId28"/>
    <p:sldId id="322" r:id="rId29"/>
    <p:sldId id="295" r:id="rId30"/>
  </p:sldIdLst>
  <p:sldSz cx="9144000" cy="5143500" type="screen16x9"/>
  <p:notesSz cx="6858000" cy="9144000"/>
  <p:embeddedFontLst>
    <p:embeddedFont>
      <p:font typeface=".VnTime" pitchFamily="34" charset="0"/>
      <p:regular r:id="rId32"/>
      <p:bold r:id="rId33"/>
      <p:italic r:id="rId34"/>
      <p:boldItalic r:id="rId35"/>
    </p:embeddedFont>
    <p:embeddedFont>
      <p:font typeface="Concert One" charset="0"/>
      <p:regular r:id="rId36"/>
    </p:embeddedFont>
    <p:embeddedFont>
      <p:font typeface="Roboto Mono Regular" charset="0"/>
      <p:regular r:id="rId37"/>
      <p:bold r:id="rId38"/>
      <p:italic r:id="rId39"/>
      <p:boldItalic r:id="rId40"/>
    </p:embeddedFont>
    <p:embeddedFont>
      <p:font typeface="Coming Soon" charset="0"/>
      <p:regular r:id="rId41"/>
    </p:embeddedFont>
    <p:embeddedFont>
      <p:font typeface="Anonymous Pro"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2BF4A4A0-59DB-4C50-806C-4936CA2A5594}">
      <dgm:prSet phldrT="[Text]" custT="1"/>
      <dgm:spPr/>
      <dgm:t>
        <a:bodyPr/>
        <a:lstStyle/>
        <a:p>
          <a:r>
            <a:rPr lang="en-US" sz="1800" b="1">
              <a:solidFill>
                <a:srgbClr val="FF0000"/>
              </a:solidFill>
            </a:rPr>
            <a:t>Lấy vào</a:t>
          </a: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1800" b="1">
              <a:solidFill>
                <a:srgbClr val="FF0000"/>
              </a:solidFill>
            </a:rPr>
            <a:t>Cơ quan thực hiện quá trình trao đổi chất</a:t>
          </a: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1800" b="1">
              <a:solidFill>
                <a:srgbClr val="FF0000"/>
              </a:solidFill>
            </a:rPr>
            <a:t>Thải ra</a:t>
          </a: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NeighborX="-2913" custLinFactNeighborY="625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E8226F31-27E5-4E10-9C9A-39978C108B01}" type="presOf" srcId="{E30CE13F-2042-4E0F-8EAB-1071C753762A}" destId="{F75D8E8D-D7AA-4C2F-8C44-5AAF0C1AFCA9}"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7EBCA78B-828C-4E53-8F0B-C0E3B054DD9E}" srcId="{E30CE13F-2042-4E0F-8EAB-1071C753762A}" destId="{2BF4A4A0-59DB-4C50-806C-4936CA2A5594}" srcOrd="0" destOrd="0" parTransId="{8E03E1D0-6C5A-4A72-A319-9E9C76931442}" sibTransId="{9EC58E7B-CFC0-4479-A58D-E179A7CA0DBC}"/>
    <dgm:cxn modelId="{35B5C0BF-7C89-4F5F-9856-F39E66D34463}" type="presOf" srcId="{9EC58E7B-CFC0-4479-A58D-E179A7CA0DBC}" destId="{B51559DF-7778-4EAE-B93A-E8B7B4D40FD6}" srcOrd="1" destOrd="0" presId="urn:microsoft.com/office/officeart/2005/8/layout/process1"/>
    <dgm:cxn modelId="{0EA7882C-F28A-411D-8FB7-BA21EF0E1C89}" type="presOf" srcId="{2BF4A4A0-59DB-4C50-806C-4936CA2A5594}" destId="{36AD9910-C2D0-4891-86B1-A90B60BF4E1D}" srcOrd="0" destOrd="0" presId="urn:microsoft.com/office/officeart/2005/8/layout/process1"/>
    <dgm:cxn modelId="{480DD250-7FEB-4668-B1B2-52E954B98679}" type="presOf" srcId="{030C6870-0B75-4656-B3F2-DD0976A8E35A}" destId="{67F0FF73-6B0E-47A7-B1ED-1637097D7D15}" srcOrd="1"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8ABBE836-5EDF-42F7-A1CB-471CD84F7424}" type="presOf" srcId="{E143E7C5-B98B-439D-8671-B4092F4D210D}" destId="{70F0CF6C-3D13-42ED-B4B9-F3F6A8400D53}" srcOrd="0" destOrd="0" presId="urn:microsoft.com/office/officeart/2005/8/layout/process1"/>
    <dgm:cxn modelId="{D2F10F04-EC35-4614-884B-1B8319B3D725}" type="presOf" srcId="{A3401310-5405-4A67-81D5-820B8287499A}" destId="{DD82CC2B-43D3-4F9C-86E3-FCE0EEF8151D}" srcOrd="0" destOrd="0" presId="urn:microsoft.com/office/officeart/2005/8/layout/process1"/>
    <dgm:cxn modelId="{ACA3F02D-CC6D-4285-9A34-2E3BC9F71193}" type="presOf" srcId="{030C6870-0B75-4656-B3F2-DD0976A8E35A}" destId="{46431B8A-1F8D-41D3-9EE1-12B0FAD3F5A3}" srcOrd="0" destOrd="0" presId="urn:microsoft.com/office/officeart/2005/8/layout/process1"/>
    <dgm:cxn modelId="{3D1E1F3B-E92B-4E88-8B71-955B68D9716B}" type="presOf" srcId="{9EC58E7B-CFC0-4479-A58D-E179A7CA0DBC}" destId="{2535F0F2-F50E-4ED9-8BE1-9FE8F5C5E4C0}" srcOrd="0" destOrd="0" presId="urn:microsoft.com/office/officeart/2005/8/layout/process1"/>
    <dgm:cxn modelId="{6583062E-9CE2-4514-A9DC-70A17F973A76}" type="presParOf" srcId="{F75D8E8D-D7AA-4C2F-8C44-5AAF0C1AFCA9}" destId="{36AD9910-C2D0-4891-86B1-A90B60BF4E1D}" srcOrd="0" destOrd="0" presId="urn:microsoft.com/office/officeart/2005/8/layout/process1"/>
    <dgm:cxn modelId="{AD3F22A5-F6C3-4C11-8C6E-6EA3C546E0E6}" type="presParOf" srcId="{F75D8E8D-D7AA-4C2F-8C44-5AAF0C1AFCA9}" destId="{2535F0F2-F50E-4ED9-8BE1-9FE8F5C5E4C0}" srcOrd="1" destOrd="0" presId="urn:microsoft.com/office/officeart/2005/8/layout/process1"/>
    <dgm:cxn modelId="{755721AE-B9C6-49A9-A759-F774D425F0EE}" type="presParOf" srcId="{2535F0F2-F50E-4ED9-8BE1-9FE8F5C5E4C0}" destId="{B51559DF-7778-4EAE-B93A-E8B7B4D40FD6}" srcOrd="0" destOrd="0" presId="urn:microsoft.com/office/officeart/2005/8/layout/process1"/>
    <dgm:cxn modelId="{4227826C-1E13-41EE-8207-540D47BF3388}" type="presParOf" srcId="{F75D8E8D-D7AA-4C2F-8C44-5AAF0C1AFCA9}" destId="{70F0CF6C-3D13-42ED-B4B9-F3F6A8400D53}" srcOrd="2" destOrd="0" presId="urn:microsoft.com/office/officeart/2005/8/layout/process1"/>
    <dgm:cxn modelId="{5DE411D1-A099-4465-80F2-6B2368CA4342}" type="presParOf" srcId="{F75D8E8D-D7AA-4C2F-8C44-5AAF0C1AFCA9}" destId="{46431B8A-1F8D-41D3-9EE1-12B0FAD3F5A3}" srcOrd="3" destOrd="0" presId="urn:microsoft.com/office/officeart/2005/8/layout/process1"/>
    <dgm:cxn modelId="{BCDBD352-E09C-43C9-8A59-7098CA582F31}" type="presParOf" srcId="{46431B8A-1F8D-41D3-9EE1-12B0FAD3F5A3}" destId="{67F0FF73-6B0E-47A7-B1ED-1637097D7D15}" srcOrd="0" destOrd="0" presId="urn:microsoft.com/office/officeart/2005/8/layout/process1"/>
    <dgm:cxn modelId="{FBAC06AD-4496-4C03-B915-94EB82862F96}"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a:solidFill>
                <a:srgbClr val="FF0000"/>
              </a:solidFill>
              <a:latin typeface="Times New Roman" pitchFamily="18" charset="0"/>
              <a:cs typeface="Times New Roman" pitchFamily="18" charset="0"/>
            </a:rPr>
            <a:t>Thức ăn</a:t>
          </a: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a:solidFill>
                <a:srgbClr val="0000CC"/>
              </a:solidFill>
            </a:rPr>
            <a:t>……….</a:t>
          </a: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dgm:spPr/>
      <dgm:t>
        <a:bodyPr/>
        <a:lstStyle/>
        <a:p>
          <a:r>
            <a:rPr lang="en-US">
              <a:solidFill>
                <a:srgbClr val="FF0000"/>
              </a:solidFill>
            </a:rPr>
            <a:t>………</a:t>
          </a: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4D43014C-97DC-443F-81D7-62531625DEE4}" type="presOf" srcId="{9EC58E7B-CFC0-4479-A58D-E179A7CA0DBC}" destId="{2535F0F2-F50E-4ED9-8BE1-9FE8F5C5E4C0}" srcOrd="0" destOrd="0" presId="urn:microsoft.com/office/officeart/2005/8/layout/process1"/>
    <dgm:cxn modelId="{10C11F11-6DC2-4B87-B713-70334E600FEA}" type="presOf" srcId="{9EC58E7B-CFC0-4479-A58D-E179A7CA0DBC}" destId="{B51559DF-7778-4EAE-B93A-E8B7B4D40FD6}" srcOrd="1"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7EBCA78B-828C-4E53-8F0B-C0E3B054DD9E}" srcId="{E30CE13F-2042-4E0F-8EAB-1071C753762A}" destId="{2BF4A4A0-59DB-4C50-806C-4936CA2A5594}" srcOrd="0" destOrd="0" parTransId="{8E03E1D0-6C5A-4A72-A319-9E9C76931442}" sibTransId="{9EC58E7B-CFC0-4479-A58D-E179A7CA0DBC}"/>
    <dgm:cxn modelId="{DE1FFFD9-347E-4919-9082-0B45556EF808}" type="presOf" srcId="{030C6870-0B75-4656-B3F2-DD0976A8E35A}" destId="{67F0FF73-6B0E-47A7-B1ED-1637097D7D15}" srcOrd="1" destOrd="0" presId="urn:microsoft.com/office/officeart/2005/8/layout/process1"/>
    <dgm:cxn modelId="{A32F18CA-67B7-4BBA-92C7-E3F43A2E5344}" type="presOf" srcId="{E30CE13F-2042-4E0F-8EAB-1071C753762A}" destId="{F75D8E8D-D7AA-4C2F-8C44-5AAF0C1AFCA9}"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4B87075A-4740-46A9-83A1-3C2961565E31}" type="presOf" srcId="{E143E7C5-B98B-439D-8671-B4092F4D210D}" destId="{70F0CF6C-3D13-42ED-B4B9-F3F6A8400D53}" srcOrd="0" destOrd="0" presId="urn:microsoft.com/office/officeart/2005/8/layout/process1"/>
    <dgm:cxn modelId="{C8C3097F-4702-4769-A681-5B8982C72067}" type="presOf" srcId="{030C6870-0B75-4656-B3F2-DD0976A8E35A}" destId="{46431B8A-1F8D-41D3-9EE1-12B0FAD3F5A3}" srcOrd="0" destOrd="0" presId="urn:microsoft.com/office/officeart/2005/8/layout/process1"/>
    <dgm:cxn modelId="{074D05F8-AE4C-4B89-B454-6C1CD9C7230F}" type="presOf" srcId="{2BF4A4A0-59DB-4C50-806C-4936CA2A5594}" destId="{36AD9910-C2D0-4891-86B1-A90B60BF4E1D}" srcOrd="0" destOrd="0" presId="urn:microsoft.com/office/officeart/2005/8/layout/process1"/>
    <dgm:cxn modelId="{711D8594-D2BF-4CB0-B96E-944D5ED71793}" type="presOf" srcId="{A3401310-5405-4A67-81D5-820B8287499A}" destId="{DD82CC2B-43D3-4F9C-86E3-FCE0EEF8151D}" srcOrd="0" destOrd="0" presId="urn:microsoft.com/office/officeart/2005/8/layout/process1"/>
    <dgm:cxn modelId="{F3B2874B-4ED7-463A-821F-01B1F5D59C37}" type="presParOf" srcId="{F75D8E8D-D7AA-4C2F-8C44-5AAF0C1AFCA9}" destId="{36AD9910-C2D0-4891-86B1-A90B60BF4E1D}" srcOrd="0" destOrd="0" presId="urn:microsoft.com/office/officeart/2005/8/layout/process1"/>
    <dgm:cxn modelId="{3861C75E-CCF9-4B0E-BCFD-1C5D5FFB3923}" type="presParOf" srcId="{F75D8E8D-D7AA-4C2F-8C44-5AAF0C1AFCA9}" destId="{2535F0F2-F50E-4ED9-8BE1-9FE8F5C5E4C0}" srcOrd="1" destOrd="0" presId="urn:microsoft.com/office/officeart/2005/8/layout/process1"/>
    <dgm:cxn modelId="{230987D0-48C9-44FD-89C7-B69FD3850111}" type="presParOf" srcId="{2535F0F2-F50E-4ED9-8BE1-9FE8F5C5E4C0}" destId="{B51559DF-7778-4EAE-B93A-E8B7B4D40FD6}" srcOrd="0" destOrd="0" presId="urn:microsoft.com/office/officeart/2005/8/layout/process1"/>
    <dgm:cxn modelId="{B6A4F307-10A6-4D30-B526-950F55BE6FB5}" type="presParOf" srcId="{F75D8E8D-D7AA-4C2F-8C44-5AAF0C1AFCA9}" destId="{70F0CF6C-3D13-42ED-B4B9-F3F6A8400D53}" srcOrd="2" destOrd="0" presId="urn:microsoft.com/office/officeart/2005/8/layout/process1"/>
    <dgm:cxn modelId="{0BFFBB59-C31F-488F-90CA-BBE5FB46052F}" type="presParOf" srcId="{F75D8E8D-D7AA-4C2F-8C44-5AAF0C1AFCA9}" destId="{46431B8A-1F8D-41D3-9EE1-12B0FAD3F5A3}" srcOrd="3" destOrd="0" presId="urn:microsoft.com/office/officeart/2005/8/layout/process1"/>
    <dgm:cxn modelId="{1D9E8905-58B4-49DB-8D12-344B3C28393A}" type="presParOf" srcId="{46431B8A-1F8D-41D3-9EE1-12B0FAD3F5A3}" destId="{67F0FF73-6B0E-47A7-B1ED-1637097D7D15}" srcOrd="0" destOrd="0" presId="urn:microsoft.com/office/officeart/2005/8/layout/process1"/>
    <dgm:cxn modelId="{40E61F8E-C8E5-46E0-B96B-25A3DEEF552B}"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a:solidFill>
                <a:srgbClr val="FF0000"/>
              </a:solidFill>
              <a:latin typeface="Times New Roman" pitchFamily="18" charset="0"/>
              <a:cs typeface="Times New Roman" pitchFamily="18" charset="0"/>
            </a:rPr>
            <a:t>……….</a:t>
          </a: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a:solidFill>
                <a:srgbClr val="0000CC"/>
              </a:solidFill>
              <a:latin typeface="Times New Roman" pitchFamily="18" charset="0"/>
              <a:cs typeface="Times New Roman" pitchFamily="18" charset="0"/>
            </a:rPr>
            <a:t>Hô hấp</a:t>
          </a: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dgm:spPr/>
      <dgm:t>
        <a:bodyPr/>
        <a:lstStyle/>
        <a:p>
          <a:r>
            <a:rPr lang="en-US">
              <a:solidFill>
                <a:srgbClr val="FF0000"/>
              </a:solidFill>
            </a:rPr>
            <a:t>………</a:t>
          </a: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A776A258-27F8-4438-BBA1-9DDE400EAE6C}" type="presOf" srcId="{2BF4A4A0-59DB-4C50-806C-4936CA2A5594}" destId="{36AD9910-C2D0-4891-86B1-A90B60BF4E1D}" srcOrd="0" destOrd="0" presId="urn:microsoft.com/office/officeart/2005/8/layout/process1"/>
    <dgm:cxn modelId="{B2D3B48E-4B2D-4CDC-AB88-B8680CA50407}" type="presOf" srcId="{E143E7C5-B98B-439D-8671-B4092F4D210D}" destId="{70F0CF6C-3D13-42ED-B4B9-F3F6A8400D53}"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7EBCA78B-828C-4E53-8F0B-C0E3B054DD9E}" srcId="{E30CE13F-2042-4E0F-8EAB-1071C753762A}" destId="{2BF4A4A0-59DB-4C50-806C-4936CA2A5594}" srcOrd="0" destOrd="0" parTransId="{8E03E1D0-6C5A-4A72-A319-9E9C76931442}" sibTransId="{9EC58E7B-CFC0-4479-A58D-E179A7CA0DBC}"/>
    <dgm:cxn modelId="{824235A1-BA48-4F61-A81B-D25CFE5CCAE3}" type="presOf" srcId="{A3401310-5405-4A67-81D5-820B8287499A}" destId="{DD82CC2B-43D3-4F9C-86E3-FCE0EEF8151D}" srcOrd="0" destOrd="0" presId="urn:microsoft.com/office/officeart/2005/8/layout/process1"/>
    <dgm:cxn modelId="{57CF4700-A5C2-4C74-9375-0F17C49B5C8E}" type="presOf" srcId="{9EC58E7B-CFC0-4479-A58D-E179A7CA0DBC}" destId="{B51559DF-7778-4EAE-B93A-E8B7B4D40FD6}" srcOrd="1" destOrd="0" presId="urn:microsoft.com/office/officeart/2005/8/layout/process1"/>
    <dgm:cxn modelId="{5DED3C6D-9A32-4535-8CF1-7AD36DBFE656}" type="presOf" srcId="{9EC58E7B-CFC0-4479-A58D-E179A7CA0DBC}" destId="{2535F0F2-F50E-4ED9-8BE1-9FE8F5C5E4C0}" srcOrd="0" destOrd="0" presId="urn:microsoft.com/office/officeart/2005/8/layout/process1"/>
    <dgm:cxn modelId="{D5D7E4C8-2211-4DD6-8149-21756F6212A0}" type="presOf" srcId="{E30CE13F-2042-4E0F-8EAB-1071C753762A}" destId="{F75D8E8D-D7AA-4C2F-8C44-5AAF0C1AFCA9}"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DE87C694-2A02-41D4-95D2-80D76AEE50AF}" type="presOf" srcId="{030C6870-0B75-4656-B3F2-DD0976A8E35A}" destId="{67F0FF73-6B0E-47A7-B1ED-1637097D7D15}" srcOrd="1" destOrd="0" presId="urn:microsoft.com/office/officeart/2005/8/layout/process1"/>
    <dgm:cxn modelId="{4710A0AB-E207-4972-8D10-116A6FB3E8C2}" type="presOf" srcId="{030C6870-0B75-4656-B3F2-DD0976A8E35A}" destId="{46431B8A-1F8D-41D3-9EE1-12B0FAD3F5A3}" srcOrd="0" destOrd="0" presId="urn:microsoft.com/office/officeart/2005/8/layout/process1"/>
    <dgm:cxn modelId="{4C50FC25-D028-47E8-9C8B-5C7D585BF734}" type="presParOf" srcId="{F75D8E8D-D7AA-4C2F-8C44-5AAF0C1AFCA9}" destId="{36AD9910-C2D0-4891-86B1-A90B60BF4E1D}" srcOrd="0" destOrd="0" presId="urn:microsoft.com/office/officeart/2005/8/layout/process1"/>
    <dgm:cxn modelId="{3F0CF67A-E5A9-4766-8613-29E75820EB0E}" type="presParOf" srcId="{F75D8E8D-D7AA-4C2F-8C44-5AAF0C1AFCA9}" destId="{2535F0F2-F50E-4ED9-8BE1-9FE8F5C5E4C0}" srcOrd="1" destOrd="0" presId="urn:microsoft.com/office/officeart/2005/8/layout/process1"/>
    <dgm:cxn modelId="{15D38E88-F483-4F40-96F2-434720D0C4D9}" type="presParOf" srcId="{2535F0F2-F50E-4ED9-8BE1-9FE8F5C5E4C0}" destId="{B51559DF-7778-4EAE-B93A-E8B7B4D40FD6}" srcOrd="0" destOrd="0" presId="urn:microsoft.com/office/officeart/2005/8/layout/process1"/>
    <dgm:cxn modelId="{24DC9D3F-ED16-4A26-A41C-22C44CCF24BC}" type="presParOf" srcId="{F75D8E8D-D7AA-4C2F-8C44-5AAF0C1AFCA9}" destId="{70F0CF6C-3D13-42ED-B4B9-F3F6A8400D53}" srcOrd="2" destOrd="0" presId="urn:microsoft.com/office/officeart/2005/8/layout/process1"/>
    <dgm:cxn modelId="{9EB7F8CC-026A-4750-AFD6-F3B99ECF5C8E}" type="presParOf" srcId="{F75D8E8D-D7AA-4C2F-8C44-5AAF0C1AFCA9}" destId="{46431B8A-1F8D-41D3-9EE1-12B0FAD3F5A3}" srcOrd="3" destOrd="0" presId="urn:microsoft.com/office/officeart/2005/8/layout/process1"/>
    <dgm:cxn modelId="{031695BF-F77A-4604-9412-BA6851CFA504}" type="presParOf" srcId="{46431B8A-1F8D-41D3-9EE1-12B0FAD3F5A3}" destId="{67F0FF73-6B0E-47A7-B1ED-1637097D7D15}" srcOrd="0" destOrd="0" presId="urn:microsoft.com/office/officeart/2005/8/layout/process1"/>
    <dgm:cxn modelId="{C8CA7F33-74F6-40F0-BC94-B92C4A78C800}"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000" b="1">
              <a:solidFill>
                <a:srgbClr val="FF0000"/>
              </a:solidFill>
              <a:latin typeface="Times New Roman" pitchFamily="18" charset="0"/>
              <a:cs typeface="Times New Roman" pitchFamily="18" charset="0"/>
            </a:rPr>
            <a:t>…………</a:t>
          </a: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a:solidFill>
                <a:srgbClr val="0000CC"/>
              </a:solidFill>
              <a:latin typeface="Times New Roman" pitchFamily="18" charset="0"/>
              <a:cs typeface="Times New Roman" pitchFamily="18" charset="0"/>
            </a:rPr>
            <a:t>Bài tiết nước tiểu.</a:t>
          </a: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dgm:spPr/>
      <dgm:t>
        <a:bodyPr/>
        <a:lstStyle/>
        <a:p>
          <a:r>
            <a:rPr lang="en-US">
              <a:solidFill>
                <a:srgbClr val="FF0000"/>
              </a:solidFill>
            </a:rPr>
            <a:t>………</a:t>
          </a: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29A16E0D-CE29-4810-BF6F-5BEDA0940564}" type="presOf" srcId="{030C6870-0B75-4656-B3F2-DD0976A8E35A}" destId="{46431B8A-1F8D-41D3-9EE1-12B0FAD3F5A3}" srcOrd="0" destOrd="0" presId="urn:microsoft.com/office/officeart/2005/8/layout/process1"/>
    <dgm:cxn modelId="{6DF73B88-0764-43D7-ACC6-7BF62B50C384}" type="presOf" srcId="{9EC58E7B-CFC0-4479-A58D-E179A7CA0DBC}" destId="{B51559DF-7778-4EAE-B93A-E8B7B4D40FD6}" srcOrd="1" destOrd="0" presId="urn:microsoft.com/office/officeart/2005/8/layout/process1"/>
    <dgm:cxn modelId="{C375A757-9FF6-4240-96F3-3126402C7F70}" type="presOf" srcId="{E30CE13F-2042-4E0F-8EAB-1071C753762A}" destId="{F75D8E8D-D7AA-4C2F-8C44-5AAF0C1AFCA9}"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7EBCA78B-828C-4E53-8F0B-C0E3B054DD9E}" srcId="{E30CE13F-2042-4E0F-8EAB-1071C753762A}" destId="{2BF4A4A0-59DB-4C50-806C-4936CA2A5594}" srcOrd="0" destOrd="0" parTransId="{8E03E1D0-6C5A-4A72-A319-9E9C76931442}" sibTransId="{9EC58E7B-CFC0-4479-A58D-E179A7CA0DBC}"/>
    <dgm:cxn modelId="{6787263D-F1F5-4876-B679-5443C07FD183}" type="presOf" srcId="{9EC58E7B-CFC0-4479-A58D-E179A7CA0DBC}" destId="{2535F0F2-F50E-4ED9-8BE1-9FE8F5C5E4C0}" srcOrd="0" destOrd="0" presId="urn:microsoft.com/office/officeart/2005/8/layout/process1"/>
    <dgm:cxn modelId="{7F232B2E-FEE4-4D4B-AC47-8348A9641B9E}" type="presOf" srcId="{A3401310-5405-4A67-81D5-820B8287499A}" destId="{DD82CC2B-43D3-4F9C-86E3-FCE0EEF8151D}" srcOrd="0" destOrd="0" presId="urn:microsoft.com/office/officeart/2005/8/layout/process1"/>
    <dgm:cxn modelId="{F1A4E553-D126-4256-B77A-6E936661D300}" type="presOf" srcId="{2BF4A4A0-59DB-4C50-806C-4936CA2A5594}" destId="{36AD9910-C2D0-4891-86B1-A90B60BF4E1D}"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3FF86BB4-7165-4343-9380-BD685350715A}" type="presOf" srcId="{030C6870-0B75-4656-B3F2-DD0976A8E35A}" destId="{67F0FF73-6B0E-47A7-B1ED-1637097D7D15}" srcOrd="1" destOrd="0" presId="urn:microsoft.com/office/officeart/2005/8/layout/process1"/>
    <dgm:cxn modelId="{53A150E4-A626-48C5-BB5F-9ABD462A38AB}" type="presOf" srcId="{E143E7C5-B98B-439D-8671-B4092F4D210D}" destId="{70F0CF6C-3D13-42ED-B4B9-F3F6A8400D53}" srcOrd="0" destOrd="0" presId="urn:microsoft.com/office/officeart/2005/8/layout/process1"/>
    <dgm:cxn modelId="{586DDC42-5108-4042-98B8-4FB42B2A90DF}" type="presParOf" srcId="{F75D8E8D-D7AA-4C2F-8C44-5AAF0C1AFCA9}" destId="{36AD9910-C2D0-4891-86B1-A90B60BF4E1D}" srcOrd="0" destOrd="0" presId="urn:microsoft.com/office/officeart/2005/8/layout/process1"/>
    <dgm:cxn modelId="{997F810B-6E4B-4ADB-AFB2-33476C22693A}" type="presParOf" srcId="{F75D8E8D-D7AA-4C2F-8C44-5AAF0C1AFCA9}" destId="{2535F0F2-F50E-4ED9-8BE1-9FE8F5C5E4C0}" srcOrd="1" destOrd="0" presId="urn:microsoft.com/office/officeart/2005/8/layout/process1"/>
    <dgm:cxn modelId="{096B1B37-123E-4F37-B061-44B0E5CEA0B1}" type="presParOf" srcId="{2535F0F2-F50E-4ED9-8BE1-9FE8F5C5E4C0}" destId="{B51559DF-7778-4EAE-B93A-E8B7B4D40FD6}" srcOrd="0" destOrd="0" presId="urn:microsoft.com/office/officeart/2005/8/layout/process1"/>
    <dgm:cxn modelId="{6768951B-3071-455F-B767-829A60E97D1F}" type="presParOf" srcId="{F75D8E8D-D7AA-4C2F-8C44-5AAF0C1AFCA9}" destId="{70F0CF6C-3D13-42ED-B4B9-F3F6A8400D53}" srcOrd="2" destOrd="0" presId="urn:microsoft.com/office/officeart/2005/8/layout/process1"/>
    <dgm:cxn modelId="{9509EC97-67D7-4D53-BB4A-74921D3FCF5B}" type="presParOf" srcId="{F75D8E8D-D7AA-4C2F-8C44-5AAF0C1AFCA9}" destId="{46431B8A-1F8D-41D3-9EE1-12B0FAD3F5A3}" srcOrd="3" destOrd="0" presId="urn:microsoft.com/office/officeart/2005/8/layout/process1"/>
    <dgm:cxn modelId="{9BDD63BF-B6F7-4B99-BC09-8215CF2E5558}" type="presParOf" srcId="{46431B8A-1F8D-41D3-9EE1-12B0FAD3F5A3}" destId="{67F0FF73-6B0E-47A7-B1ED-1637097D7D15}" srcOrd="0" destOrd="0" presId="urn:microsoft.com/office/officeart/2005/8/layout/process1"/>
    <dgm:cxn modelId="{AAEF5AF1-4689-4E11-8504-FE9466E47D07}"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2BF4A4A0-59DB-4C50-806C-4936CA2A5594}">
      <dgm:prSet phldrT="[Text]" custT="1"/>
      <dgm:spPr/>
      <dgm:t>
        <a:bodyPr/>
        <a:lstStyle/>
        <a:p>
          <a:r>
            <a:rPr lang="en-US" sz="1800" b="1">
              <a:solidFill>
                <a:srgbClr val="FF0000"/>
              </a:solidFill>
            </a:rPr>
            <a:t>Lấy vào</a:t>
          </a: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1800" b="1">
              <a:solidFill>
                <a:srgbClr val="FF0000"/>
              </a:solidFill>
            </a:rPr>
            <a:t>Cơ quan thực hiện quá trình trao đổi chất</a:t>
          </a: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1800" b="1">
              <a:solidFill>
                <a:srgbClr val="FF0000"/>
              </a:solidFill>
            </a:rPr>
            <a:t>Thải ra</a:t>
          </a: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NeighborX="-2913" custLinFactNeighborY="625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9F80EF78-777A-4682-B55D-8438C3394C25}" type="presOf" srcId="{9EC58E7B-CFC0-4479-A58D-E179A7CA0DBC}" destId="{B51559DF-7778-4EAE-B93A-E8B7B4D40FD6}" srcOrd="1" destOrd="0" presId="urn:microsoft.com/office/officeart/2005/8/layout/process1"/>
    <dgm:cxn modelId="{EBFB136B-C7B6-4243-81B3-453DA8DB0933}" type="presOf" srcId="{030C6870-0B75-4656-B3F2-DD0976A8E35A}" destId="{46431B8A-1F8D-41D3-9EE1-12B0FAD3F5A3}"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7EBCA78B-828C-4E53-8F0B-C0E3B054DD9E}" srcId="{E30CE13F-2042-4E0F-8EAB-1071C753762A}" destId="{2BF4A4A0-59DB-4C50-806C-4936CA2A5594}" srcOrd="0" destOrd="0" parTransId="{8E03E1D0-6C5A-4A72-A319-9E9C76931442}" sibTransId="{9EC58E7B-CFC0-4479-A58D-E179A7CA0DBC}"/>
    <dgm:cxn modelId="{894BB7A7-1E61-4F4E-B35A-8798B0E83008}" type="presOf" srcId="{2BF4A4A0-59DB-4C50-806C-4936CA2A5594}" destId="{36AD9910-C2D0-4891-86B1-A90B60BF4E1D}" srcOrd="0" destOrd="0" presId="urn:microsoft.com/office/officeart/2005/8/layout/process1"/>
    <dgm:cxn modelId="{E78A2007-A11E-422E-AC45-E98A8657B986}" type="presOf" srcId="{A3401310-5405-4A67-81D5-820B8287499A}" destId="{DD82CC2B-43D3-4F9C-86E3-FCE0EEF8151D}"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701F1D1E-75C5-4A72-B256-251237AE4382}" type="presOf" srcId="{030C6870-0B75-4656-B3F2-DD0976A8E35A}" destId="{67F0FF73-6B0E-47A7-B1ED-1637097D7D15}" srcOrd="1" destOrd="0" presId="urn:microsoft.com/office/officeart/2005/8/layout/process1"/>
    <dgm:cxn modelId="{9B519200-709E-4603-9B9D-6FE80E509F6C}" type="presOf" srcId="{E143E7C5-B98B-439D-8671-B4092F4D210D}" destId="{70F0CF6C-3D13-42ED-B4B9-F3F6A8400D53}" srcOrd="0" destOrd="0" presId="urn:microsoft.com/office/officeart/2005/8/layout/process1"/>
    <dgm:cxn modelId="{2F190647-E928-4BD3-8A2E-946FA1C99430}" type="presOf" srcId="{E30CE13F-2042-4E0F-8EAB-1071C753762A}" destId="{F75D8E8D-D7AA-4C2F-8C44-5AAF0C1AFCA9}" srcOrd="0" destOrd="0" presId="urn:microsoft.com/office/officeart/2005/8/layout/process1"/>
    <dgm:cxn modelId="{6F35C7A0-B37F-48DB-A181-7BBD8CF94E96}" type="presOf" srcId="{9EC58E7B-CFC0-4479-A58D-E179A7CA0DBC}" destId="{2535F0F2-F50E-4ED9-8BE1-9FE8F5C5E4C0}" srcOrd="0" destOrd="0" presId="urn:microsoft.com/office/officeart/2005/8/layout/process1"/>
    <dgm:cxn modelId="{98FEC4B4-BFAD-4166-A729-B18A87F48E48}" type="presParOf" srcId="{F75D8E8D-D7AA-4C2F-8C44-5AAF0C1AFCA9}" destId="{36AD9910-C2D0-4891-86B1-A90B60BF4E1D}" srcOrd="0" destOrd="0" presId="urn:microsoft.com/office/officeart/2005/8/layout/process1"/>
    <dgm:cxn modelId="{36A4F69C-947A-415D-AD1B-DD5E8641B24E}" type="presParOf" srcId="{F75D8E8D-D7AA-4C2F-8C44-5AAF0C1AFCA9}" destId="{2535F0F2-F50E-4ED9-8BE1-9FE8F5C5E4C0}" srcOrd="1" destOrd="0" presId="urn:microsoft.com/office/officeart/2005/8/layout/process1"/>
    <dgm:cxn modelId="{4C7B410E-3B5D-416C-9510-E5782C81F9F6}" type="presParOf" srcId="{2535F0F2-F50E-4ED9-8BE1-9FE8F5C5E4C0}" destId="{B51559DF-7778-4EAE-B93A-E8B7B4D40FD6}" srcOrd="0" destOrd="0" presId="urn:microsoft.com/office/officeart/2005/8/layout/process1"/>
    <dgm:cxn modelId="{37B692BB-BB2D-4337-B345-D92AA6A39C93}" type="presParOf" srcId="{F75D8E8D-D7AA-4C2F-8C44-5AAF0C1AFCA9}" destId="{70F0CF6C-3D13-42ED-B4B9-F3F6A8400D53}" srcOrd="2" destOrd="0" presId="urn:microsoft.com/office/officeart/2005/8/layout/process1"/>
    <dgm:cxn modelId="{4A8FEB2E-A7D9-4F32-BFE2-D769DFCF06E4}" type="presParOf" srcId="{F75D8E8D-D7AA-4C2F-8C44-5AAF0C1AFCA9}" destId="{46431B8A-1F8D-41D3-9EE1-12B0FAD3F5A3}" srcOrd="3" destOrd="0" presId="urn:microsoft.com/office/officeart/2005/8/layout/process1"/>
    <dgm:cxn modelId="{51ADD53C-5D0B-444C-9F42-6767265E4E2E}" type="presParOf" srcId="{46431B8A-1F8D-41D3-9EE1-12B0FAD3F5A3}" destId="{67F0FF73-6B0E-47A7-B1ED-1637097D7D15}" srcOrd="0" destOrd="0" presId="urn:microsoft.com/office/officeart/2005/8/layout/process1"/>
    <dgm:cxn modelId="{659461CF-3EF2-4392-A02C-0BDBCAA93CCB}"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a:solidFill>
                <a:srgbClr val="FF0000"/>
              </a:solidFill>
              <a:latin typeface="Times New Roman" pitchFamily="18" charset="0"/>
              <a:cs typeface="Times New Roman" pitchFamily="18" charset="0"/>
            </a:rPr>
            <a:t>Thức ăn</a:t>
          </a: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a:solidFill>
                <a:srgbClr val="0000CC"/>
              </a:solidFill>
              <a:latin typeface="Times New Roman" pitchFamily="18" charset="0"/>
              <a:cs typeface="Times New Roman" pitchFamily="18" charset="0"/>
            </a:rPr>
            <a:t>Cơ quan tiêu hóa </a:t>
          </a: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2400" b="1">
              <a:solidFill>
                <a:srgbClr val="FF0000"/>
              </a:solidFill>
              <a:latin typeface="Times New Roman" pitchFamily="18" charset="0"/>
              <a:cs typeface="Times New Roman" pitchFamily="18" charset="0"/>
            </a:rPr>
            <a:t>Phân</a:t>
          </a: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1B1A707F-4561-426B-A904-3CF7532C4979}" type="presOf" srcId="{E30CE13F-2042-4E0F-8EAB-1071C753762A}" destId="{F75D8E8D-D7AA-4C2F-8C44-5AAF0C1AFCA9}" srcOrd="0" destOrd="0" presId="urn:microsoft.com/office/officeart/2005/8/layout/process1"/>
    <dgm:cxn modelId="{DA72EA17-345E-4BD2-91CD-ECCF51D731E9}" type="presOf" srcId="{9EC58E7B-CFC0-4479-A58D-E179A7CA0DBC}" destId="{2535F0F2-F50E-4ED9-8BE1-9FE8F5C5E4C0}" srcOrd="0" destOrd="0" presId="urn:microsoft.com/office/officeart/2005/8/layout/process1"/>
    <dgm:cxn modelId="{DDA5AA8B-FA4B-4605-8301-57A9383FBEF5}" type="presOf" srcId="{A3401310-5405-4A67-81D5-820B8287499A}" destId="{DD82CC2B-43D3-4F9C-86E3-FCE0EEF8151D}"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7EBCA78B-828C-4E53-8F0B-C0E3B054DD9E}" srcId="{E30CE13F-2042-4E0F-8EAB-1071C753762A}" destId="{2BF4A4A0-59DB-4C50-806C-4936CA2A5594}" srcOrd="0" destOrd="0" parTransId="{8E03E1D0-6C5A-4A72-A319-9E9C76931442}" sibTransId="{9EC58E7B-CFC0-4479-A58D-E179A7CA0DBC}"/>
    <dgm:cxn modelId="{603FBD91-5334-4BDE-B7A0-1C8E283402E0}" type="presOf" srcId="{030C6870-0B75-4656-B3F2-DD0976A8E35A}" destId="{67F0FF73-6B0E-47A7-B1ED-1637097D7D15}" srcOrd="1" destOrd="0" presId="urn:microsoft.com/office/officeart/2005/8/layout/process1"/>
    <dgm:cxn modelId="{A5A75A53-AABF-4E34-8636-F9CBD5077EF4}" type="presOf" srcId="{030C6870-0B75-4656-B3F2-DD0976A8E35A}" destId="{46431B8A-1F8D-41D3-9EE1-12B0FAD3F5A3}"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D5DEAB22-7F44-4F9B-B0B0-076659999F58}" type="presOf" srcId="{9EC58E7B-CFC0-4479-A58D-E179A7CA0DBC}" destId="{B51559DF-7778-4EAE-B93A-E8B7B4D40FD6}" srcOrd="1" destOrd="0" presId="urn:microsoft.com/office/officeart/2005/8/layout/process1"/>
    <dgm:cxn modelId="{5AFEF1D6-067C-4F1F-B62A-11984D837662}" type="presOf" srcId="{E143E7C5-B98B-439D-8671-B4092F4D210D}" destId="{70F0CF6C-3D13-42ED-B4B9-F3F6A8400D53}" srcOrd="0" destOrd="0" presId="urn:microsoft.com/office/officeart/2005/8/layout/process1"/>
    <dgm:cxn modelId="{AC0D34FD-B7F4-439B-96B8-1CFEC5C00D2D}" type="presOf" srcId="{2BF4A4A0-59DB-4C50-806C-4936CA2A5594}" destId="{36AD9910-C2D0-4891-86B1-A90B60BF4E1D}" srcOrd="0" destOrd="0" presId="urn:microsoft.com/office/officeart/2005/8/layout/process1"/>
    <dgm:cxn modelId="{5383E300-A7E4-4635-B5CB-2E2D09332109}" type="presParOf" srcId="{F75D8E8D-D7AA-4C2F-8C44-5AAF0C1AFCA9}" destId="{36AD9910-C2D0-4891-86B1-A90B60BF4E1D}" srcOrd="0" destOrd="0" presId="urn:microsoft.com/office/officeart/2005/8/layout/process1"/>
    <dgm:cxn modelId="{7D107C88-7182-402E-B34D-62F141B47E95}" type="presParOf" srcId="{F75D8E8D-D7AA-4C2F-8C44-5AAF0C1AFCA9}" destId="{2535F0F2-F50E-4ED9-8BE1-9FE8F5C5E4C0}" srcOrd="1" destOrd="0" presId="urn:microsoft.com/office/officeart/2005/8/layout/process1"/>
    <dgm:cxn modelId="{FCC09F1F-069F-43A7-8CE5-1A21F8ED8A6B}" type="presParOf" srcId="{2535F0F2-F50E-4ED9-8BE1-9FE8F5C5E4C0}" destId="{B51559DF-7778-4EAE-B93A-E8B7B4D40FD6}" srcOrd="0" destOrd="0" presId="urn:microsoft.com/office/officeart/2005/8/layout/process1"/>
    <dgm:cxn modelId="{01FE6E95-729B-4CD6-BFC9-052B73BBDE86}" type="presParOf" srcId="{F75D8E8D-D7AA-4C2F-8C44-5AAF0C1AFCA9}" destId="{70F0CF6C-3D13-42ED-B4B9-F3F6A8400D53}" srcOrd="2" destOrd="0" presId="urn:microsoft.com/office/officeart/2005/8/layout/process1"/>
    <dgm:cxn modelId="{4EBD051B-9631-4559-AED9-EE13EB7A25EB}" type="presParOf" srcId="{F75D8E8D-D7AA-4C2F-8C44-5AAF0C1AFCA9}" destId="{46431B8A-1F8D-41D3-9EE1-12B0FAD3F5A3}" srcOrd="3" destOrd="0" presId="urn:microsoft.com/office/officeart/2005/8/layout/process1"/>
    <dgm:cxn modelId="{2C3A94CE-9AE2-4FEE-92CA-03377AADB202}" type="presParOf" srcId="{46431B8A-1F8D-41D3-9EE1-12B0FAD3F5A3}" destId="{67F0FF73-6B0E-47A7-B1ED-1637097D7D15}" srcOrd="0" destOrd="0" presId="urn:microsoft.com/office/officeart/2005/8/layout/process1"/>
    <dgm:cxn modelId="{B816D576-F243-42FB-A25B-1265DAE106ED}"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a:solidFill>
                <a:srgbClr val="FF0000"/>
              </a:solidFill>
              <a:latin typeface="Times New Roman" pitchFamily="18" charset="0"/>
              <a:cs typeface="Times New Roman" pitchFamily="18" charset="0"/>
            </a:rPr>
            <a:t>Khí ô xi</a:t>
          </a: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a:solidFill>
                <a:srgbClr val="0000CC"/>
              </a:solidFill>
              <a:latin typeface="Times New Roman" pitchFamily="18" charset="0"/>
              <a:cs typeface="Times New Roman" pitchFamily="18" charset="0"/>
            </a:rPr>
            <a:t>Hô hấp</a:t>
          </a: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2400" b="1">
              <a:solidFill>
                <a:srgbClr val="FF0000"/>
              </a:solidFill>
              <a:latin typeface="Times New Roman" pitchFamily="18" charset="0"/>
              <a:cs typeface="Times New Roman" pitchFamily="18" charset="0"/>
            </a:rPr>
            <a:t>Khí các bô níc</a:t>
          </a: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ED3C509E-0D81-4F9F-85C5-80583437C68A}" type="presOf" srcId="{030C6870-0B75-4656-B3F2-DD0976A8E35A}" destId="{46431B8A-1F8D-41D3-9EE1-12B0FAD3F5A3}" srcOrd="0" destOrd="0" presId="urn:microsoft.com/office/officeart/2005/8/layout/process1"/>
    <dgm:cxn modelId="{B7646E28-7930-4946-9D39-8A45D0BAECB0}" type="presOf" srcId="{A3401310-5405-4A67-81D5-820B8287499A}" destId="{DD82CC2B-43D3-4F9C-86E3-FCE0EEF8151D}" srcOrd="0" destOrd="0" presId="urn:microsoft.com/office/officeart/2005/8/layout/process1"/>
    <dgm:cxn modelId="{AED7823E-349C-47FF-BC67-CC225EE30A08}" type="presOf" srcId="{2BF4A4A0-59DB-4C50-806C-4936CA2A5594}" destId="{36AD9910-C2D0-4891-86B1-A90B60BF4E1D}"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7EBCA78B-828C-4E53-8F0B-C0E3B054DD9E}" srcId="{E30CE13F-2042-4E0F-8EAB-1071C753762A}" destId="{2BF4A4A0-59DB-4C50-806C-4936CA2A5594}" srcOrd="0" destOrd="0" parTransId="{8E03E1D0-6C5A-4A72-A319-9E9C76931442}" sibTransId="{9EC58E7B-CFC0-4479-A58D-E179A7CA0DBC}"/>
    <dgm:cxn modelId="{7A1CB0D5-7704-416B-A391-AC253082EB0D}" type="presOf" srcId="{030C6870-0B75-4656-B3F2-DD0976A8E35A}" destId="{67F0FF73-6B0E-47A7-B1ED-1637097D7D15}" srcOrd="1" destOrd="0" presId="urn:microsoft.com/office/officeart/2005/8/layout/process1"/>
    <dgm:cxn modelId="{823B97FF-0EDF-4271-B0BF-90AF0413EE48}" type="presOf" srcId="{9EC58E7B-CFC0-4479-A58D-E179A7CA0DBC}" destId="{B51559DF-7778-4EAE-B93A-E8B7B4D40FD6}" srcOrd="1" destOrd="0" presId="urn:microsoft.com/office/officeart/2005/8/layout/process1"/>
    <dgm:cxn modelId="{11DE3DE1-141D-4EED-919A-36D643B1790B}" type="presOf" srcId="{9EC58E7B-CFC0-4479-A58D-E179A7CA0DBC}" destId="{2535F0F2-F50E-4ED9-8BE1-9FE8F5C5E4C0}"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7181D87F-5238-4023-8DB1-36F32A9ED9CE}" type="presOf" srcId="{E30CE13F-2042-4E0F-8EAB-1071C753762A}" destId="{F75D8E8D-D7AA-4C2F-8C44-5AAF0C1AFCA9}" srcOrd="0" destOrd="0" presId="urn:microsoft.com/office/officeart/2005/8/layout/process1"/>
    <dgm:cxn modelId="{F92C451E-72A9-4D56-9D33-98F1162F4299}" type="presOf" srcId="{E143E7C5-B98B-439D-8671-B4092F4D210D}" destId="{70F0CF6C-3D13-42ED-B4B9-F3F6A8400D53}" srcOrd="0" destOrd="0" presId="urn:microsoft.com/office/officeart/2005/8/layout/process1"/>
    <dgm:cxn modelId="{086F491A-D9DB-4BC2-8056-6CAA4FE2EFE3}" type="presParOf" srcId="{F75D8E8D-D7AA-4C2F-8C44-5AAF0C1AFCA9}" destId="{36AD9910-C2D0-4891-86B1-A90B60BF4E1D}" srcOrd="0" destOrd="0" presId="urn:microsoft.com/office/officeart/2005/8/layout/process1"/>
    <dgm:cxn modelId="{36E58998-8600-48FD-8ECC-CF55F04250D0}" type="presParOf" srcId="{F75D8E8D-D7AA-4C2F-8C44-5AAF0C1AFCA9}" destId="{2535F0F2-F50E-4ED9-8BE1-9FE8F5C5E4C0}" srcOrd="1" destOrd="0" presId="urn:microsoft.com/office/officeart/2005/8/layout/process1"/>
    <dgm:cxn modelId="{55F92946-181A-46C0-99D1-7B3C89E78D42}" type="presParOf" srcId="{2535F0F2-F50E-4ED9-8BE1-9FE8F5C5E4C0}" destId="{B51559DF-7778-4EAE-B93A-E8B7B4D40FD6}" srcOrd="0" destOrd="0" presId="urn:microsoft.com/office/officeart/2005/8/layout/process1"/>
    <dgm:cxn modelId="{51B3D3AB-68AE-4A9D-ABEB-9BB02638D93F}" type="presParOf" srcId="{F75D8E8D-D7AA-4C2F-8C44-5AAF0C1AFCA9}" destId="{70F0CF6C-3D13-42ED-B4B9-F3F6A8400D53}" srcOrd="2" destOrd="0" presId="urn:microsoft.com/office/officeart/2005/8/layout/process1"/>
    <dgm:cxn modelId="{2A39B391-F221-4DA8-974E-712E793CDFEC}" type="presParOf" srcId="{F75D8E8D-D7AA-4C2F-8C44-5AAF0C1AFCA9}" destId="{46431B8A-1F8D-41D3-9EE1-12B0FAD3F5A3}" srcOrd="3" destOrd="0" presId="urn:microsoft.com/office/officeart/2005/8/layout/process1"/>
    <dgm:cxn modelId="{C3B78D0B-2583-491A-AC95-23A7310CEFD3}" type="presParOf" srcId="{46431B8A-1F8D-41D3-9EE1-12B0FAD3F5A3}" destId="{67F0FF73-6B0E-47A7-B1ED-1637097D7D15}" srcOrd="0" destOrd="0" presId="urn:microsoft.com/office/officeart/2005/8/layout/process1"/>
    <dgm:cxn modelId="{31D277E9-7E60-4132-9938-43ED36784FD4}"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a:solidFill>
                <a:srgbClr val="FF0000"/>
              </a:solidFill>
              <a:latin typeface="Times New Roman" pitchFamily="18" charset="0"/>
              <a:cs typeface="Times New Roman" pitchFamily="18" charset="0"/>
            </a:rPr>
            <a:t>Nước</a:t>
          </a: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a:solidFill>
                <a:srgbClr val="0000CC"/>
              </a:solidFill>
              <a:latin typeface="Times New Roman" pitchFamily="18" charset="0"/>
              <a:cs typeface="Times New Roman" pitchFamily="18" charset="0"/>
            </a:rPr>
            <a:t>Bài tiết nước tiểu.</a:t>
          </a: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2400" b="1">
              <a:solidFill>
                <a:srgbClr val="FF0000"/>
              </a:solidFill>
              <a:latin typeface="Times New Roman" pitchFamily="18" charset="0"/>
              <a:cs typeface="Times New Roman" pitchFamily="18" charset="0"/>
            </a:rPr>
            <a:t>Nước Tiểu</a:t>
          </a: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AF6A4364-FFFA-47ED-9943-DA7068010620}" type="presOf" srcId="{9EC58E7B-CFC0-4479-A58D-E179A7CA0DBC}" destId="{2535F0F2-F50E-4ED9-8BE1-9FE8F5C5E4C0}" srcOrd="0" destOrd="0" presId="urn:microsoft.com/office/officeart/2005/8/layout/process1"/>
    <dgm:cxn modelId="{E9F4D1CD-5A6F-4528-8D2B-590E5944FA2A}" type="presOf" srcId="{E143E7C5-B98B-439D-8671-B4092F4D210D}" destId="{70F0CF6C-3D13-42ED-B4B9-F3F6A8400D53}"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2D2F92B8-4C5A-4425-9B5C-4CE6FB269EFE}" type="presOf" srcId="{2BF4A4A0-59DB-4C50-806C-4936CA2A5594}" destId="{36AD9910-C2D0-4891-86B1-A90B60BF4E1D}"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A3667239-0EC6-4CA0-9927-4BB0834DFB4A}" type="presOf" srcId="{E30CE13F-2042-4E0F-8EAB-1071C753762A}" destId="{F75D8E8D-D7AA-4C2F-8C44-5AAF0C1AFCA9}" srcOrd="0" destOrd="0" presId="urn:microsoft.com/office/officeart/2005/8/layout/process1"/>
    <dgm:cxn modelId="{F5D509F2-5692-4904-A5E4-52F7E1646FF8}" type="presOf" srcId="{A3401310-5405-4A67-81D5-820B8287499A}" destId="{DD82CC2B-43D3-4F9C-86E3-FCE0EEF8151D}"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BC7C25B0-3713-4B93-B593-CB175676D225}" type="presOf" srcId="{9EC58E7B-CFC0-4479-A58D-E179A7CA0DBC}" destId="{B51559DF-7778-4EAE-B93A-E8B7B4D40FD6}" srcOrd="1" destOrd="0" presId="urn:microsoft.com/office/officeart/2005/8/layout/process1"/>
    <dgm:cxn modelId="{375E26F0-A3AF-45AF-BE81-DFADD6F702BC}" type="presOf" srcId="{030C6870-0B75-4656-B3F2-DD0976A8E35A}" destId="{67F0FF73-6B0E-47A7-B1ED-1637097D7D15}" srcOrd="1" destOrd="0" presId="urn:microsoft.com/office/officeart/2005/8/layout/process1"/>
    <dgm:cxn modelId="{B0584BD1-BD08-4733-9C01-CA79DCA6A134}" type="presOf" srcId="{030C6870-0B75-4656-B3F2-DD0976A8E35A}" destId="{46431B8A-1F8D-41D3-9EE1-12B0FAD3F5A3}" srcOrd="0" destOrd="0" presId="urn:microsoft.com/office/officeart/2005/8/layout/process1"/>
    <dgm:cxn modelId="{4EDA38A3-DF84-4FE0-94E0-835B0553C508}" type="presParOf" srcId="{F75D8E8D-D7AA-4C2F-8C44-5AAF0C1AFCA9}" destId="{36AD9910-C2D0-4891-86B1-A90B60BF4E1D}" srcOrd="0" destOrd="0" presId="urn:microsoft.com/office/officeart/2005/8/layout/process1"/>
    <dgm:cxn modelId="{A8CC20A0-96C9-48FE-A5F5-F5B4ED6E0151}" type="presParOf" srcId="{F75D8E8D-D7AA-4C2F-8C44-5AAF0C1AFCA9}" destId="{2535F0F2-F50E-4ED9-8BE1-9FE8F5C5E4C0}" srcOrd="1" destOrd="0" presId="urn:microsoft.com/office/officeart/2005/8/layout/process1"/>
    <dgm:cxn modelId="{CC440E4E-2925-4CD6-9F3E-3F7AF4F63E2D}" type="presParOf" srcId="{2535F0F2-F50E-4ED9-8BE1-9FE8F5C5E4C0}" destId="{B51559DF-7778-4EAE-B93A-E8B7B4D40FD6}" srcOrd="0" destOrd="0" presId="urn:microsoft.com/office/officeart/2005/8/layout/process1"/>
    <dgm:cxn modelId="{640FC95E-DABE-4CE2-9F64-986236F37B87}" type="presParOf" srcId="{F75D8E8D-D7AA-4C2F-8C44-5AAF0C1AFCA9}" destId="{70F0CF6C-3D13-42ED-B4B9-F3F6A8400D53}" srcOrd="2" destOrd="0" presId="urn:microsoft.com/office/officeart/2005/8/layout/process1"/>
    <dgm:cxn modelId="{DF5B053A-F1C4-4B23-A9E2-78DCA40F1616}" type="presParOf" srcId="{F75D8E8D-D7AA-4C2F-8C44-5AAF0C1AFCA9}" destId="{46431B8A-1F8D-41D3-9EE1-12B0FAD3F5A3}" srcOrd="3" destOrd="0" presId="urn:microsoft.com/office/officeart/2005/8/layout/process1"/>
    <dgm:cxn modelId="{5317CA12-7F97-4223-B66E-BCF234F11250}" type="presParOf" srcId="{46431B8A-1F8D-41D3-9EE1-12B0FAD3F5A3}" destId="{67F0FF73-6B0E-47A7-B1ED-1637097D7D15}" srcOrd="0" destOrd="0" presId="urn:microsoft.com/office/officeart/2005/8/layout/process1"/>
    <dgm:cxn modelId="{3C7D4406-D758-4E4A-B39E-9D27B9B3D02B}"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1036"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0000"/>
              </a:solidFill>
            </a:rPr>
            <a:t>Lấy vào</a:t>
          </a:r>
        </a:p>
      </dsp:txBody>
      <dsp:txXfrm>
        <a:off x="33354" y="22318"/>
        <a:ext cx="2075134" cy="717364"/>
      </dsp:txXfrm>
    </dsp:sp>
    <dsp:sp modelId="{2535F0F2-F50E-4ED9-8BE1-9FE8F5C5E4C0}">
      <dsp:nvSpPr>
        <dsp:cNvPr id="0" name=""/>
        <dsp:cNvSpPr/>
      </dsp:nvSpPr>
      <dsp:spPr>
        <a:xfrm>
          <a:off x="2336608" y="118148"/>
          <a:ext cx="436300" cy="5257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rgbClr val="FF0000"/>
            </a:solidFill>
          </a:endParaRPr>
        </a:p>
      </dsp:txBody>
      <dsp:txXfrm>
        <a:off x="2336608" y="223289"/>
        <a:ext cx="305410" cy="315421"/>
      </dsp:txXfrm>
    </dsp:sp>
    <dsp:sp modelId="{70F0CF6C-3D13-42ED-B4B9-F3F6A8400D53}">
      <dsp:nvSpPr>
        <dsp:cNvPr id="0" name=""/>
        <dsp:cNvSpPr/>
      </dsp:nvSpPr>
      <dsp:spPr>
        <a:xfrm>
          <a:off x="2954015"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0000"/>
              </a:solidFill>
            </a:rPr>
            <a:t>Cơ quan thực hiện quá trình trao đổi chất</a:t>
          </a:r>
        </a:p>
      </dsp:txBody>
      <dsp:txXfrm>
        <a:off x="2976333" y="22318"/>
        <a:ext cx="2075134" cy="717364"/>
      </dsp:txXfrm>
    </dsp:sp>
    <dsp:sp modelId="{46431B8A-1F8D-41D3-9EE1-12B0FAD3F5A3}">
      <dsp:nvSpPr>
        <dsp:cNvPr id="0" name=""/>
        <dsp:cNvSpPr/>
      </dsp:nvSpPr>
      <dsp:spPr>
        <a:xfrm>
          <a:off x="5291937" y="118148"/>
          <a:ext cx="462482" cy="5257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rgbClr val="FF0000"/>
            </a:solidFill>
          </a:endParaRPr>
        </a:p>
      </dsp:txBody>
      <dsp:txXfrm>
        <a:off x="5291937" y="223289"/>
        <a:ext cx="323737" cy="315421"/>
      </dsp:txXfrm>
    </dsp:sp>
    <dsp:sp modelId="{DD82CC2B-43D3-4F9C-86E3-FCE0EEF8151D}">
      <dsp:nvSpPr>
        <dsp:cNvPr id="0" name=""/>
        <dsp:cNvSpPr/>
      </dsp:nvSpPr>
      <dsp:spPr>
        <a:xfrm>
          <a:off x="5946393"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0000"/>
              </a:solidFill>
            </a:rPr>
            <a:t>Thải ra</a:t>
          </a:r>
        </a:p>
      </dsp:txBody>
      <dsp:txXfrm>
        <a:off x="5968711" y="22318"/>
        <a:ext cx="2075134" cy="717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6965"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0000"/>
              </a:solidFill>
              <a:latin typeface="Times New Roman" pitchFamily="18" charset="0"/>
              <a:cs typeface="Times New Roman" pitchFamily="18" charset="0"/>
            </a:rPr>
            <a:t>Thức ăn</a:t>
          </a:r>
        </a:p>
      </dsp:txBody>
      <dsp:txXfrm>
        <a:off x="24820" y="17855"/>
        <a:ext cx="2046097" cy="573890"/>
      </dsp:txXfrm>
    </dsp:sp>
    <dsp:sp modelId="{2535F0F2-F50E-4ED9-8BE1-9FE8F5C5E4C0}">
      <dsp:nvSpPr>
        <dsp:cNvPr id="0" name=""/>
        <dsp:cNvSpPr/>
      </dsp:nvSpPr>
      <dsp:spPr>
        <a:xfrm>
          <a:off x="2309529" y="46655"/>
          <a:ext cx="468004"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rgbClr val="FF0000"/>
            </a:solidFill>
          </a:endParaRPr>
        </a:p>
      </dsp:txBody>
      <dsp:txXfrm>
        <a:off x="2309529" y="149913"/>
        <a:ext cx="327603" cy="309772"/>
      </dsp:txXfrm>
    </dsp:sp>
    <dsp:sp modelId="{70F0CF6C-3D13-42ED-B4B9-F3F6A8400D53}">
      <dsp:nvSpPr>
        <dsp:cNvPr id="0" name=""/>
        <dsp:cNvSpPr/>
      </dsp:nvSpPr>
      <dsp:spPr>
        <a:xfrm>
          <a:off x="2971800"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CC"/>
              </a:solidFill>
            </a:rPr>
            <a:t>……….</a:t>
          </a:r>
        </a:p>
      </dsp:txBody>
      <dsp:txXfrm>
        <a:off x="2989655" y="17855"/>
        <a:ext cx="2046097" cy="573890"/>
      </dsp:txXfrm>
    </dsp:sp>
    <dsp:sp modelId="{46431B8A-1F8D-41D3-9EE1-12B0FAD3F5A3}">
      <dsp:nvSpPr>
        <dsp:cNvPr id="0" name=""/>
        <dsp:cNvSpPr/>
      </dsp:nvSpPr>
      <dsp:spPr>
        <a:xfrm>
          <a:off x="5249213" y="46655"/>
          <a:ext cx="414681"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rgbClr val="FF0000"/>
            </a:solidFill>
          </a:endParaRPr>
        </a:p>
      </dsp:txBody>
      <dsp:txXfrm>
        <a:off x="5249213" y="149913"/>
        <a:ext cx="290277" cy="309772"/>
      </dsp:txXfrm>
    </dsp:sp>
    <dsp:sp modelId="{DD82CC2B-43D3-4F9C-86E3-FCE0EEF8151D}">
      <dsp:nvSpPr>
        <dsp:cNvPr id="0" name=""/>
        <dsp:cNvSpPr/>
      </dsp:nvSpPr>
      <dsp:spPr>
        <a:xfrm>
          <a:off x="5836027"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FF0000"/>
              </a:solidFill>
            </a:rPr>
            <a:t>………</a:t>
          </a:r>
        </a:p>
      </dsp:txBody>
      <dsp:txXfrm>
        <a:off x="5853882" y="17855"/>
        <a:ext cx="2046097" cy="573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6965"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0000"/>
              </a:solidFill>
              <a:latin typeface="Times New Roman" pitchFamily="18" charset="0"/>
              <a:cs typeface="Times New Roman" pitchFamily="18" charset="0"/>
            </a:rPr>
            <a:t>……….</a:t>
          </a:r>
        </a:p>
      </dsp:txBody>
      <dsp:txXfrm>
        <a:off x="24820" y="17855"/>
        <a:ext cx="2046097" cy="573890"/>
      </dsp:txXfrm>
    </dsp:sp>
    <dsp:sp modelId="{2535F0F2-F50E-4ED9-8BE1-9FE8F5C5E4C0}">
      <dsp:nvSpPr>
        <dsp:cNvPr id="0" name=""/>
        <dsp:cNvSpPr/>
      </dsp:nvSpPr>
      <dsp:spPr>
        <a:xfrm>
          <a:off x="2309529" y="46655"/>
          <a:ext cx="468004"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rgbClr val="FF0000"/>
            </a:solidFill>
          </a:endParaRPr>
        </a:p>
      </dsp:txBody>
      <dsp:txXfrm>
        <a:off x="2309529" y="149913"/>
        <a:ext cx="327603" cy="309772"/>
      </dsp:txXfrm>
    </dsp:sp>
    <dsp:sp modelId="{70F0CF6C-3D13-42ED-B4B9-F3F6A8400D53}">
      <dsp:nvSpPr>
        <dsp:cNvPr id="0" name=""/>
        <dsp:cNvSpPr/>
      </dsp:nvSpPr>
      <dsp:spPr>
        <a:xfrm>
          <a:off x="2971800"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CC"/>
              </a:solidFill>
              <a:latin typeface="Times New Roman" pitchFamily="18" charset="0"/>
              <a:cs typeface="Times New Roman" pitchFamily="18" charset="0"/>
            </a:rPr>
            <a:t>Hô hấp</a:t>
          </a:r>
        </a:p>
      </dsp:txBody>
      <dsp:txXfrm>
        <a:off x="2989655" y="17855"/>
        <a:ext cx="2046097" cy="573890"/>
      </dsp:txXfrm>
    </dsp:sp>
    <dsp:sp modelId="{46431B8A-1F8D-41D3-9EE1-12B0FAD3F5A3}">
      <dsp:nvSpPr>
        <dsp:cNvPr id="0" name=""/>
        <dsp:cNvSpPr/>
      </dsp:nvSpPr>
      <dsp:spPr>
        <a:xfrm>
          <a:off x="5218956" y="46655"/>
          <a:ext cx="350536"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rgbClr val="FF0000"/>
            </a:solidFill>
          </a:endParaRPr>
        </a:p>
      </dsp:txBody>
      <dsp:txXfrm>
        <a:off x="5218956" y="149913"/>
        <a:ext cx="245375" cy="309772"/>
      </dsp:txXfrm>
    </dsp:sp>
    <dsp:sp modelId="{DD82CC2B-43D3-4F9C-86E3-FCE0EEF8151D}">
      <dsp:nvSpPr>
        <dsp:cNvPr id="0" name=""/>
        <dsp:cNvSpPr/>
      </dsp:nvSpPr>
      <dsp:spPr>
        <a:xfrm>
          <a:off x="5714999"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FF0000"/>
              </a:solidFill>
            </a:rPr>
            <a:t>………</a:t>
          </a:r>
        </a:p>
      </dsp:txBody>
      <dsp:txXfrm>
        <a:off x="5732854" y="17855"/>
        <a:ext cx="2046097" cy="573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0827"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FF0000"/>
              </a:solidFill>
              <a:latin typeface="Times New Roman" pitchFamily="18" charset="0"/>
              <a:cs typeface="Times New Roman" pitchFamily="18" charset="0"/>
            </a:rPr>
            <a:t>…………</a:t>
          </a:r>
        </a:p>
      </dsp:txBody>
      <dsp:txXfrm>
        <a:off x="28682" y="17855"/>
        <a:ext cx="2044064" cy="573890"/>
      </dsp:txXfrm>
    </dsp:sp>
    <dsp:sp modelId="{2535F0F2-F50E-4ED9-8BE1-9FE8F5C5E4C0}">
      <dsp:nvSpPr>
        <dsp:cNvPr id="0" name=""/>
        <dsp:cNvSpPr/>
      </dsp:nvSpPr>
      <dsp:spPr>
        <a:xfrm>
          <a:off x="2311144" y="46907"/>
          <a:ext cx="467547" cy="51578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rgbClr val="FF0000"/>
            </a:solidFill>
          </a:endParaRPr>
        </a:p>
      </dsp:txBody>
      <dsp:txXfrm>
        <a:off x="2311144" y="150064"/>
        <a:ext cx="327283" cy="309470"/>
      </dsp:txXfrm>
    </dsp:sp>
    <dsp:sp modelId="{70F0CF6C-3D13-42ED-B4B9-F3F6A8400D53}">
      <dsp:nvSpPr>
        <dsp:cNvPr id="0" name=""/>
        <dsp:cNvSpPr/>
      </dsp:nvSpPr>
      <dsp:spPr>
        <a:xfrm>
          <a:off x="2972768"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CC"/>
              </a:solidFill>
              <a:latin typeface="Times New Roman" pitchFamily="18" charset="0"/>
              <a:cs typeface="Times New Roman" pitchFamily="18" charset="0"/>
            </a:rPr>
            <a:t>Bài tiết nước tiểu.</a:t>
          </a:r>
        </a:p>
      </dsp:txBody>
      <dsp:txXfrm>
        <a:off x="2990623" y="17855"/>
        <a:ext cx="2044064" cy="573890"/>
      </dsp:txXfrm>
    </dsp:sp>
    <dsp:sp modelId="{46431B8A-1F8D-41D3-9EE1-12B0FAD3F5A3}">
      <dsp:nvSpPr>
        <dsp:cNvPr id="0" name=""/>
        <dsp:cNvSpPr/>
      </dsp:nvSpPr>
      <dsp:spPr>
        <a:xfrm>
          <a:off x="5217729" y="46907"/>
          <a:ext cx="350194" cy="51578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rgbClr val="FF0000"/>
            </a:solidFill>
          </a:endParaRPr>
        </a:p>
      </dsp:txBody>
      <dsp:txXfrm>
        <a:off x="5217729" y="150064"/>
        <a:ext cx="245136" cy="309470"/>
      </dsp:txXfrm>
    </dsp:sp>
    <dsp:sp modelId="{DD82CC2B-43D3-4F9C-86E3-FCE0EEF8151D}">
      <dsp:nvSpPr>
        <dsp:cNvPr id="0" name=""/>
        <dsp:cNvSpPr/>
      </dsp:nvSpPr>
      <dsp:spPr>
        <a:xfrm>
          <a:off x="5713287"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FF0000"/>
              </a:solidFill>
            </a:rPr>
            <a:t>………</a:t>
          </a:r>
        </a:p>
      </dsp:txBody>
      <dsp:txXfrm>
        <a:off x="5731142" y="17855"/>
        <a:ext cx="2044064" cy="573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1036"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0000"/>
              </a:solidFill>
            </a:rPr>
            <a:t>Lấy vào</a:t>
          </a:r>
        </a:p>
      </dsp:txBody>
      <dsp:txXfrm>
        <a:off x="33354" y="22318"/>
        <a:ext cx="2075134" cy="717364"/>
      </dsp:txXfrm>
    </dsp:sp>
    <dsp:sp modelId="{2535F0F2-F50E-4ED9-8BE1-9FE8F5C5E4C0}">
      <dsp:nvSpPr>
        <dsp:cNvPr id="0" name=""/>
        <dsp:cNvSpPr/>
      </dsp:nvSpPr>
      <dsp:spPr>
        <a:xfrm>
          <a:off x="2336608" y="118148"/>
          <a:ext cx="436300" cy="5257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rgbClr val="FF0000"/>
            </a:solidFill>
          </a:endParaRPr>
        </a:p>
      </dsp:txBody>
      <dsp:txXfrm>
        <a:off x="2336608" y="223289"/>
        <a:ext cx="305410" cy="315421"/>
      </dsp:txXfrm>
    </dsp:sp>
    <dsp:sp modelId="{70F0CF6C-3D13-42ED-B4B9-F3F6A8400D53}">
      <dsp:nvSpPr>
        <dsp:cNvPr id="0" name=""/>
        <dsp:cNvSpPr/>
      </dsp:nvSpPr>
      <dsp:spPr>
        <a:xfrm>
          <a:off x="2954015"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0000"/>
              </a:solidFill>
            </a:rPr>
            <a:t>Cơ quan thực hiện quá trình trao đổi chất</a:t>
          </a:r>
        </a:p>
      </dsp:txBody>
      <dsp:txXfrm>
        <a:off x="2976333" y="22318"/>
        <a:ext cx="2075134" cy="717364"/>
      </dsp:txXfrm>
    </dsp:sp>
    <dsp:sp modelId="{46431B8A-1F8D-41D3-9EE1-12B0FAD3F5A3}">
      <dsp:nvSpPr>
        <dsp:cNvPr id="0" name=""/>
        <dsp:cNvSpPr/>
      </dsp:nvSpPr>
      <dsp:spPr>
        <a:xfrm>
          <a:off x="5291937" y="118148"/>
          <a:ext cx="462482" cy="5257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rgbClr val="FF0000"/>
            </a:solidFill>
          </a:endParaRPr>
        </a:p>
      </dsp:txBody>
      <dsp:txXfrm>
        <a:off x="5291937" y="223289"/>
        <a:ext cx="323737" cy="315421"/>
      </dsp:txXfrm>
    </dsp:sp>
    <dsp:sp modelId="{DD82CC2B-43D3-4F9C-86E3-FCE0EEF8151D}">
      <dsp:nvSpPr>
        <dsp:cNvPr id="0" name=""/>
        <dsp:cNvSpPr/>
      </dsp:nvSpPr>
      <dsp:spPr>
        <a:xfrm>
          <a:off x="5946393"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0000"/>
              </a:solidFill>
            </a:rPr>
            <a:t>Thải ra</a:t>
          </a:r>
        </a:p>
      </dsp:txBody>
      <dsp:txXfrm>
        <a:off x="5968711" y="22318"/>
        <a:ext cx="2075134" cy="717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6965"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0000"/>
              </a:solidFill>
              <a:latin typeface="Times New Roman" pitchFamily="18" charset="0"/>
              <a:cs typeface="Times New Roman" pitchFamily="18" charset="0"/>
            </a:rPr>
            <a:t>Thức ăn</a:t>
          </a:r>
        </a:p>
      </dsp:txBody>
      <dsp:txXfrm>
        <a:off x="24820" y="17855"/>
        <a:ext cx="2046097" cy="573890"/>
      </dsp:txXfrm>
    </dsp:sp>
    <dsp:sp modelId="{2535F0F2-F50E-4ED9-8BE1-9FE8F5C5E4C0}">
      <dsp:nvSpPr>
        <dsp:cNvPr id="0" name=""/>
        <dsp:cNvSpPr/>
      </dsp:nvSpPr>
      <dsp:spPr>
        <a:xfrm>
          <a:off x="2309529" y="46655"/>
          <a:ext cx="468004"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0000"/>
            </a:solidFill>
          </a:endParaRPr>
        </a:p>
      </dsp:txBody>
      <dsp:txXfrm>
        <a:off x="2309529" y="149913"/>
        <a:ext cx="327603" cy="309772"/>
      </dsp:txXfrm>
    </dsp:sp>
    <dsp:sp modelId="{70F0CF6C-3D13-42ED-B4B9-F3F6A8400D53}">
      <dsp:nvSpPr>
        <dsp:cNvPr id="0" name=""/>
        <dsp:cNvSpPr/>
      </dsp:nvSpPr>
      <dsp:spPr>
        <a:xfrm>
          <a:off x="2971800"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CC"/>
              </a:solidFill>
              <a:latin typeface="Times New Roman" pitchFamily="18" charset="0"/>
              <a:cs typeface="Times New Roman" pitchFamily="18" charset="0"/>
            </a:rPr>
            <a:t>Cơ quan tiêu hóa </a:t>
          </a:r>
        </a:p>
      </dsp:txBody>
      <dsp:txXfrm>
        <a:off x="2989655" y="17855"/>
        <a:ext cx="2046097" cy="573890"/>
      </dsp:txXfrm>
    </dsp:sp>
    <dsp:sp modelId="{46431B8A-1F8D-41D3-9EE1-12B0FAD3F5A3}">
      <dsp:nvSpPr>
        <dsp:cNvPr id="0" name=""/>
        <dsp:cNvSpPr/>
      </dsp:nvSpPr>
      <dsp:spPr>
        <a:xfrm>
          <a:off x="5249213" y="46655"/>
          <a:ext cx="414681"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0000"/>
            </a:solidFill>
          </a:endParaRPr>
        </a:p>
      </dsp:txBody>
      <dsp:txXfrm>
        <a:off x="5249213" y="149913"/>
        <a:ext cx="290277" cy="309772"/>
      </dsp:txXfrm>
    </dsp:sp>
    <dsp:sp modelId="{DD82CC2B-43D3-4F9C-86E3-FCE0EEF8151D}">
      <dsp:nvSpPr>
        <dsp:cNvPr id="0" name=""/>
        <dsp:cNvSpPr/>
      </dsp:nvSpPr>
      <dsp:spPr>
        <a:xfrm>
          <a:off x="5836027"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0000"/>
              </a:solidFill>
              <a:latin typeface="Times New Roman" pitchFamily="18" charset="0"/>
              <a:cs typeface="Times New Roman" pitchFamily="18" charset="0"/>
            </a:rPr>
            <a:t>Phân</a:t>
          </a:r>
        </a:p>
      </dsp:txBody>
      <dsp:txXfrm>
        <a:off x="5853882" y="17855"/>
        <a:ext cx="2046097" cy="573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6965"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0000"/>
              </a:solidFill>
              <a:latin typeface="Times New Roman" pitchFamily="18" charset="0"/>
              <a:cs typeface="Times New Roman" pitchFamily="18" charset="0"/>
            </a:rPr>
            <a:t>Khí ô xi</a:t>
          </a:r>
        </a:p>
      </dsp:txBody>
      <dsp:txXfrm>
        <a:off x="24820" y="17855"/>
        <a:ext cx="2046097" cy="573890"/>
      </dsp:txXfrm>
    </dsp:sp>
    <dsp:sp modelId="{2535F0F2-F50E-4ED9-8BE1-9FE8F5C5E4C0}">
      <dsp:nvSpPr>
        <dsp:cNvPr id="0" name=""/>
        <dsp:cNvSpPr/>
      </dsp:nvSpPr>
      <dsp:spPr>
        <a:xfrm>
          <a:off x="2309529" y="46655"/>
          <a:ext cx="468004"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0000"/>
            </a:solidFill>
          </a:endParaRPr>
        </a:p>
      </dsp:txBody>
      <dsp:txXfrm>
        <a:off x="2309529" y="149913"/>
        <a:ext cx="327603" cy="309772"/>
      </dsp:txXfrm>
    </dsp:sp>
    <dsp:sp modelId="{70F0CF6C-3D13-42ED-B4B9-F3F6A8400D53}">
      <dsp:nvSpPr>
        <dsp:cNvPr id="0" name=""/>
        <dsp:cNvSpPr/>
      </dsp:nvSpPr>
      <dsp:spPr>
        <a:xfrm>
          <a:off x="2971800"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CC"/>
              </a:solidFill>
              <a:latin typeface="Times New Roman" pitchFamily="18" charset="0"/>
              <a:cs typeface="Times New Roman" pitchFamily="18" charset="0"/>
            </a:rPr>
            <a:t>Hô hấp</a:t>
          </a:r>
        </a:p>
      </dsp:txBody>
      <dsp:txXfrm>
        <a:off x="2989655" y="17855"/>
        <a:ext cx="2046097" cy="573890"/>
      </dsp:txXfrm>
    </dsp:sp>
    <dsp:sp modelId="{46431B8A-1F8D-41D3-9EE1-12B0FAD3F5A3}">
      <dsp:nvSpPr>
        <dsp:cNvPr id="0" name=""/>
        <dsp:cNvSpPr/>
      </dsp:nvSpPr>
      <dsp:spPr>
        <a:xfrm>
          <a:off x="5218956" y="46655"/>
          <a:ext cx="350536"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0000"/>
            </a:solidFill>
          </a:endParaRPr>
        </a:p>
      </dsp:txBody>
      <dsp:txXfrm>
        <a:off x="5218956" y="149913"/>
        <a:ext cx="245375" cy="309772"/>
      </dsp:txXfrm>
    </dsp:sp>
    <dsp:sp modelId="{DD82CC2B-43D3-4F9C-86E3-FCE0EEF8151D}">
      <dsp:nvSpPr>
        <dsp:cNvPr id="0" name=""/>
        <dsp:cNvSpPr/>
      </dsp:nvSpPr>
      <dsp:spPr>
        <a:xfrm>
          <a:off x="5714999"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0000"/>
              </a:solidFill>
              <a:latin typeface="Times New Roman" pitchFamily="18" charset="0"/>
              <a:cs typeface="Times New Roman" pitchFamily="18" charset="0"/>
            </a:rPr>
            <a:t>Khí các bô níc</a:t>
          </a:r>
        </a:p>
      </dsp:txBody>
      <dsp:txXfrm>
        <a:off x="5732854" y="17855"/>
        <a:ext cx="2046097" cy="5738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0827"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0000"/>
              </a:solidFill>
              <a:latin typeface="Times New Roman" pitchFamily="18" charset="0"/>
              <a:cs typeface="Times New Roman" pitchFamily="18" charset="0"/>
            </a:rPr>
            <a:t>Nước</a:t>
          </a:r>
        </a:p>
      </dsp:txBody>
      <dsp:txXfrm>
        <a:off x="28682" y="17855"/>
        <a:ext cx="2044064" cy="573890"/>
      </dsp:txXfrm>
    </dsp:sp>
    <dsp:sp modelId="{2535F0F2-F50E-4ED9-8BE1-9FE8F5C5E4C0}">
      <dsp:nvSpPr>
        <dsp:cNvPr id="0" name=""/>
        <dsp:cNvSpPr/>
      </dsp:nvSpPr>
      <dsp:spPr>
        <a:xfrm>
          <a:off x="2311144" y="46907"/>
          <a:ext cx="467547" cy="51578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0000"/>
            </a:solidFill>
          </a:endParaRPr>
        </a:p>
      </dsp:txBody>
      <dsp:txXfrm>
        <a:off x="2311144" y="150064"/>
        <a:ext cx="327283" cy="309470"/>
      </dsp:txXfrm>
    </dsp:sp>
    <dsp:sp modelId="{70F0CF6C-3D13-42ED-B4B9-F3F6A8400D53}">
      <dsp:nvSpPr>
        <dsp:cNvPr id="0" name=""/>
        <dsp:cNvSpPr/>
      </dsp:nvSpPr>
      <dsp:spPr>
        <a:xfrm>
          <a:off x="2972768"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CC"/>
              </a:solidFill>
              <a:latin typeface="Times New Roman" pitchFamily="18" charset="0"/>
              <a:cs typeface="Times New Roman" pitchFamily="18" charset="0"/>
            </a:rPr>
            <a:t>Bài tiết nước tiểu.</a:t>
          </a:r>
        </a:p>
      </dsp:txBody>
      <dsp:txXfrm>
        <a:off x="2990623" y="17855"/>
        <a:ext cx="2044064" cy="573890"/>
      </dsp:txXfrm>
    </dsp:sp>
    <dsp:sp modelId="{46431B8A-1F8D-41D3-9EE1-12B0FAD3F5A3}">
      <dsp:nvSpPr>
        <dsp:cNvPr id="0" name=""/>
        <dsp:cNvSpPr/>
      </dsp:nvSpPr>
      <dsp:spPr>
        <a:xfrm>
          <a:off x="5217729" y="46907"/>
          <a:ext cx="350194" cy="51578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0000"/>
            </a:solidFill>
          </a:endParaRPr>
        </a:p>
      </dsp:txBody>
      <dsp:txXfrm>
        <a:off x="5217729" y="150064"/>
        <a:ext cx="245136" cy="309470"/>
      </dsp:txXfrm>
    </dsp:sp>
    <dsp:sp modelId="{DD82CC2B-43D3-4F9C-86E3-FCE0EEF8151D}">
      <dsp:nvSpPr>
        <dsp:cNvPr id="0" name=""/>
        <dsp:cNvSpPr/>
      </dsp:nvSpPr>
      <dsp:spPr>
        <a:xfrm>
          <a:off x="5713287"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0000"/>
              </a:solidFill>
              <a:latin typeface="Times New Roman" pitchFamily="18" charset="0"/>
              <a:cs typeface="Times New Roman" pitchFamily="18" charset="0"/>
            </a:rPr>
            <a:t>Nước Tiểu</a:t>
          </a:r>
        </a:p>
      </dsp:txBody>
      <dsp:txXfrm>
        <a:off x="5731142" y="17855"/>
        <a:ext cx="2044064" cy="5738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61" r:id="rId4"/>
    <p:sldLayoutId id="2147483663" r:id="rId5"/>
    <p:sldLayoutId id="2147483669"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openxmlformats.org/officeDocument/2006/relationships/diagramColors" Target="../diagrams/colors4.xml"/><Relationship Id="rId2" Type="http://schemas.openxmlformats.org/officeDocument/2006/relationships/diagramData" Target="../diagrams/data1.xml"/><Relationship Id="rId16"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Data" Target="../diagrams/data2.xml"/><Relationship Id="rId11" Type="http://schemas.openxmlformats.org/officeDocument/2006/relationships/diagramLayout" Target="../diagrams/layout3.xml"/><Relationship Id="rId24"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Layout" Target="../diagrams/layout4.xml"/><Relationship Id="rId23" Type="http://schemas.microsoft.com/office/2007/relationships/diagramDrawing" Target="../diagrams/drawing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 Id="rId14" Type="http://schemas.openxmlformats.org/officeDocument/2006/relationships/diagramData" Target="../diagrams/data4.xml"/><Relationship Id="rId22"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Colors" Target="../diagrams/colors7.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Layout" Target="../diagrams/layout6.xml"/><Relationship Id="rId12" Type="http://schemas.openxmlformats.org/officeDocument/2006/relationships/diagramQuickStyle" Target="../diagrams/quickStyle7.xml"/><Relationship Id="rId17" Type="http://schemas.openxmlformats.org/officeDocument/2006/relationships/diagramColors" Target="../diagrams/colors8.xml"/><Relationship Id="rId2" Type="http://schemas.openxmlformats.org/officeDocument/2006/relationships/diagramData" Target="../diagrams/data5.xml"/><Relationship Id="rId16" Type="http://schemas.openxmlformats.org/officeDocument/2006/relationships/diagramQuickStyle" Target="../diagrams/quickStyle8.xml"/><Relationship Id="rId1" Type="http://schemas.openxmlformats.org/officeDocument/2006/relationships/slideLayout" Target="../slideLayouts/slideLayout5.xml"/><Relationship Id="rId6" Type="http://schemas.openxmlformats.org/officeDocument/2006/relationships/diagramData" Target="../diagrams/data6.xml"/><Relationship Id="rId11" Type="http://schemas.openxmlformats.org/officeDocument/2006/relationships/diagramLayout" Target="../diagrams/layout7.xml"/><Relationship Id="rId24"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Layout" Target="../diagrams/layout8.xml"/><Relationship Id="rId23" Type="http://schemas.microsoft.com/office/2007/relationships/diagramDrawing" Target="../diagrams/drawing5.xml"/><Relationship Id="rId10" Type="http://schemas.openxmlformats.org/officeDocument/2006/relationships/diagramData" Target="../diagrams/data7.xml"/><Relationship Id="rId4" Type="http://schemas.openxmlformats.org/officeDocument/2006/relationships/diagramQuickStyle" Target="../diagrams/quickStyle5.xml"/><Relationship Id="rId9" Type="http://schemas.openxmlformats.org/officeDocument/2006/relationships/diagramColors" Target="../diagrams/colors6.xml"/><Relationship Id="rId14" Type="http://schemas.openxmlformats.org/officeDocument/2006/relationships/diagramData" Target="../diagrams/data8.xml"/><Relationship Id="rId22" Type="http://schemas.microsoft.com/office/2007/relationships/diagramDrawing" Target="../diagrams/drawing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algn="just"/>
            <a:r>
              <a:rPr lang="en-US" sz="2400" b="1">
                <a:solidFill>
                  <a:srgbClr val="0000CC"/>
                </a:solidFill>
                <a:latin typeface="Times New Roman" pitchFamily="18" charset="0"/>
                <a:cs typeface="Times New Roman" pitchFamily="18" charset="0"/>
              </a:rPr>
              <a:t>+ Các cơ quan  đó có chức năng gì trong quá trình trao đổi chất?</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5" descr="9245F4AD"/>
          <p:cNvPicPr>
            <a:picLocks noChangeAspect="1" noChangeArrowheads="1"/>
          </p:cNvPicPr>
          <p:nvPr/>
        </p:nvPicPr>
        <p:blipFill>
          <a:blip r:embed="rId3"/>
          <a:srcRect/>
          <a:stretch>
            <a:fillRect/>
          </a:stretch>
        </p:blipFill>
        <p:spPr bwMode="auto">
          <a:xfrm>
            <a:off x="4953000" y="361950"/>
            <a:ext cx="3505199" cy="3905250"/>
          </a:xfrm>
          <a:prstGeom prst="rect">
            <a:avLst/>
          </a:prstGeom>
          <a:noFill/>
          <a:ln w="9525">
            <a:noFill/>
            <a:miter lim="800000"/>
            <a:headEnd/>
            <a:tailEnd/>
          </a:ln>
        </p:spPr>
      </p:pic>
      <p:cxnSp>
        <p:nvCxnSpPr>
          <p:cNvPr id="20" name="Straight Arrow Connector 19"/>
          <p:cNvCxnSpPr>
            <a:stCxn id="23" idx="3"/>
          </p:cNvCxnSpPr>
          <p:nvPr/>
        </p:nvCxnSpPr>
        <p:spPr>
          <a:xfrm flipV="1">
            <a:off x="4267200" y="2038350"/>
            <a:ext cx="1371600" cy="4286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95400" y="22669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a:solidFill>
                  <a:srgbClr val="FF0000"/>
                </a:solidFill>
              </a:rPr>
              <a:t>Cơ quan tiêu hóa</a:t>
            </a:r>
          </a:p>
        </p:txBody>
      </p:sp>
      <p:cxnSp>
        <p:nvCxnSpPr>
          <p:cNvPr id="26" name="Straight Arrow Connector 25"/>
          <p:cNvCxnSpPr>
            <a:stCxn id="27" idx="3"/>
          </p:cNvCxnSpPr>
          <p:nvPr/>
        </p:nvCxnSpPr>
        <p:spPr>
          <a:xfrm flipV="1">
            <a:off x="4419600" y="1733550"/>
            <a:ext cx="2514600" cy="14954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7800" y="30289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a:solidFill>
                  <a:srgbClr val="FF0000"/>
                </a:solidFill>
              </a:rPr>
              <a:t>Cơ quan tuần hoàn</a:t>
            </a:r>
          </a:p>
        </p:txBody>
      </p:sp>
      <p:cxnSp>
        <p:nvCxnSpPr>
          <p:cNvPr id="29" name="Straight Arrow Connector 28"/>
          <p:cNvCxnSpPr/>
          <p:nvPr/>
        </p:nvCxnSpPr>
        <p:spPr>
          <a:xfrm rot="16200000" flipV="1">
            <a:off x="7696200" y="4095750"/>
            <a:ext cx="6858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86400" y="44005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a:solidFill>
                  <a:srgbClr val="FF0000"/>
                </a:solidFill>
              </a:rPr>
              <a:t>Cơ quan bài tiết</a:t>
            </a:r>
          </a:p>
        </p:txBody>
      </p:sp>
      <p:cxnSp>
        <p:nvCxnSpPr>
          <p:cNvPr id="34" name="Straight Arrow Connector 33"/>
          <p:cNvCxnSpPr>
            <a:stCxn id="35" idx="3"/>
          </p:cNvCxnSpPr>
          <p:nvPr/>
        </p:nvCxnSpPr>
        <p:spPr>
          <a:xfrm flipV="1">
            <a:off x="4419600" y="3790950"/>
            <a:ext cx="1066800" cy="1238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47800" y="37147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a:solidFill>
                  <a:srgbClr val="FF0000"/>
                </a:solidFill>
              </a:rPr>
              <a:t>Cơ quan hô hấp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0" name="Google Shape;221;p33"/>
          <p:cNvSpPr txBox="1">
            <a:spLocks/>
          </p:cNvSpPr>
          <p:nvPr/>
        </p:nvSpPr>
        <p:spPr>
          <a:xfrm>
            <a:off x="533400" y="1047750"/>
            <a:ext cx="3722075" cy="2895600"/>
          </a:xfrm>
          <a:prstGeom prst="rect">
            <a:avLst/>
          </a:prstGeom>
          <a:noFill/>
          <a:ln>
            <a:noFill/>
          </a:ln>
        </p:spPr>
        <p:txBody>
          <a:bodyPr spcFirstLastPara="1" wrap="square" lIns="91425" tIns="91425" rIns="91425" bIns="91425" anchor="t" anchorCtr="0">
            <a:noAutofit/>
          </a:bodyPr>
          <a:lstStyle/>
          <a:p>
            <a:pPr algn="just">
              <a:buFontTx/>
              <a:buChar char="-"/>
            </a:pPr>
            <a:r>
              <a:rPr lang="en-US" sz="2400" b="1">
                <a:solidFill>
                  <a:srgbClr val="FF0000"/>
                </a:solidFill>
                <a:latin typeface="Times New Roman" pitchFamily="18" charset="0"/>
                <a:cs typeface="Times New Roman" pitchFamily="18" charset="0"/>
              </a:rPr>
              <a:t> Chức năng của cơ quan tiêu hóa: Trao đổi thức ăn. </a:t>
            </a:r>
          </a:p>
          <a:p>
            <a:pPr algn="just">
              <a:buFontTx/>
              <a:buChar char="-"/>
            </a:pPr>
            <a:r>
              <a:rPr lang="en-US" sz="2400" b="1">
                <a:solidFill>
                  <a:srgbClr val="FF0000"/>
                </a:solidFill>
                <a:latin typeface="Times New Roman" pitchFamily="18" charset="0"/>
                <a:cs typeface="Times New Roman" pitchFamily="18" charset="0"/>
              </a:rPr>
              <a:t> Cụ thể: </a:t>
            </a:r>
            <a:r>
              <a:rPr lang="en-US" sz="2400" b="1">
                <a:solidFill>
                  <a:srgbClr val="0000CC"/>
                </a:solidFill>
                <a:latin typeface="Times New Roman" pitchFamily="18" charset="0"/>
                <a:cs typeface="Times New Roman" pitchFamily="18" charset="0"/>
              </a:rPr>
              <a:t>Biến đổi thức ăn, nước uống thành các chất dinh dưỡng, ngấm vào máu đi nuôi cơ thể. Thải ra phân</a:t>
            </a:r>
          </a:p>
          <a:p>
            <a:pPr algn="just"/>
            <a:endParaRPr lang="en-US" sz="24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7" descr="9A052A0B"/>
          <p:cNvPicPr>
            <a:picLocks noChangeAspect="1" noChangeArrowheads="1"/>
          </p:cNvPicPr>
          <p:nvPr/>
        </p:nvPicPr>
        <p:blipFill>
          <a:blip r:embed="rId4"/>
          <a:srcRect/>
          <a:stretch>
            <a:fillRect/>
          </a:stretch>
        </p:blipFill>
        <p:spPr bwMode="auto">
          <a:xfrm>
            <a:off x="5486400" y="438150"/>
            <a:ext cx="2246313" cy="3524250"/>
          </a:xfrm>
          <a:prstGeom prst="rect">
            <a:avLst/>
          </a:prstGeom>
          <a:noFill/>
          <a:ln w="9525">
            <a:noFill/>
            <a:miter lim="800000"/>
            <a:headEnd/>
            <a:tailEnd/>
          </a:ln>
        </p:spPr>
      </p:pic>
      <p:sp>
        <p:nvSpPr>
          <p:cNvPr id="14" name="Text Box 8"/>
          <p:cNvSpPr txBox="1">
            <a:spLocks noChangeArrowheads="1"/>
          </p:cNvSpPr>
          <p:nvPr/>
        </p:nvSpPr>
        <p:spPr bwMode="auto">
          <a:xfrm>
            <a:off x="5257800" y="4095750"/>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a:solidFill>
                  <a:srgbClr val="0000CC"/>
                </a:solidFill>
              </a:rPr>
              <a:t>Cơ quan tiêu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0" name="Google Shape;221;p33"/>
          <p:cNvSpPr txBox="1">
            <a:spLocks/>
          </p:cNvSpPr>
          <p:nvPr/>
        </p:nvSpPr>
        <p:spPr>
          <a:xfrm>
            <a:off x="533400" y="1047750"/>
            <a:ext cx="3722075" cy="2895600"/>
          </a:xfrm>
          <a:prstGeom prst="rect">
            <a:avLst/>
          </a:prstGeom>
          <a:noFill/>
          <a:ln>
            <a:noFill/>
          </a:ln>
        </p:spPr>
        <p:txBody>
          <a:bodyPr spcFirstLastPara="1" wrap="square" lIns="91425" tIns="91425" rIns="91425" bIns="91425" anchor="t" anchorCtr="0">
            <a:noAutofit/>
          </a:bodyPr>
          <a:lstStyle/>
          <a:p>
            <a:pPr algn="just">
              <a:buFontTx/>
              <a:buChar char="-"/>
            </a:pPr>
            <a:r>
              <a:rPr lang="en-US" sz="2400" b="1">
                <a:solidFill>
                  <a:srgbClr val="FF0000"/>
                </a:solidFill>
                <a:latin typeface="Times New Roman" pitchFamily="18" charset="0"/>
                <a:cs typeface="Times New Roman" pitchFamily="18" charset="0"/>
              </a:rPr>
              <a:t> Chức năng của cơ quan hô hấp: Thực hiện quá trình trao đổi khí. </a:t>
            </a:r>
          </a:p>
          <a:p>
            <a:pPr algn="just">
              <a:buFontTx/>
              <a:buChar char="-"/>
            </a:pPr>
            <a:r>
              <a:rPr lang="en-US" sz="2400" b="1">
                <a:solidFill>
                  <a:srgbClr val="FF0000"/>
                </a:solidFill>
                <a:latin typeface="Times New Roman" pitchFamily="18" charset="0"/>
                <a:cs typeface="Times New Roman" pitchFamily="18" charset="0"/>
              </a:rPr>
              <a:t> Cụ thể: </a:t>
            </a:r>
            <a:r>
              <a:rPr lang="en-US" sz="2400" b="1">
                <a:solidFill>
                  <a:srgbClr val="0000CC"/>
                </a:solidFill>
                <a:latin typeface="Times New Roman" pitchFamily="18" charset="0"/>
                <a:cs typeface="Times New Roman" pitchFamily="18" charset="0"/>
              </a:rPr>
              <a:t>Hấp thu khí ô-xi và thải ra khí các-bô-níc.</a:t>
            </a:r>
          </a:p>
          <a:p>
            <a:pPr algn="just"/>
            <a:endParaRPr lang="en-US" sz="24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 Box 8"/>
          <p:cNvSpPr txBox="1">
            <a:spLocks noChangeArrowheads="1"/>
          </p:cNvSpPr>
          <p:nvPr/>
        </p:nvSpPr>
        <p:spPr bwMode="auto">
          <a:xfrm>
            <a:off x="5257800" y="4095750"/>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a:solidFill>
                  <a:srgbClr val="0000CC"/>
                </a:solidFill>
              </a:rPr>
              <a:t>Cơ quan hô hấp</a:t>
            </a:r>
          </a:p>
        </p:txBody>
      </p:sp>
      <p:pic>
        <p:nvPicPr>
          <p:cNvPr id="17" name="Picture 7" descr="8E580B31"/>
          <p:cNvPicPr>
            <a:picLocks noChangeAspect="1" noChangeArrowheads="1"/>
          </p:cNvPicPr>
          <p:nvPr/>
        </p:nvPicPr>
        <p:blipFill>
          <a:blip r:embed="rId4"/>
          <a:srcRect/>
          <a:stretch>
            <a:fillRect/>
          </a:stretch>
        </p:blipFill>
        <p:spPr bwMode="auto">
          <a:xfrm>
            <a:off x="5486400" y="438150"/>
            <a:ext cx="2427576"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0" name="Google Shape;221;p33"/>
          <p:cNvSpPr txBox="1">
            <a:spLocks/>
          </p:cNvSpPr>
          <p:nvPr/>
        </p:nvSpPr>
        <p:spPr>
          <a:xfrm>
            <a:off x="457200" y="514350"/>
            <a:ext cx="3962400" cy="2895600"/>
          </a:xfrm>
          <a:prstGeom prst="rect">
            <a:avLst/>
          </a:prstGeom>
          <a:noFill/>
          <a:ln>
            <a:noFill/>
          </a:ln>
        </p:spPr>
        <p:txBody>
          <a:bodyPr spcFirstLastPara="1" wrap="square" lIns="91425" tIns="91425" rIns="91425" bIns="91425" anchor="t" anchorCtr="0">
            <a:noAutofit/>
          </a:bodyPr>
          <a:lstStyle/>
          <a:p>
            <a:pPr algn="just">
              <a:buFontTx/>
              <a:buChar char="-"/>
            </a:pPr>
            <a:r>
              <a:rPr lang="en-US" sz="2400" b="1">
                <a:solidFill>
                  <a:srgbClr val="FF0000"/>
                </a:solidFill>
                <a:latin typeface="Times New Roman" pitchFamily="18" charset="0"/>
                <a:cs typeface="Times New Roman" pitchFamily="18" charset="0"/>
              </a:rPr>
              <a:t> </a:t>
            </a:r>
            <a:r>
              <a:rPr lang="en-US" sz="2000" b="1">
                <a:solidFill>
                  <a:srgbClr val="FF0000"/>
                </a:solidFill>
                <a:latin typeface="Times New Roman" pitchFamily="18" charset="0"/>
                <a:cs typeface="Times New Roman" pitchFamily="18" charset="0"/>
              </a:rPr>
              <a:t>Chức năng của cơ quan tuần hoàn: Vận chuyển chất dinh dưỡng đi đến tất cả các cơ quan trong cơ thể.</a:t>
            </a:r>
          </a:p>
          <a:p>
            <a:pPr algn="just">
              <a:buFontTx/>
              <a:buChar char="-"/>
            </a:pPr>
            <a:r>
              <a:rPr lang="en-US" sz="2000" b="1">
                <a:solidFill>
                  <a:srgbClr val="FF0000"/>
                </a:solidFill>
                <a:latin typeface="Times New Roman" pitchFamily="18" charset="0"/>
                <a:cs typeface="Times New Roman" pitchFamily="18" charset="0"/>
              </a:rPr>
              <a:t> Cụ thể: </a:t>
            </a:r>
            <a:r>
              <a:rPr lang="en-US" sz="2000" b="1">
                <a:solidFill>
                  <a:schemeClr val="hlink"/>
                </a:solidFill>
                <a:latin typeface="Times New Roman" pitchFamily="18" charset="0"/>
                <a:cs typeface="Times New Roman" pitchFamily="18" charset="0"/>
              </a:rPr>
              <a:t>: </a:t>
            </a:r>
            <a:r>
              <a:rPr lang="en-US" sz="2000" b="1">
                <a:solidFill>
                  <a:srgbClr val="0000CC"/>
                </a:solidFill>
                <a:latin typeface="Times New Roman" pitchFamily="18" charset="0"/>
                <a:cs typeface="Times New Roman" pitchFamily="18" charset="0"/>
              </a:rPr>
              <a:t>Khí ô-xi đươc ngấm qua mao mạch phổi vào máu và theo vòng tuần hoàn lớn đi nuôi tất cả các cơ quan trong cơ thể. Các cơ quan trong cơ thể sử dụng ô-xi và thải ra khí các-bô-níc ngấm vào máu và theo vòng tuần hoàn nhỏ đi đến phổi để thải ra khí các-bô-níc và hấp thu ô-xi</a:t>
            </a:r>
          </a:p>
          <a:p>
            <a:pPr algn="just"/>
            <a:endParaRPr lang="en-US" sz="20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 Box 8"/>
          <p:cNvSpPr txBox="1">
            <a:spLocks noChangeArrowheads="1"/>
          </p:cNvSpPr>
          <p:nvPr/>
        </p:nvSpPr>
        <p:spPr bwMode="auto">
          <a:xfrm>
            <a:off x="5257800" y="4284432"/>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a:solidFill>
                  <a:srgbClr val="0000CC"/>
                </a:solidFill>
              </a:rPr>
              <a:t>Cơ quan tuần hoàn</a:t>
            </a:r>
          </a:p>
        </p:txBody>
      </p:sp>
      <p:pic>
        <p:nvPicPr>
          <p:cNvPr id="13" name="Picture 7" descr="4E6A00FE"/>
          <p:cNvPicPr>
            <a:picLocks noChangeAspect="1" noChangeArrowheads="1"/>
          </p:cNvPicPr>
          <p:nvPr/>
        </p:nvPicPr>
        <p:blipFill>
          <a:blip r:embed="rId4"/>
          <a:srcRect/>
          <a:stretch>
            <a:fillRect/>
          </a:stretch>
        </p:blipFill>
        <p:spPr bwMode="auto">
          <a:xfrm>
            <a:off x="5638799" y="514350"/>
            <a:ext cx="2296633"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0" name="Google Shape;221;p33"/>
          <p:cNvSpPr txBox="1">
            <a:spLocks/>
          </p:cNvSpPr>
          <p:nvPr/>
        </p:nvSpPr>
        <p:spPr>
          <a:xfrm>
            <a:off x="457200" y="514350"/>
            <a:ext cx="3962400" cy="2895600"/>
          </a:xfrm>
          <a:prstGeom prst="rect">
            <a:avLst/>
          </a:prstGeom>
          <a:noFill/>
          <a:ln>
            <a:noFill/>
          </a:ln>
        </p:spPr>
        <p:txBody>
          <a:bodyPr spcFirstLastPara="1" wrap="square" lIns="91425" tIns="91425" rIns="91425" bIns="91425" anchor="t" anchorCtr="0">
            <a:noAutofit/>
          </a:bodyPr>
          <a:lstStyle/>
          <a:p>
            <a:pPr algn="just">
              <a:buFontTx/>
              <a:buChar char="-"/>
            </a:pPr>
            <a:r>
              <a:rPr lang="en-US" sz="3200" b="1">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Chức năng của cơ quan bài tiết: Thải nước tiểu từ cơ thể  ra ngoài môi trường.</a:t>
            </a:r>
          </a:p>
          <a:p>
            <a:pPr algn="just">
              <a:buFontTx/>
              <a:buChar char="-"/>
            </a:pPr>
            <a:r>
              <a:rPr lang="en-US" sz="2800" b="1">
                <a:solidFill>
                  <a:srgbClr val="FF0000"/>
                </a:solidFill>
                <a:latin typeface="Times New Roman" pitchFamily="18" charset="0"/>
                <a:cs typeface="Times New Roman" pitchFamily="18" charset="0"/>
              </a:rPr>
              <a:t> Cụ thể: </a:t>
            </a:r>
            <a:r>
              <a:rPr lang="en-US" sz="2800" b="1">
                <a:solidFill>
                  <a:schemeClr val="hlink"/>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Lọc máu, tạo thành nước tiểu và thải nước tiểu ra ngoài</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 Box 8"/>
          <p:cNvSpPr txBox="1">
            <a:spLocks noChangeArrowheads="1"/>
          </p:cNvSpPr>
          <p:nvPr/>
        </p:nvSpPr>
        <p:spPr bwMode="auto">
          <a:xfrm>
            <a:off x="5257800" y="4284432"/>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a:solidFill>
                  <a:srgbClr val="0000CC"/>
                </a:solidFill>
              </a:rPr>
              <a:t>Cơ quan bài tiết</a:t>
            </a:r>
          </a:p>
        </p:txBody>
      </p:sp>
      <p:pic>
        <p:nvPicPr>
          <p:cNvPr id="17" name="Picture 7" descr="77120937"/>
          <p:cNvPicPr>
            <a:picLocks noChangeAspect="1" noChangeArrowheads="1"/>
          </p:cNvPicPr>
          <p:nvPr/>
        </p:nvPicPr>
        <p:blipFill>
          <a:blip r:embed="rId4"/>
          <a:srcRect/>
          <a:stretch>
            <a:fillRect/>
          </a:stretch>
        </p:blipFill>
        <p:spPr bwMode="auto">
          <a:xfrm>
            <a:off x="5562600" y="514350"/>
            <a:ext cx="2335213" cy="3524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8397"/>
          <a:stretch/>
        </p:blipFill>
        <p:spPr bwMode="auto">
          <a:xfrm>
            <a:off x="609600" y="895350"/>
            <a:ext cx="3798631" cy="42481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4724400" y="590550"/>
            <a:ext cx="3886200" cy="1295400"/>
          </a:xfrm>
        </p:spPr>
        <p:txBody>
          <a:bodyPr/>
          <a:lstStyle/>
          <a:p>
            <a:pPr algn="just" eaLnBrk="1" hangingPunct="1"/>
            <a:r>
              <a:rPr lang="en-US" altLang="en-US" sz="2400">
                <a:solidFill>
                  <a:srgbClr val="FF0000"/>
                </a:solidFill>
                <a:latin typeface="Times New Roman" pitchFamily="18" charset="0"/>
                <a:cs typeface="Times New Roman" pitchFamily="18" charset="0"/>
              </a:rPr>
              <a:t>-&gt; Qua hoạt động 1, con có nhận xét gì về chức năng của các cơ quan tham gia vào quá trình trao đổi chất?</a:t>
            </a:r>
            <a:endParaRPr lang="en-US" altLang="en-US" sz="2400" b="1">
              <a:solidFill>
                <a:srgbClr val="FF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438150"/>
            <a:ext cx="7282536" cy="2628900"/>
          </a:xfrm>
        </p:spPr>
        <p:txBody>
          <a:bodyPr/>
          <a:lstStyle/>
          <a:p>
            <a:pPr algn="l" eaLnBrk="1" hangingPunct="1"/>
            <a:r>
              <a:rPr lang="en-US" altLang="en-US" sz="3600" b="1">
                <a:solidFill>
                  <a:srgbClr val="FF0000"/>
                </a:solidFill>
                <a:latin typeface="Times New Roman" pitchFamily="18" charset="0"/>
                <a:cs typeface="Times New Roman" pitchFamily="18" charset="0"/>
              </a:rPr>
              <a:t>Kết luận:</a:t>
            </a:r>
            <a:r>
              <a:rPr lang="en-US" altLang="en-US" sz="3600">
                <a:solidFill>
                  <a:srgbClr val="0000CC"/>
                </a:solidFill>
                <a:latin typeface="Times New Roman" pitchFamily="18" charset="0"/>
                <a:cs typeface="Times New Roman" pitchFamily="18" charset="0"/>
              </a:rPr>
              <a:t/>
            </a:r>
            <a:br>
              <a:rPr lang="en-US" altLang="en-US" sz="3600">
                <a:solidFill>
                  <a:srgbClr val="0000CC"/>
                </a:solidFill>
                <a:latin typeface="Times New Roman" pitchFamily="18" charset="0"/>
                <a:cs typeface="Times New Roman" pitchFamily="18" charset="0"/>
              </a:rPr>
            </a:br>
            <a:r>
              <a:rPr lang="en-US" altLang="en-US" sz="3600">
                <a:solidFill>
                  <a:srgbClr val="0000CC"/>
                </a:solidFill>
                <a:latin typeface="Times New Roman" pitchFamily="18" charset="0"/>
                <a:cs typeface="Times New Roman" pitchFamily="18" charset="0"/>
              </a:rPr>
              <a:t>	</a:t>
            </a:r>
            <a:r>
              <a:rPr lang="en-US" altLang="en-US" sz="3600" b="1">
                <a:solidFill>
                  <a:srgbClr val="0000CC"/>
                </a:solidFill>
                <a:latin typeface="Times New Roman" pitchFamily="18" charset="0"/>
                <a:cs typeface="Times New Roman" pitchFamily="18" charset="0"/>
              </a:rPr>
              <a:t>Trong quá trình trao đổi chất, mỗi cơ quan đều có một chức năng riêng</a:t>
            </a:r>
            <a:r>
              <a:rPr lang="en-US" altLang="en-US" sz="2400" b="1">
                <a:solidFill>
                  <a:srgbClr val="0000CC"/>
                </a:solidFill>
                <a:latin typeface="Times New Roman" pitchFamily="18" charset="0"/>
                <a:cs typeface="Times New Roman" pitchFamily="18" charset="0"/>
              </a:rPr>
              <a:t>.</a:t>
            </a:r>
            <a:endParaRPr lang="en-US" altLang="en-US" sz="2400" b="1">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1066800" y="2647950"/>
            <a:ext cx="7315200" cy="461665"/>
          </a:xfrm>
          <a:prstGeom prst="rect">
            <a:avLst/>
          </a:prstGeom>
          <a:noFill/>
          <a:ln w="9525">
            <a:noFill/>
            <a:miter lim="800000"/>
            <a:headEnd/>
            <a:tailEnd/>
          </a:ln>
        </p:spPr>
        <p:txBody>
          <a:bodyPr wrap="square">
            <a:spAutoFit/>
          </a:bodyPr>
          <a:lstStyle/>
          <a:p>
            <a:pPr eaLnBrk="1" hangingPunct="1"/>
            <a:r>
              <a:rPr lang="en-US" altLang="en-US" sz="2400">
                <a:solidFill>
                  <a:srgbClr val="0000CC"/>
                </a:solidFill>
                <a:latin typeface="Times New Roman" pitchFamily="18" charset="0"/>
                <a:cs typeface="Times New Roman"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20383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800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Sơ đồ quá trình trao đổi chất.</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914400" y="895350"/>
          <a:ext cx="80772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1981200" y="285750"/>
            <a:ext cx="525015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a:ln w="11430"/>
                <a:solidFill>
                  <a:srgbClr val="FF0000"/>
                </a:solidFill>
                <a:effectLst>
                  <a:outerShdw blurRad="50800" dist="39000" dir="5460000" algn="tl">
                    <a:srgbClr val="000000">
                      <a:alpha val="38000"/>
                    </a:srgbClr>
                  </a:outerShdw>
                </a:effectLst>
              </a:rPr>
              <a:t>Hoàn thành sơ đồ sau vào vở</a:t>
            </a:r>
            <a:endParaRPr lang="en-US" sz="2800" b="1" cap="none" spc="0">
              <a:ln w="11430"/>
              <a:solidFill>
                <a:srgbClr val="FF0000"/>
              </a:solidFill>
              <a:effectLst>
                <a:outerShdw blurRad="50800" dist="39000" dir="5460000" algn="tl">
                  <a:srgbClr val="000000">
                    <a:alpha val="38000"/>
                  </a:srgbClr>
                </a:outerShdw>
              </a:effectLst>
            </a:endParaRPr>
          </a:p>
        </p:txBody>
      </p:sp>
      <p:graphicFrame>
        <p:nvGraphicFramePr>
          <p:cNvPr id="17" name="Diagram 16"/>
          <p:cNvGraphicFramePr/>
          <p:nvPr/>
        </p:nvGraphicFramePr>
        <p:xfrm>
          <a:off x="990600" y="1922232"/>
          <a:ext cx="7924800" cy="60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Diagram 17"/>
          <p:cNvGraphicFramePr/>
          <p:nvPr/>
        </p:nvGraphicFramePr>
        <p:xfrm>
          <a:off x="990600" y="2724150"/>
          <a:ext cx="7924800" cy="609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9" name="Diagram 18"/>
          <p:cNvGraphicFramePr/>
          <p:nvPr/>
        </p:nvGraphicFramePr>
        <p:xfrm>
          <a:off x="1015998" y="3515178"/>
          <a:ext cx="7924800" cy="609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0" name="Rectangle 19"/>
          <p:cNvSpPr/>
          <p:nvPr/>
        </p:nvSpPr>
        <p:spPr>
          <a:xfrm>
            <a:off x="195942" y="4337898"/>
            <a:ext cx="8886373" cy="40011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a:ln w="11430"/>
                <a:solidFill>
                  <a:srgbClr val="FF0000"/>
                </a:solidFill>
                <a:effectLst>
                  <a:outerShdw blurRad="50800" dist="39000" dir="5460000" algn="tl">
                    <a:srgbClr val="000000">
                      <a:alpha val="38000"/>
                    </a:srgbClr>
                  </a:outerShdw>
                </a:effectLst>
              </a:rPr>
              <a:t>(Các từ gợi ý: Khí ô xi, khí các bô nic, phân, tiêu hóa, nước, nước tiểu)</a:t>
            </a:r>
            <a:endParaRPr lang="en-US" sz="2000" b="1" cap="none" spc="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Graphic spid="17" grpId="0">
        <p:bldAsOne/>
      </p:bldGraphic>
      <p:bldGraphic spid="18" grpId="0">
        <p:bldAsOne/>
      </p:bldGraphic>
      <p:bldGraphic spid="19" grpId="0">
        <p:bldAsOne/>
      </p:bldGraphic>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914400" y="895350"/>
          <a:ext cx="80772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1981200" y="285750"/>
            <a:ext cx="461696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Hoàn thành sơ đồ sau vào vở</a:t>
            </a:r>
            <a:endParaRPr lang="en-US" sz="28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17" name="Diagram 16"/>
          <p:cNvGraphicFramePr/>
          <p:nvPr/>
        </p:nvGraphicFramePr>
        <p:xfrm>
          <a:off x="990600" y="1922232"/>
          <a:ext cx="7924800" cy="60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Diagram 17"/>
          <p:cNvGraphicFramePr/>
          <p:nvPr/>
        </p:nvGraphicFramePr>
        <p:xfrm>
          <a:off x="990600" y="2724150"/>
          <a:ext cx="7924800" cy="609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9" name="Diagram 18"/>
          <p:cNvGraphicFramePr/>
          <p:nvPr/>
        </p:nvGraphicFramePr>
        <p:xfrm>
          <a:off x="1015998" y="3515178"/>
          <a:ext cx="7924800" cy="609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0" name="Rectangle 19"/>
          <p:cNvSpPr/>
          <p:nvPr/>
        </p:nvSpPr>
        <p:spPr>
          <a:xfrm>
            <a:off x="195942" y="4337898"/>
            <a:ext cx="8886373" cy="40011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(Các từ gợi ý: Khí ô xi; Khí các bô nic; Phân; Tiêu hóa; Nước; Nước tiểu)</a:t>
            </a:r>
            <a:endParaRPr lang="en-US" sz="20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xmlns=""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514600" y="514350"/>
            <a:ext cx="4238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Sự phối hợp hoạt động giữa các cơ quan</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8397"/>
          <a:stretch/>
        </p:blipFill>
        <p:spPr bwMode="auto">
          <a:xfrm>
            <a:off x="1295400" y="1905245"/>
            <a:ext cx="2895599" cy="32382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609600" y="514350"/>
            <a:ext cx="3886200" cy="1295400"/>
          </a:xfrm>
        </p:spPr>
        <p:txBody>
          <a:bodyPr/>
          <a:lstStyle/>
          <a:p>
            <a:pPr algn="just" eaLnBrk="1" hangingPunct="1"/>
            <a:r>
              <a:rPr lang="en-US" altLang="en-US" sz="2400">
                <a:solidFill>
                  <a:srgbClr val="FF0000"/>
                </a:solidFill>
                <a:latin typeface="Times New Roman" pitchFamily="18" charset="0"/>
                <a:cs typeface="Times New Roman" pitchFamily="18" charset="0"/>
              </a:rPr>
              <a:t>Hoàn thành sơ đồ mối liên hệ một số cơ quan trong quá trình trao đổi chất vào sách Khoa học 4 trang 9</a:t>
            </a:r>
            <a:endParaRPr lang="en-US" altLang="en-US" sz="2400" b="1">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lum bright="-10000" contrast="40000"/>
          </a:blip>
          <a:srcRect/>
          <a:stretch>
            <a:fillRect/>
          </a:stretch>
        </p:blipFill>
        <p:spPr bwMode="auto">
          <a:xfrm>
            <a:off x="4742544" y="652236"/>
            <a:ext cx="3924300" cy="380047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8397"/>
          <a:stretch/>
        </p:blipFill>
        <p:spPr bwMode="auto">
          <a:xfrm>
            <a:off x="1295400" y="1905245"/>
            <a:ext cx="2895599" cy="32382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609600" y="514350"/>
            <a:ext cx="3886200" cy="1295400"/>
          </a:xfrm>
        </p:spPr>
        <p:txBody>
          <a:bodyPr/>
          <a:lstStyle/>
          <a:p>
            <a:pPr algn="just" eaLnBrk="1" hangingPunct="1"/>
            <a:r>
              <a:rPr lang="en-US" altLang="en-US" sz="2400">
                <a:solidFill>
                  <a:srgbClr val="FF0000"/>
                </a:solidFill>
                <a:latin typeface="Times New Roman" pitchFamily="18" charset="0"/>
                <a:cs typeface="Times New Roman" pitchFamily="18" charset="0"/>
              </a:rPr>
              <a:t>Hoàn thành sơ đồ mối liên hệ một số cơ quan trong quá trình trao đổi chất vào sách Khoa học 4 trang 9</a:t>
            </a:r>
            <a:endParaRPr lang="en-US" altLang="en-US" sz="2400" b="1">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lum bright="-10000" contrast="40000"/>
          </a:blip>
          <a:srcRect t="11935"/>
          <a:stretch>
            <a:fillRect/>
          </a:stretch>
        </p:blipFill>
        <p:spPr bwMode="auto">
          <a:xfrm>
            <a:off x="4742544" y="1047750"/>
            <a:ext cx="3924300" cy="334690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551716" y="1885950"/>
            <a:ext cx="1066800" cy="461665"/>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Chất dinh dưỡng</a:t>
            </a:r>
          </a:p>
        </p:txBody>
      </p:sp>
      <p:sp>
        <p:nvSpPr>
          <p:cNvPr id="7" name="TextBox 6"/>
          <p:cNvSpPr txBox="1"/>
          <p:nvPr/>
        </p:nvSpPr>
        <p:spPr>
          <a:xfrm>
            <a:off x="6306456" y="2811234"/>
            <a:ext cx="685800" cy="1015663"/>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Khí các bô nic và các chất thải</a:t>
            </a:r>
          </a:p>
        </p:txBody>
      </p:sp>
      <p:sp>
        <p:nvSpPr>
          <p:cNvPr id="8" name="TextBox 7"/>
          <p:cNvSpPr txBox="1"/>
          <p:nvPr/>
        </p:nvSpPr>
        <p:spPr>
          <a:xfrm>
            <a:off x="5257800" y="2876550"/>
            <a:ext cx="1066800" cy="646331"/>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Ô xi và các chất dinh dưỡng</a:t>
            </a:r>
          </a:p>
        </p:txBody>
      </p:sp>
      <p:sp>
        <p:nvSpPr>
          <p:cNvPr id="9" name="TextBox 8"/>
          <p:cNvSpPr txBox="1"/>
          <p:nvPr/>
        </p:nvSpPr>
        <p:spPr>
          <a:xfrm>
            <a:off x="6985002" y="2858406"/>
            <a:ext cx="685800" cy="461665"/>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Khí các bô nic</a:t>
            </a:r>
          </a:p>
        </p:txBody>
      </p:sp>
      <p:sp>
        <p:nvSpPr>
          <p:cNvPr id="10" name="TextBox 9"/>
          <p:cNvSpPr txBox="1"/>
          <p:nvPr/>
        </p:nvSpPr>
        <p:spPr>
          <a:xfrm>
            <a:off x="6578598" y="1842408"/>
            <a:ext cx="685800" cy="461665"/>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Khí ô xi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8397"/>
          <a:stretch/>
        </p:blipFill>
        <p:spPr bwMode="auto">
          <a:xfrm>
            <a:off x="1295400" y="1905245"/>
            <a:ext cx="2895599" cy="32382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609600" y="514350"/>
            <a:ext cx="3886200" cy="1295400"/>
          </a:xfrm>
        </p:spPr>
        <p:txBody>
          <a:bodyPr/>
          <a:lstStyle/>
          <a:p>
            <a:pPr algn="just" eaLnBrk="1" hangingPunct="1"/>
            <a:r>
              <a:rPr lang="en-US" altLang="en-US" sz="2400">
                <a:solidFill>
                  <a:srgbClr val="FF0000"/>
                </a:solidFill>
                <a:latin typeface="Times New Roman" pitchFamily="18" charset="0"/>
                <a:cs typeface="Times New Roman" pitchFamily="18" charset="0"/>
              </a:rPr>
              <a:t>Con có nhận xét gì về mối liên hệ của các cơ quan trong quá trình trao đổi chất?</a:t>
            </a:r>
            <a:endParaRPr lang="en-US" altLang="en-US" sz="2400" b="1">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lum bright="-10000" contrast="40000"/>
          </a:blip>
          <a:srcRect t="11935"/>
          <a:stretch>
            <a:fillRect/>
          </a:stretch>
        </p:blipFill>
        <p:spPr bwMode="auto">
          <a:xfrm>
            <a:off x="4742544" y="1047750"/>
            <a:ext cx="3924300" cy="334690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551716" y="1885950"/>
            <a:ext cx="1066800" cy="461665"/>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Chất dinh dưỡng</a:t>
            </a:r>
          </a:p>
        </p:txBody>
      </p:sp>
      <p:sp>
        <p:nvSpPr>
          <p:cNvPr id="7" name="TextBox 6"/>
          <p:cNvSpPr txBox="1"/>
          <p:nvPr/>
        </p:nvSpPr>
        <p:spPr>
          <a:xfrm>
            <a:off x="6306456" y="2811234"/>
            <a:ext cx="685800" cy="1015663"/>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Khí các bô nic và các chất thải</a:t>
            </a:r>
          </a:p>
        </p:txBody>
      </p:sp>
      <p:sp>
        <p:nvSpPr>
          <p:cNvPr id="8" name="TextBox 7"/>
          <p:cNvSpPr txBox="1"/>
          <p:nvPr/>
        </p:nvSpPr>
        <p:spPr>
          <a:xfrm>
            <a:off x="5257800" y="2876550"/>
            <a:ext cx="1066800" cy="646331"/>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Ô xi và các chất dinh dưỡng</a:t>
            </a:r>
          </a:p>
        </p:txBody>
      </p:sp>
      <p:sp>
        <p:nvSpPr>
          <p:cNvPr id="9" name="TextBox 8"/>
          <p:cNvSpPr txBox="1"/>
          <p:nvPr/>
        </p:nvSpPr>
        <p:spPr>
          <a:xfrm>
            <a:off x="6985002" y="2858406"/>
            <a:ext cx="685800" cy="461665"/>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Khí các bô nic</a:t>
            </a:r>
          </a:p>
        </p:txBody>
      </p:sp>
      <p:sp>
        <p:nvSpPr>
          <p:cNvPr id="10" name="TextBox 9"/>
          <p:cNvSpPr txBox="1"/>
          <p:nvPr/>
        </p:nvSpPr>
        <p:spPr>
          <a:xfrm>
            <a:off x="6578598" y="1842408"/>
            <a:ext cx="685800" cy="461665"/>
          </a:xfrm>
          <a:prstGeom prst="rect">
            <a:avLst/>
          </a:prstGeom>
          <a:noFill/>
        </p:spPr>
        <p:txBody>
          <a:bodyPr wrap="square" rtlCol="0">
            <a:spAutoFit/>
          </a:bodyPr>
          <a:lstStyle/>
          <a:p>
            <a:pPr algn="ctr"/>
            <a:r>
              <a:rPr lang="en-US" sz="1200" b="1">
                <a:solidFill>
                  <a:srgbClr val="FF0000"/>
                </a:solidFill>
                <a:latin typeface="Times New Roman" pitchFamily="18" charset="0"/>
                <a:cs typeface="Times New Roman" pitchFamily="18" charset="0"/>
              </a:rPr>
              <a:t>Khí ô xi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066800" y="438150"/>
            <a:ext cx="7282536" cy="3886200"/>
          </a:xfrm>
        </p:spPr>
        <p:txBody>
          <a:bodyPr/>
          <a:lstStyle/>
          <a:p>
            <a:pPr algn="l" eaLnBrk="1" hangingPunct="1"/>
            <a:r>
              <a:rPr lang="en-US" altLang="en-US" sz="2400" b="1">
                <a:solidFill>
                  <a:srgbClr val="FF0000"/>
                </a:solidFill>
                <a:latin typeface="Times New Roman" pitchFamily="18" charset="0"/>
                <a:cs typeface="Times New Roman" pitchFamily="18" charset="0"/>
              </a:rPr>
              <a:t>Kết luận:</a:t>
            </a:r>
            <a:r>
              <a:rPr lang="en-US" altLang="en-US" sz="2400">
                <a:solidFill>
                  <a:srgbClr val="0000CC"/>
                </a:solidFill>
                <a:latin typeface="Times New Roman" pitchFamily="18" charset="0"/>
                <a:cs typeface="Times New Roman" pitchFamily="18" charset="0"/>
              </a:rPr>
              <a:t/>
            </a:r>
            <a:br>
              <a:rPr lang="en-US" altLang="en-US" sz="2400">
                <a:solidFill>
                  <a:srgbClr val="0000CC"/>
                </a:solidFill>
                <a:latin typeface="Times New Roman" pitchFamily="18" charset="0"/>
                <a:cs typeface="Times New Roman" pitchFamily="18" charset="0"/>
              </a:rPr>
            </a:br>
            <a:r>
              <a:rPr lang="en-US" altLang="en-US" sz="2400">
                <a:solidFill>
                  <a:srgbClr val="0000CC"/>
                </a:solidFill>
                <a:latin typeface="Times New Roman" pitchFamily="18" charset="0"/>
                <a:cs typeface="Times New Roman" pitchFamily="18" charset="0"/>
              </a:rPr>
              <a:t>	</a:t>
            </a:r>
            <a:r>
              <a:rPr lang="en-US" altLang="en-US" sz="2400" b="1">
                <a:solidFill>
                  <a:srgbClr val="0000CC"/>
                </a:solidFill>
                <a:latin typeface="Times New Roman" pitchFamily="18" charset="0"/>
                <a:cs typeface="Times New Roman" pitchFamily="18" charset="0"/>
              </a:rPr>
              <a:t>Tất cả các cơ quan trong cơ thể đều tham gia vào quá trình trao đổi chất. Mỗi cơ quan có một nhiệm vụ riêng nhưng chúng đều phối hợp với nhau để thực hiện sự trao đổi chất giữa cơ thể và môi trường. Đặc biệt, cơ quan tuần hoàn có nhiệm vụ rất quan trọng là lấy ô xi và các chất dinh dưỡng đưa đến tất cả các cơ quan của cơ thể, tạo năng lượng cho mọi hoạt động sống và đồng thời thải khí các bô nic và các chất thải qua cơ quan hô hấp và bài tiết.</a:t>
            </a:r>
            <a:endParaRPr lang="en-US" altLang="en-US" sz="1600" b="1">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VẬN DỤNG, KẾT NỐI</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1200329"/>
          </a:xfrm>
          <a:prstGeom prst="rect">
            <a:avLst/>
          </a:prstGeom>
          <a:noFill/>
          <a:ln w="9525">
            <a:noFill/>
            <a:miter lim="800000"/>
            <a:headEnd/>
            <a:tailEnd/>
          </a:ln>
        </p:spPr>
        <p:txBody>
          <a:bodyPr wrap="square">
            <a:spAutoFit/>
          </a:bodyPr>
          <a:lstStyle/>
          <a:p>
            <a:pPr eaLnBrk="1" hangingPunct="1"/>
            <a:r>
              <a:rPr lang="en-US" altLang="en-US" sz="240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VẬN DỤNG, KẾT NỐI</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a:solidFill>
                  <a:srgbClr val="FF0000"/>
                </a:solidFill>
                <a:latin typeface="Times New Roman" pitchFamily="18" charset="0"/>
                <a:cs typeface="Times New Roman" pitchFamily="18" charset="0"/>
              </a:rPr>
              <a:t>Ăn uống đầy đủ, vận động hợp lí…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Bài sau</a:t>
            </a:r>
          </a:p>
        </p:txBody>
      </p:sp>
      <p:sp>
        <p:nvSpPr>
          <p:cNvPr id="5" name="Rectangle 1"/>
          <p:cNvSpPr>
            <a:spLocks noChangeArrowheads="1"/>
          </p:cNvSpPr>
          <p:nvPr/>
        </p:nvSpPr>
        <p:spPr bwMode="auto">
          <a:xfrm>
            <a:off x="990600" y="2419350"/>
            <a:ext cx="7467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a:solidFill>
                  <a:srgbClr val="0000CC"/>
                </a:solidFill>
              </a:rPr>
              <a:t>Các chất dinh dưỡng có trong thức ăn. Vai trò của chất bột đường.</a:t>
            </a:r>
            <a:endParaRPr lang="en-US" sz="3200"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81400" y="2095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a:ln w="11430"/>
                <a:solidFill>
                  <a:srgbClr val="FF0000"/>
                </a:solidFill>
                <a:effectLst>
                  <a:outerShdw blurRad="50800" dist="39000" dir="5460000" algn="tl">
                    <a:srgbClr val="000000">
                      <a:alpha val="38000"/>
                    </a:srgbClr>
                  </a:outerShdw>
                </a:effectLst>
              </a:rPr>
              <a:t>Ghi vở</a:t>
            </a:r>
            <a:endParaRPr lang="en-US" sz="40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12001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Khoa học</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a:solidFill>
                  <a:srgbClr val="0000CC"/>
                </a:solidFill>
                <a:latin typeface="Times New Roman" pitchFamily="18" charset="0"/>
                <a:cs typeface="Times New Roman" pitchFamily="18" charset="0"/>
              </a:rPr>
              <a:t>Trao đổi chất ở người (tiếp)</a:t>
            </a:r>
            <a:endParaRPr kumimoji="0" lang="nl-NL" sz="3200" b="1" i="0" u="none" strike="noStrike" cap="none" normalizeH="0" baseline="0">
              <a:ln>
                <a:noFill/>
              </a:ln>
              <a:solidFill>
                <a:srgbClr val="0000CC"/>
              </a:solidFill>
              <a:effectLst/>
              <a:latin typeface="Arial" pitchFamily="34" charset="0"/>
              <a:cs typeface="Arial" pitchFamily="34" charset="0"/>
            </a:endParaRPr>
          </a:p>
        </p:txBody>
      </p:sp>
      <p:sp>
        <p:nvSpPr>
          <p:cNvPr id="6" name="Rectangle 1"/>
          <p:cNvSpPr>
            <a:spLocks noChangeArrowheads="1"/>
          </p:cNvSpPr>
          <p:nvPr/>
        </p:nvSpPr>
        <p:spPr bwMode="auto">
          <a:xfrm>
            <a:off x="990600" y="8191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Thứ</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tư</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ngày</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15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tháng</a:t>
            </a:r>
            <a:r>
              <a:rPr kumimoji="0" lang="en-US" sz="2400" b="1" i="0" u="none" strike="noStrike" cap="none" normalizeH="0" dirty="0">
                <a:ln>
                  <a:noFill/>
                </a:ln>
                <a:solidFill>
                  <a:srgbClr val="0000CC"/>
                </a:solidFill>
                <a:effectLst/>
                <a:latin typeface="Times New Roman" pitchFamily="18" charset="0"/>
                <a:cs typeface="Times New Roman" pitchFamily="18" charset="0"/>
              </a:rPr>
              <a:t> 9 </a:t>
            </a:r>
            <a:r>
              <a:rPr kumimoji="0" lang="en-US" sz="2400" b="1" i="0" u="none" strike="noStrike" cap="none" normalizeH="0" dirty="0" err="1">
                <a:ln>
                  <a:noFill/>
                </a:ln>
                <a:solidFill>
                  <a:srgbClr val="0000CC"/>
                </a:solidFill>
                <a:effectLst/>
                <a:latin typeface="Times New Roman" pitchFamily="18" charset="0"/>
                <a:cs typeface="Times New Roman" pitchFamily="18" charset="0"/>
              </a:rPr>
              <a:t>năm</a:t>
            </a:r>
            <a:r>
              <a:rPr kumimoji="0" lang="en-US" sz="2400" b="1" i="0" u="none" strike="noStrike" cap="none" normalizeH="0" dirty="0">
                <a:ln>
                  <a:noFill/>
                </a:ln>
                <a:solidFill>
                  <a:srgbClr val="0000CC"/>
                </a:solidFill>
                <a:effectLst/>
                <a:latin typeface="Times New Roman" pitchFamily="18" charset="0"/>
                <a:cs typeface="Times New Roman" pitchFamily="18" charset="0"/>
              </a:rPr>
              <a:t> 2021</a:t>
            </a:r>
            <a:endParaRPr kumimoji="0" lang="nl-NL" sz="3200" b="1" i="0" u="none" strike="noStrike" cap="none" normalizeH="0" baseline="0" dirty="0">
              <a:ln>
                <a:noFill/>
              </a:ln>
              <a:solidFill>
                <a:srgbClr val="0000CC"/>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1905000" y="2114550"/>
            <a:ext cx="5467350" cy="22193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KHỞI ĐỘNG</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1200329"/>
          </a:xfrm>
          <a:prstGeom prst="rect">
            <a:avLst/>
          </a:prstGeom>
          <a:noFill/>
          <a:ln w="9525">
            <a:noFill/>
            <a:miter lim="800000"/>
            <a:headEnd/>
            <a:tailEnd/>
          </a:ln>
        </p:spPr>
        <p:txBody>
          <a:bodyPr wrap="square">
            <a:spAutoFit/>
          </a:bodyPr>
          <a:lstStyle/>
          <a:p>
            <a:pPr eaLnBrk="1" hangingPunct="1"/>
            <a:r>
              <a:rPr lang="en-US" altLang="en-US" sz="240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rPr>
              <a:t>KHỞI ĐỘNG</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a:solidFill>
                  <a:srgbClr val="FF0000"/>
                </a:solidFill>
                <a:latin typeface="Times New Roman" pitchFamily="18" charset="0"/>
                <a:cs typeface="Times New Roman" pitchFamily="18" charset="0"/>
              </a:rPr>
              <a:t>Ăn uống đầy đủ, vận động hợp lí…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066800" y="2321376"/>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a:ln w="11430"/>
                <a:solidFill>
                  <a:srgbClr val="FF0000"/>
                </a:solidFill>
                <a:effectLst>
                  <a:outerShdw blurRad="50800" dist="39000" dir="5460000" algn="tl">
                    <a:srgbClr val="000000">
                      <a:alpha val="38000"/>
                    </a:srgbClr>
                  </a:outerShdw>
                </a:effectLst>
              </a:rPr>
              <a:t>Trao</a:t>
            </a:r>
            <a:r>
              <a:rPr lang="en-US" sz="2400" b="1" cap="none" spc="0" dirty="0">
                <a:ln w="11430"/>
                <a:solidFill>
                  <a:srgbClr val="FF0000"/>
                </a:solidFill>
                <a:effectLst>
                  <a:outerShdw blurRad="50800" dist="39000" dir="5460000" algn="tl">
                    <a:srgbClr val="000000">
                      <a:alpha val="38000"/>
                    </a:srgbClr>
                  </a:outerShdw>
                </a:effectLst>
              </a:rPr>
              <a:t> </a:t>
            </a:r>
            <a:r>
              <a:rPr lang="en-US" sz="2400" b="1" cap="none" spc="0" dirty="0" err="1">
                <a:ln w="11430"/>
                <a:solidFill>
                  <a:srgbClr val="FF0000"/>
                </a:solidFill>
                <a:effectLst>
                  <a:outerShdw blurRad="50800" dist="39000" dir="5460000" algn="tl">
                    <a:srgbClr val="000000">
                      <a:alpha val="38000"/>
                    </a:srgbClr>
                  </a:outerShdw>
                </a:effectLst>
              </a:rPr>
              <a:t>đổi</a:t>
            </a:r>
            <a:r>
              <a:rPr lang="en-US" sz="2400" b="1" cap="none" spc="0" dirty="0">
                <a:ln w="11430"/>
                <a:solidFill>
                  <a:srgbClr val="FF0000"/>
                </a:solidFill>
                <a:effectLst>
                  <a:outerShdw blurRad="50800" dist="39000" dir="5460000" algn="tl">
                    <a:srgbClr val="000000">
                      <a:alpha val="38000"/>
                    </a:srgbClr>
                  </a:outerShdw>
                </a:effectLst>
              </a:rPr>
              <a:t> </a:t>
            </a:r>
            <a:r>
              <a:rPr lang="en-US" sz="2400" b="1" cap="none" spc="0" dirty="0" err="1">
                <a:ln w="11430"/>
                <a:solidFill>
                  <a:srgbClr val="FF0000"/>
                </a:solidFill>
                <a:effectLst>
                  <a:outerShdw blurRad="50800" dist="39000" dir="5460000" algn="tl">
                    <a:srgbClr val="000000">
                      <a:alpha val="38000"/>
                    </a:srgbClr>
                  </a:outerShdw>
                </a:effectLst>
              </a:rPr>
              <a:t>chất</a:t>
            </a:r>
            <a:r>
              <a:rPr lang="en-US" sz="2400" b="1" cap="none" spc="0" dirty="0">
                <a:ln w="11430"/>
                <a:solidFill>
                  <a:srgbClr val="FF0000"/>
                </a:solidFill>
                <a:effectLst>
                  <a:outerShdw blurRad="50800" dist="39000" dir="5460000" algn="tl">
                    <a:srgbClr val="000000">
                      <a:alpha val="38000"/>
                    </a:srgbClr>
                  </a:outerShdw>
                </a:effectLst>
              </a:rPr>
              <a:t> ở </a:t>
            </a:r>
            <a:r>
              <a:rPr lang="en-US" sz="2400" b="1" cap="none" spc="0" dirty="0" err="1">
                <a:ln w="11430"/>
                <a:solidFill>
                  <a:srgbClr val="FF0000"/>
                </a:solidFill>
                <a:effectLst>
                  <a:outerShdw blurRad="50800" dist="39000" dir="5460000" algn="tl">
                    <a:srgbClr val="000000">
                      <a:alpha val="38000"/>
                    </a:srgbClr>
                  </a:outerShdw>
                </a:effectLst>
              </a:rPr>
              <a:t>người</a:t>
            </a:r>
            <a:r>
              <a:rPr lang="en-US" sz="2400" b="1" cap="none" spc="0" dirty="0">
                <a:ln w="11430"/>
                <a:solidFill>
                  <a:srgbClr val="FF0000"/>
                </a:solidFill>
                <a:effectLst>
                  <a:outerShdw blurRad="50800" dist="39000" dir="5460000" algn="tl">
                    <a:srgbClr val="000000">
                      <a:alpha val="38000"/>
                    </a:srgbClr>
                  </a:outerShdw>
                </a:effectLst>
              </a:rPr>
              <a:t> ( </a:t>
            </a:r>
            <a:r>
              <a:rPr lang="en-US" sz="2400" b="1" cap="none" spc="0" dirty="0" err="1">
                <a:ln w="11430"/>
                <a:solidFill>
                  <a:srgbClr val="FF0000"/>
                </a:solidFill>
                <a:effectLst>
                  <a:outerShdw blurRad="50800" dist="39000" dir="5460000" algn="tl">
                    <a:srgbClr val="000000">
                      <a:alpha val="38000"/>
                    </a:srgbClr>
                  </a:outerShdw>
                </a:effectLst>
              </a:rPr>
              <a:t>tiếp</a:t>
            </a:r>
            <a:r>
              <a:rPr lang="en-US" sz="2400" b="1" cap="none" spc="0" dirty="0">
                <a:ln w="11430"/>
                <a:solidFill>
                  <a:srgbClr val="FF0000"/>
                </a:solidFill>
                <a:effectLst>
                  <a:outerShdw blurRad="50800" dist="39000" dir="5460000" algn="tl">
                    <a:srgbClr val="000000">
                      <a:alpha val="38000"/>
                    </a:srgbClr>
                  </a:outerShdw>
                </a:effectLst>
              </a:rPr>
              <a:t> </a:t>
            </a:r>
            <a:r>
              <a:rPr lang="en-US" sz="2400" b="1" cap="none" spc="0" dirty="0" err="1">
                <a:ln w="11430"/>
                <a:solidFill>
                  <a:srgbClr val="FF0000"/>
                </a:solidFill>
                <a:effectLst>
                  <a:outerShdw blurRad="50800" dist="39000" dir="5460000" algn="tl">
                    <a:srgbClr val="000000">
                      <a:alpha val="38000"/>
                    </a:srgbClr>
                  </a:outerShdw>
                </a:effectLst>
              </a:rPr>
              <a:t>theo</a:t>
            </a:r>
            <a:r>
              <a:rPr lang="en-US" sz="2400" b="1" cap="none" spc="0" dirty="0">
                <a:ln w="11430"/>
                <a:solidFill>
                  <a:srgbClr val="FF0000"/>
                </a:solidFill>
                <a:effectLst>
                  <a:outerShdw blurRad="50800" dist="39000" dir="5460000" algn="tl">
                    <a:srgbClr val="000000">
                      <a:alpha val="38000"/>
                    </a:srgbClr>
                  </a:outerShdw>
                </a:effectLst>
              </a:rPr>
              <a:t>)</a:t>
            </a: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xmlns="" val="0"/>
              </a:ext>
            </a:extLst>
          </a:blip>
          <a:srcRect t="23437" b="30843"/>
          <a:stretch>
            <a:fillRect/>
          </a:stretch>
        </p:blipFill>
        <p:spPr bwMode="auto">
          <a:xfrm>
            <a:off x="1905000" y="3105150"/>
            <a:ext cx="5410200" cy="178776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143000" y="12763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a:ln w="11430"/>
                <a:solidFill>
                  <a:srgbClr val="FF0000"/>
                </a:solidFill>
                <a:effectLst>
                  <a:outerShdw blurRad="50800" dist="39000" dir="5460000" algn="tl">
                    <a:srgbClr val="000000">
                      <a:alpha val="38000"/>
                    </a:srgbClr>
                  </a:outerShdw>
                </a:effectLst>
              </a:rPr>
              <a:t>Thứ</a:t>
            </a:r>
            <a:r>
              <a:rPr lang="en-US" sz="2400" b="1" cap="none" spc="0" dirty="0">
                <a:ln w="11430"/>
                <a:solidFill>
                  <a:srgbClr val="FF0000"/>
                </a:solidFill>
                <a:effectLst>
                  <a:outerShdw blurRad="50800" dist="39000" dir="5460000" algn="tl">
                    <a:srgbClr val="000000">
                      <a:alpha val="38000"/>
                    </a:srgbClr>
                  </a:outerShdw>
                </a:effectLst>
              </a:rPr>
              <a:t> </a:t>
            </a:r>
            <a:r>
              <a:rPr lang="en-US" sz="2400" b="1" cap="none" spc="0" dirty="0" err="1">
                <a:ln w="11430"/>
                <a:solidFill>
                  <a:srgbClr val="FF0000"/>
                </a:solidFill>
                <a:effectLst>
                  <a:outerShdw blurRad="50800" dist="39000" dir="5460000" algn="tl">
                    <a:srgbClr val="000000">
                      <a:alpha val="38000"/>
                    </a:srgbClr>
                  </a:outerShdw>
                </a:effectLst>
              </a:rPr>
              <a:t>tư</a:t>
            </a:r>
            <a:r>
              <a:rPr lang="en-US" sz="2400" b="1" cap="none" spc="0" dirty="0">
                <a:ln w="11430"/>
                <a:solidFill>
                  <a:srgbClr val="FF0000"/>
                </a:solidFill>
                <a:effectLst>
                  <a:outerShdw blurRad="50800" dist="39000" dir="5460000" algn="tl">
                    <a:srgbClr val="000000">
                      <a:alpha val="38000"/>
                    </a:srgbClr>
                  </a:outerShdw>
                </a:effectLst>
              </a:rPr>
              <a:t> </a:t>
            </a:r>
            <a:r>
              <a:rPr lang="en-US" sz="2400" b="1" cap="none" spc="0" dirty="0" err="1">
                <a:ln w="11430"/>
                <a:solidFill>
                  <a:srgbClr val="FF0000"/>
                </a:solidFill>
                <a:effectLst>
                  <a:outerShdw blurRad="50800" dist="39000" dir="5460000" algn="tl">
                    <a:srgbClr val="000000">
                      <a:alpha val="38000"/>
                    </a:srgbClr>
                  </a:outerShdw>
                </a:effectLst>
              </a:rPr>
              <a:t>ngày</a:t>
            </a:r>
            <a:r>
              <a:rPr lang="en-US" sz="2400" b="1" dirty="0">
                <a:ln w="11430"/>
                <a:solidFill>
                  <a:srgbClr val="FF0000"/>
                </a:solidFill>
                <a:effectLst>
                  <a:outerShdw blurRad="50800" dist="39000" dir="5460000" algn="tl">
                    <a:srgbClr val="000000">
                      <a:alpha val="38000"/>
                    </a:srgbClr>
                  </a:outerShdw>
                </a:effectLst>
              </a:rPr>
              <a:t> 15 </a:t>
            </a:r>
            <a:r>
              <a:rPr lang="en-US" sz="2400" b="1" cap="none" spc="0" dirty="0" err="1">
                <a:ln w="11430"/>
                <a:solidFill>
                  <a:srgbClr val="FF0000"/>
                </a:solidFill>
                <a:effectLst>
                  <a:outerShdw blurRad="50800" dist="39000" dir="5460000" algn="tl">
                    <a:srgbClr val="000000">
                      <a:alpha val="38000"/>
                    </a:srgbClr>
                  </a:outerShdw>
                </a:effectLst>
              </a:rPr>
              <a:t>tháng</a:t>
            </a:r>
            <a:r>
              <a:rPr lang="en-US" sz="2400" b="1" cap="none" spc="0" dirty="0">
                <a:ln w="11430"/>
                <a:solidFill>
                  <a:srgbClr val="FF0000"/>
                </a:solidFill>
                <a:effectLst>
                  <a:outerShdw blurRad="50800" dist="39000" dir="5460000" algn="tl">
                    <a:srgbClr val="000000">
                      <a:alpha val="38000"/>
                    </a:srgbClr>
                  </a:outerShdw>
                </a:effectLst>
              </a:rPr>
              <a:t> 9 </a:t>
            </a:r>
            <a:r>
              <a:rPr lang="en-US" sz="2400" b="1" cap="none" spc="0" dirty="0" err="1">
                <a:ln w="11430"/>
                <a:solidFill>
                  <a:srgbClr val="FF0000"/>
                </a:solidFill>
                <a:effectLst>
                  <a:outerShdw blurRad="50800" dist="39000" dir="5460000" algn="tl">
                    <a:srgbClr val="000000">
                      <a:alpha val="38000"/>
                    </a:srgbClr>
                  </a:outerShdw>
                </a:effectLst>
              </a:rPr>
              <a:t>năm</a:t>
            </a:r>
            <a:r>
              <a:rPr lang="en-US" sz="2400" b="1" cap="none" spc="0" dirty="0">
                <a:ln w="11430"/>
                <a:solidFill>
                  <a:srgbClr val="FF0000"/>
                </a:solidFill>
                <a:effectLst>
                  <a:outerShdw blurRad="50800" dist="39000" dir="5460000" algn="tl">
                    <a:srgbClr val="000000">
                      <a:alpha val="38000"/>
                    </a:srgbClr>
                  </a:outerShdw>
                </a:effectLst>
              </a:rPr>
              <a:t> 2021</a:t>
            </a:r>
          </a:p>
        </p:txBody>
      </p:sp>
      <p:sp>
        <p:nvSpPr>
          <p:cNvPr id="7" name="Rectangle 6"/>
          <p:cNvSpPr/>
          <p:nvPr/>
        </p:nvSpPr>
        <p:spPr>
          <a:xfrm>
            <a:off x="1143000" y="18097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a:ln w="11430"/>
                <a:solidFill>
                  <a:srgbClr val="FF0000"/>
                </a:solidFill>
                <a:effectLst>
                  <a:outerShdw blurRad="50800" dist="39000" dir="5460000" algn="tl">
                    <a:srgbClr val="000000">
                      <a:alpha val="38000"/>
                    </a:srgbClr>
                  </a:outerShdw>
                </a:effectLst>
              </a:rPr>
              <a:t>Khoa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xmlns="" id="{0FC4A381-9CA8-4800-B201-7F024E6946BE}"/>
              </a:ext>
            </a:extLst>
          </p:cNvPr>
          <p:cNvSpPr/>
          <p:nvPr/>
        </p:nvSpPr>
        <p:spPr>
          <a:xfrm>
            <a:off x="1143000" y="742950"/>
            <a:ext cx="7010400" cy="1524000"/>
          </a:xfrm>
          <a:prstGeom prst="roundRect">
            <a:avLst>
              <a:gd name="adj" fmla="val 50000"/>
            </a:avLst>
          </a:prstGeom>
          <a:solidFill>
            <a:schemeClr val="accent4">
              <a:lumMod val="40000"/>
              <a:lumOff val="60000"/>
            </a:schemeClr>
          </a:solid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274320" algn="just">
              <a:lnSpc>
                <a:spcPct val="115000"/>
              </a:lnSpc>
              <a:spcBef>
                <a:spcPts val="0"/>
              </a:spcBef>
              <a:spcAft>
                <a:spcPts val="0"/>
              </a:spcAft>
            </a:pPr>
            <a:r>
              <a:rPr lang="nl-NL" sz="1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vai trò của cơ quan tuần hoàn trong quá trình trao đổi chất xảy ra bên trong cơ thể. Trình bày được sự phối hợp động của cơ quan tiêu hóa, hô hấp, tuần hoàn, bài tiết trong quá trình trong đổi chất bên trong cơ thể và của cơ thể đối với môi trường.</a:t>
            </a:r>
            <a:endParaRPr lang="en-US" sz="1600" b="1" dirty="0">
              <a:solidFill>
                <a:schemeClr val="bg2">
                  <a:lumMod val="50000"/>
                </a:schemeClr>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8" name="Rectangle: Rounded Corners 22">
            <a:extLst>
              <a:ext uri="{FF2B5EF4-FFF2-40B4-BE49-F238E27FC236}">
                <a16:creationId xmlns:a16="http://schemas.microsoft.com/office/drawing/2014/main" xmlns="" id="{C75F9EF8-FA75-4284-9B32-A058F472DA4C}"/>
              </a:ext>
            </a:extLst>
          </p:cNvPr>
          <p:cNvSpPr/>
          <p:nvPr/>
        </p:nvSpPr>
        <p:spPr>
          <a:xfrm>
            <a:off x="1143000" y="2419350"/>
            <a:ext cx="7086600" cy="917234"/>
          </a:xfrm>
          <a:prstGeom prst="roundRect">
            <a:avLst>
              <a:gd name="adj" fmla="val 50000"/>
            </a:avLst>
          </a:prstGeom>
          <a:solidFill>
            <a:schemeClr val="tx2">
              <a:lumMod val="60000"/>
              <a:lumOff val="40000"/>
            </a:schemeClr>
          </a:solid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274320" algn="just">
              <a:lnSpc>
                <a:spcPct val="115000"/>
              </a:lnSpc>
              <a:spcBef>
                <a:spcPts val="0"/>
              </a:spcBef>
              <a:spcAft>
                <a:spcPts val="0"/>
              </a:spcAft>
            </a:pPr>
            <a:r>
              <a:rPr lang="nl-NL" sz="20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những biểu hiện bên ngoài của quá trình trao đổi chất và những cơ quan thực hiện quá trình đó.</a:t>
            </a:r>
            <a:endParaRPr lang="en-US" sz="1800" b="1" dirty="0">
              <a:solidFill>
                <a:schemeClr val="bg2">
                  <a:lumMod val="50000"/>
                </a:schemeClr>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3" name="Rectangle: Rounded Corners 29">
            <a:extLst>
              <a:ext uri="{FF2B5EF4-FFF2-40B4-BE49-F238E27FC236}">
                <a16:creationId xmlns:a16="http://schemas.microsoft.com/office/drawing/2014/main" xmlns="" id="{90261F55-FCEE-4E62-8B1F-00DC53C76233}"/>
              </a:ext>
            </a:extLst>
          </p:cNvPr>
          <p:cNvSpPr/>
          <p:nvPr/>
        </p:nvSpPr>
        <p:spPr>
          <a:xfrm>
            <a:off x="1174376" y="3501310"/>
            <a:ext cx="7086600" cy="917234"/>
          </a:xfrm>
          <a:prstGeom prst="roundRect">
            <a:avLst>
              <a:gd name="adj" fmla="val 50000"/>
            </a:avLst>
          </a:prstGeom>
          <a:solidFill>
            <a:schemeClr val="accent1">
              <a:lumMod val="40000"/>
              <a:lumOff val="60000"/>
            </a:schemeClr>
          </a:solid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274320" algn="just">
              <a:lnSpc>
                <a:spcPct val="115000"/>
              </a:lnSpc>
              <a:spcBef>
                <a:spcPts val="0"/>
              </a:spcBef>
              <a:spcAft>
                <a:spcPts val="0"/>
              </a:spcAft>
            </a:pPr>
            <a:r>
              <a:rPr lang="nl-NL" sz="20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và mô tả sơ đồ mối liên hệ giữa một số cơ quan trong quá trình TĐC.</a:t>
            </a:r>
            <a:endParaRPr lang="en-US" sz="1800" b="1" dirty="0">
              <a:solidFill>
                <a:schemeClr val="bg2">
                  <a:lumMod val="50000"/>
                </a:schemeClr>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7" name="Rectangle 26"/>
          <p:cNvSpPr/>
          <p:nvPr/>
        </p:nvSpPr>
        <p:spPr>
          <a:xfrm>
            <a:off x="2514600" y="133350"/>
            <a:ext cx="351731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smtClean="0">
                <a:ln w="11430"/>
                <a:solidFill>
                  <a:srgbClr val="FF0000"/>
                </a:solidFill>
                <a:effectLst>
                  <a:outerShdw blurRad="50800" dist="39000" dir="5460000" algn="tl">
                    <a:srgbClr val="000000">
                      <a:alpha val="38000"/>
                    </a:srgbClr>
                  </a:outerShdw>
                </a:effectLst>
              </a:rPr>
              <a:t>YÊU CẦU CẦN ĐẠT</a:t>
            </a:r>
            <a:endParaRPr lang="en-US" sz="2800" b="1" cap="none" spc="0">
              <a:ln w="11430"/>
              <a:solidFill>
                <a:srgbClr val="FF0000"/>
              </a:solidFill>
              <a:effectLst>
                <a:outerShdw blurRad="50800" dist="39000" dir="5460000" algn="tl">
                  <a:srgbClr val="000000">
                    <a:alpha val="38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xmlns=""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2514600" y="514350"/>
            <a:ext cx="3916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fontAlgn="base"/>
            <a:r>
              <a:rPr lang="en-US" sz="2800">
                <a:latin typeface="Times New Roman" pitchFamily="18" charset="0"/>
                <a:cs typeface="Times New Roman" pitchFamily="18" charset="0"/>
              </a:rPr>
              <a:t>Vai trò của các cơ quan trong quá trình trao đổi chất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algn="just"/>
            <a:r>
              <a:rPr lang="en-US" sz="2400" b="1">
                <a:solidFill>
                  <a:srgbClr val="FF0000"/>
                </a:solidFill>
                <a:latin typeface="Times New Roman" pitchFamily="18" charset="0"/>
                <a:cs typeface="Times New Roman" pitchFamily="18" charset="0"/>
              </a:rPr>
              <a:t>+ Hình minh họa cơ quan nào trong quá trình trao đổi chất?</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5" descr="9245F4AD"/>
          <p:cNvPicPr>
            <a:picLocks noChangeAspect="1" noChangeArrowheads="1"/>
          </p:cNvPicPr>
          <p:nvPr/>
        </p:nvPicPr>
        <p:blipFill>
          <a:blip r:embed="rId3"/>
          <a:srcRect/>
          <a:stretch>
            <a:fillRect/>
          </a:stretch>
        </p:blipFill>
        <p:spPr bwMode="auto">
          <a:xfrm>
            <a:off x="4953000" y="361950"/>
            <a:ext cx="3505199" cy="3905250"/>
          </a:xfrm>
          <a:prstGeom prst="rect">
            <a:avLst/>
          </a:prstGeom>
          <a:noFill/>
          <a:ln w="9525">
            <a:noFill/>
            <a:miter lim="800000"/>
            <a:headEnd/>
            <a:tailEnd/>
          </a:ln>
        </p:spPr>
      </p:pic>
      <p:cxnSp>
        <p:nvCxnSpPr>
          <p:cNvPr id="20" name="Straight Arrow Connector 19"/>
          <p:cNvCxnSpPr>
            <a:stCxn id="23" idx="3"/>
          </p:cNvCxnSpPr>
          <p:nvPr/>
        </p:nvCxnSpPr>
        <p:spPr>
          <a:xfrm flipV="1">
            <a:off x="4267200" y="2038350"/>
            <a:ext cx="1371600" cy="4286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95400" y="22669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a:solidFill>
                  <a:srgbClr val="FF0000"/>
                </a:solidFill>
              </a:rPr>
              <a:t>Cơ quan tiêu hóa</a:t>
            </a:r>
          </a:p>
        </p:txBody>
      </p:sp>
      <p:cxnSp>
        <p:nvCxnSpPr>
          <p:cNvPr id="26" name="Straight Arrow Connector 25"/>
          <p:cNvCxnSpPr>
            <a:stCxn id="27" idx="3"/>
          </p:cNvCxnSpPr>
          <p:nvPr/>
        </p:nvCxnSpPr>
        <p:spPr>
          <a:xfrm flipV="1">
            <a:off x="4419600" y="1733550"/>
            <a:ext cx="2514600" cy="14954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7800" y="30289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a:solidFill>
                  <a:srgbClr val="FF0000"/>
                </a:solidFill>
              </a:rPr>
              <a:t>Cơ quan tuần hoàn</a:t>
            </a:r>
          </a:p>
        </p:txBody>
      </p:sp>
      <p:cxnSp>
        <p:nvCxnSpPr>
          <p:cNvPr id="29" name="Straight Arrow Connector 28"/>
          <p:cNvCxnSpPr/>
          <p:nvPr/>
        </p:nvCxnSpPr>
        <p:spPr>
          <a:xfrm rot="16200000" flipV="1">
            <a:off x="7696200" y="4095750"/>
            <a:ext cx="6858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86400" y="44005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a:solidFill>
                  <a:srgbClr val="FF0000"/>
                </a:solidFill>
              </a:rPr>
              <a:t>Cơ quan bài tiết</a:t>
            </a:r>
          </a:p>
        </p:txBody>
      </p:sp>
      <p:cxnSp>
        <p:nvCxnSpPr>
          <p:cNvPr id="34" name="Straight Arrow Connector 33"/>
          <p:cNvCxnSpPr>
            <a:stCxn id="35" idx="3"/>
          </p:cNvCxnSpPr>
          <p:nvPr/>
        </p:nvCxnSpPr>
        <p:spPr>
          <a:xfrm flipV="1">
            <a:off x="4419600" y="3790950"/>
            <a:ext cx="1066800" cy="1238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47800" y="37147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a:solidFill>
                  <a:srgbClr val="FF0000"/>
                </a:solidFill>
              </a:rPr>
              <a:t>Cơ quan hô hấp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30" grpId="0" animBg="1"/>
      <p:bldP spid="35" grpId="0" animBg="1"/>
    </p:bld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985</Words>
  <Application>Microsoft Office PowerPoint</Application>
  <PresentationFormat>On-screen Show (16:9)</PresentationFormat>
  <Paragraphs>102</Paragraphs>
  <Slides>29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Times New Roman</vt:lpstr>
      <vt:lpstr>.VnTime</vt:lpstr>
      <vt:lpstr>Concert One</vt:lpstr>
      <vt:lpstr>Roboto Mono Regular</vt:lpstr>
      <vt:lpstr>Coming Soon</vt:lpstr>
      <vt:lpstr>Anonymous Pro</vt:lpstr>
      <vt:lpstr>Notebook Lesson by Slidesgo</vt:lpstr>
      <vt:lpstr>Slide 1</vt:lpstr>
      <vt:lpstr>Slide 2</vt:lpstr>
      <vt:lpstr>Slide 3</vt:lpstr>
      <vt:lpstr>Slide 4</vt:lpstr>
      <vt:lpstr>Slide 5</vt:lpstr>
      <vt:lpstr>Slide 6</vt:lpstr>
      <vt:lpstr>Slide 7</vt:lpstr>
      <vt:lpstr>HOẠT ĐỘNG 1</vt:lpstr>
      <vt:lpstr>Quan sát tranh và trả lời câu hỏi:</vt:lpstr>
      <vt:lpstr>Quan sát tranh và trả lời câu hỏi:</vt:lpstr>
      <vt:lpstr>Slide 11</vt:lpstr>
      <vt:lpstr>Slide 12</vt:lpstr>
      <vt:lpstr>Slide 13</vt:lpstr>
      <vt:lpstr>Slide 14</vt:lpstr>
      <vt:lpstr>-&gt; Qua hoạt động 1, con có nhận xét gì về chức năng của các cơ quan tham gia vào quá trình trao đổi chất?</vt:lpstr>
      <vt:lpstr>Kết luận:  Trong quá trình trao đổi chất, mỗi cơ quan đều có một chức năng riêng.</vt:lpstr>
      <vt:lpstr>HOẠT ĐỘNG 2</vt:lpstr>
      <vt:lpstr>Slide 18</vt:lpstr>
      <vt:lpstr>Slide 19</vt:lpstr>
      <vt:lpstr>HOẠT ĐỘNG 3</vt:lpstr>
      <vt:lpstr>Hoàn thành sơ đồ mối liên hệ một số cơ quan trong quá trình trao đổi chất vào sách Khoa học 4 trang 9</vt:lpstr>
      <vt:lpstr>Hoàn thành sơ đồ mối liên hệ một số cơ quan trong quá trình trao đổi chất vào sách Khoa học 4 trang 9</vt:lpstr>
      <vt:lpstr>Con có nhận xét gì về mối liên hệ của các cơ quan trong quá trình trao đổi chất?</vt:lpstr>
      <vt:lpstr>Kết luận:  Tất cả các cơ quan trong cơ thể đều tham gia vào quá trình trao đổi chất. Mỗi cơ quan có một nhiệm vụ riêng nhưng chúng đều phối hợp với nhau để thực hiện sự trao đổi chất giữa cơ thể và môi trường. Đặc biệt, cơ quan tuần hoàn có nhiệm vụ rất quan trọng là lấy ô xi và các chất dinh dưỡng đưa đến tất cả các cơ quan của cơ thể, tạo năng lượng cho mọi hoạt động sống và đồng thời thải khí các bô nic và các chất thải qua cơ quan hô hấp và bài tiết.</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cam le</cp:lastModifiedBy>
  <cp:revision>294</cp:revision>
  <dcterms:modified xsi:type="dcterms:W3CDTF">2021-09-14T15:36:23Z</dcterms:modified>
</cp:coreProperties>
</file>