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5" r:id="rId15"/>
    <p:sldId id="281" r:id="rId16"/>
    <p:sldId id="272" r:id="rId17"/>
    <p:sldId id="282" r:id="rId18"/>
    <p:sldId id="273" r:id="rId19"/>
    <p:sldId id="277" r:id="rId20"/>
    <p:sldId id="283" r:id="rId21"/>
    <p:sldId id="274" r:id="rId22"/>
    <p:sldId id="276" r:id="rId23"/>
    <p:sldId id="284" r:id="rId24"/>
    <p:sldId id="278" r:id="rId25"/>
    <p:sldId id="279" r:id="rId26"/>
    <p:sldId id="28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nmai2909@gmail.com" userId="43cefd8f295b925f" providerId="LiveId" clId="{5DB1C31E-6F38-41A6-8CFD-A32C5024D924}"/>
    <pc:docChg chg="custSel addSld delSld modSld sldOrd replTag">
      <pc:chgData name="hnmai2909@gmail.com" userId="43cefd8f295b925f" providerId="LiveId" clId="{5DB1C31E-6F38-41A6-8CFD-A32C5024D924}" dt="2021-09-14T13:06:03.268" v="739" actId="571"/>
      <pc:docMkLst>
        <pc:docMk/>
      </pc:docMkLst>
      <pc:sldChg chg="del">
        <pc:chgData name="hnmai2909@gmail.com" userId="43cefd8f295b925f" providerId="LiveId" clId="{5DB1C31E-6F38-41A6-8CFD-A32C5024D924}" dt="2021-09-14T02:53:11.153" v="0" actId="2696"/>
        <pc:sldMkLst>
          <pc:docMk/>
          <pc:sldMk cId="2696452327" sldId="258"/>
        </pc:sldMkLst>
      </pc:sldChg>
      <pc:sldChg chg="addSp delSp modSp mod delAnim modAnim">
        <pc:chgData name="hnmai2909@gmail.com" userId="43cefd8f295b925f" providerId="LiveId" clId="{5DB1C31E-6F38-41A6-8CFD-A32C5024D924}" dt="2021-09-14T13:02:40.445" v="710" actId="1076"/>
        <pc:sldMkLst>
          <pc:docMk/>
          <pc:sldMk cId="2544235540" sldId="260"/>
        </pc:sldMkLst>
        <pc:spChg chg="add mod">
          <ac:chgData name="hnmai2909@gmail.com" userId="43cefd8f295b925f" providerId="LiveId" clId="{5DB1C31E-6F38-41A6-8CFD-A32C5024D924}" dt="2021-09-14T13:02:40.445" v="710" actId="1076"/>
          <ac:spMkLst>
            <pc:docMk/>
            <pc:sldMk cId="2544235540" sldId="260"/>
            <ac:spMk id="2" creationId="{D7E6C9E4-C784-473C-B86E-95BE1FAA5183}"/>
          </ac:spMkLst>
        </pc:spChg>
        <pc:spChg chg="del mod">
          <ac:chgData name="hnmai2909@gmail.com" userId="43cefd8f295b925f" providerId="LiveId" clId="{5DB1C31E-6F38-41A6-8CFD-A32C5024D924}" dt="2021-09-14T13:02:31.807" v="708"/>
          <ac:spMkLst>
            <pc:docMk/>
            <pc:sldMk cId="2544235540" sldId="260"/>
            <ac:spMk id="28" creationId="{00000000-0000-0000-0000-000000000000}"/>
          </ac:spMkLst>
        </pc:spChg>
      </pc:sldChg>
      <pc:sldChg chg="modSp mod ord modAnim">
        <pc:chgData name="hnmai2909@gmail.com" userId="43cefd8f295b925f" providerId="LiveId" clId="{5DB1C31E-6F38-41A6-8CFD-A32C5024D924}" dt="2021-09-14T03:06:47.019" v="596" actId="1076"/>
        <pc:sldMkLst>
          <pc:docMk/>
          <pc:sldMk cId="2998970550" sldId="273"/>
        </pc:sldMkLst>
        <pc:spChg chg="mod">
          <ac:chgData name="hnmai2909@gmail.com" userId="43cefd8f295b925f" providerId="LiveId" clId="{5DB1C31E-6F38-41A6-8CFD-A32C5024D924}" dt="2021-09-14T03:03:19.067" v="386" actId="20577"/>
          <ac:spMkLst>
            <pc:docMk/>
            <pc:sldMk cId="2998970550" sldId="273"/>
            <ac:spMk id="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6:12.396" v="581" actId="20577"/>
          <ac:spMkLst>
            <pc:docMk/>
            <pc:sldMk cId="2998970550" sldId="273"/>
            <ac:spMk id="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6:22.239" v="592" actId="20577"/>
          <ac:spMkLst>
            <pc:docMk/>
            <pc:sldMk cId="2998970550" sldId="273"/>
            <ac:spMk id="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6:34.411" v="593" actId="1076"/>
          <ac:spMkLst>
            <pc:docMk/>
            <pc:sldMk cId="2998970550" sldId="273"/>
            <ac:spMk id="1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6:39.332" v="594" actId="1076"/>
          <ac:spMkLst>
            <pc:docMk/>
            <pc:sldMk cId="2998970550" sldId="273"/>
            <ac:spMk id="1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6:44.506" v="595" actId="1076"/>
          <ac:spMkLst>
            <pc:docMk/>
            <pc:sldMk cId="2998970550" sldId="273"/>
            <ac:spMk id="1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6:47.019" v="596" actId="1076"/>
          <ac:spMkLst>
            <pc:docMk/>
            <pc:sldMk cId="2998970550" sldId="273"/>
            <ac:spMk id="16" creationId="{00000000-0000-0000-0000-000000000000}"/>
          </ac:spMkLst>
        </pc:spChg>
        <pc:graphicFrameChg chg="modGraphic">
          <ac:chgData name="hnmai2909@gmail.com" userId="43cefd8f295b925f" providerId="LiveId" clId="{5DB1C31E-6F38-41A6-8CFD-A32C5024D924}" dt="2021-09-14T03:04:22.909" v="458" actId="20577"/>
          <ac:graphicFrameMkLst>
            <pc:docMk/>
            <pc:sldMk cId="2998970550" sldId="273"/>
            <ac:graphicFrameMk id="5" creationId="{00000000-0000-0000-0000-000000000000}"/>
          </ac:graphicFrameMkLst>
        </pc:graphicFrameChg>
      </pc:sldChg>
      <pc:sldChg chg="modSp modAnim">
        <pc:chgData name="hnmai2909@gmail.com" userId="43cefd8f295b925f" providerId="LiveId" clId="{5DB1C31E-6F38-41A6-8CFD-A32C5024D924}" dt="2021-09-14T02:58:13.774" v="333" actId="20577"/>
        <pc:sldMkLst>
          <pc:docMk/>
          <pc:sldMk cId="3501513642" sldId="274"/>
        </pc:sldMkLst>
        <pc:spChg chg="mod">
          <ac:chgData name="hnmai2909@gmail.com" userId="43cefd8f295b925f" providerId="LiveId" clId="{5DB1C31E-6F38-41A6-8CFD-A32C5024D924}" dt="2021-09-14T02:58:13.774" v="333" actId="20577"/>
          <ac:spMkLst>
            <pc:docMk/>
            <pc:sldMk cId="3501513642" sldId="274"/>
            <ac:spMk id="4" creationId="{00000000-0000-0000-0000-000000000000}"/>
          </ac:spMkLst>
        </pc:spChg>
      </pc:sldChg>
      <pc:sldChg chg="delSp mod ord">
        <pc:chgData name="hnmai2909@gmail.com" userId="43cefd8f295b925f" providerId="LiveId" clId="{5DB1C31E-6F38-41A6-8CFD-A32C5024D924}" dt="2021-09-14T03:07:11.981" v="597" actId="21"/>
        <pc:sldMkLst>
          <pc:docMk/>
          <pc:sldMk cId="2632203194" sldId="276"/>
        </pc:sldMkLst>
        <pc:spChg chg="del">
          <ac:chgData name="hnmai2909@gmail.com" userId="43cefd8f295b925f" providerId="LiveId" clId="{5DB1C31E-6F38-41A6-8CFD-A32C5024D924}" dt="2021-09-14T03:07:11.981" v="597" actId="21"/>
          <ac:spMkLst>
            <pc:docMk/>
            <pc:sldMk cId="2632203194" sldId="276"/>
            <ac:spMk id="51" creationId="{00000000-0000-0000-0000-000000000000}"/>
          </ac:spMkLst>
        </pc:spChg>
      </pc:sldChg>
      <pc:sldChg chg="ord">
        <pc:chgData name="hnmai2909@gmail.com" userId="43cefd8f295b925f" providerId="LiveId" clId="{5DB1C31E-6F38-41A6-8CFD-A32C5024D924}" dt="2021-09-14T02:57:48.022" v="325"/>
        <pc:sldMkLst>
          <pc:docMk/>
          <pc:sldMk cId="3315038647" sldId="277"/>
        </pc:sldMkLst>
      </pc:sldChg>
      <pc:sldChg chg="modSp add del mod ord modTransition">
        <pc:chgData name="hnmai2909@gmail.com" userId="43cefd8f295b925f" providerId="LiveId" clId="{5DB1C31E-6F38-41A6-8CFD-A32C5024D924}" dt="2021-09-14T03:03:02.815" v="377" actId="2696"/>
        <pc:sldMkLst>
          <pc:docMk/>
          <pc:sldMk cId="2875189616" sldId="281"/>
        </pc:sldMkLst>
        <pc:spChg chg="mod">
          <ac:chgData name="hnmai2909@gmail.com" userId="43cefd8f295b925f" providerId="LiveId" clId="{5DB1C31E-6F38-41A6-8CFD-A32C5024D924}" dt="2021-09-14T03:01:21.673" v="358"/>
          <ac:spMkLst>
            <pc:docMk/>
            <pc:sldMk cId="2875189616" sldId="281"/>
            <ac:spMk id="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19.609" v="352"/>
          <ac:spMkLst>
            <pc:docMk/>
            <pc:sldMk cId="2875189616" sldId="281"/>
            <ac:spMk id="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19.984" v="353"/>
          <ac:spMkLst>
            <pc:docMk/>
            <pc:sldMk cId="2875189616" sldId="281"/>
            <ac:spMk id="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20.664" v="355"/>
          <ac:spMkLst>
            <pc:docMk/>
            <pc:sldMk cId="2875189616" sldId="281"/>
            <ac:spMk id="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20.978" v="356"/>
          <ac:spMkLst>
            <pc:docMk/>
            <pc:sldMk cId="2875189616" sldId="281"/>
            <ac:spMk id="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20.380" v="354"/>
          <ac:spMkLst>
            <pc:docMk/>
            <pc:sldMk cId="2875189616" sldId="281"/>
            <ac:spMk id="1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21.285" v="357"/>
          <ac:spMkLst>
            <pc:docMk/>
            <pc:sldMk cId="2875189616" sldId="281"/>
            <ac:spMk id="1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19.349" v="351"/>
          <ac:spMkLst>
            <pc:docMk/>
            <pc:sldMk cId="2875189616" sldId="281"/>
            <ac:spMk id="1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23.885" v="364"/>
          <ac:spMkLst>
            <pc:docMk/>
            <pc:sldMk cId="2875189616" sldId="281"/>
            <ac:spMk id="1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25.511" v="368"/>
          <ac:spMkLst>
            <pc:docMk/>
            <pc:sldMk cId="2875189616" sldId="281"/>
            <ac:spMk id="1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32.084" v="372"/>
          <ac:spMkLst>
            <pc:docMk/>
            <pc:sldMk cId="2875189616" sldId="281"/>
            <ac:spMk id="1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1:47.151" v="376"/>
          <ac:spMkLst>
            <pc:docMk/>
            <pc:sldMk cId="2875189616" sldId="281"/>
            <ac:spMk id="16" creationId="{00000000-0000-0000-0000-000000000000}"/>
          </ac:spMkLst>
        </pc:spChg>
        <pc:graphicFrameChg chg="mod">
          <ac:chgData name="hnmai2909@gmail.com" userId="43cefd8f295b925f" providerId="LiveId" clId="{5DB1C31E-6F38-41A6-8CFD-A32C5024D924}" dt="2021-09-14T03:01:21.673" v="360"/>
          <ac:graphicFrameMkLst>
            <pc:docMk/>
            <pc:sldMk cId="2875189616" sldId="281"/>
            <ac:graphicFrameMk id="5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5DB1C31E-6F38-41A6-8CFD-A32C5024D924}" dt="2021-09-14T02:57:27.880" v="314" actId="2696"/>
        <pc:sldMkLst>
          <pc:docMk/>
          <pc:sldMk cId="3010970231" sldId="281"/>
        </pc:sldMkLst>
        <pc:spChg chg="mod">
          <ac:chgData name="hnmai2909@gmail.com" userId="43cefd8f295b925f" providerId="LiveId" clId="{5DB1C31E-6F38-41A6-8CFD-A32C5024D924}" dt="2021-09-14T02:53:50.691" v="16"/>
          <ac:spMkLst>
            <pc:docMk/>
            <pc:sldMk cId="3010970231" sldId="281"/>
            <ac:spMk id="4" creationId="{00000000-0000-0000-0000-000000000000}"/>
          </ac:spMkLst>
        </pc:spChg>
      </pc:sldChg>
      <pc:sldChg chg="modSp add del mod ord modTransition">
        <pc:chgData name="hnmai2909@gmail.com" userId="43cefd8f295b925f" providerId="LiveId" clId="{5DB1C31E-6F38-41A6-8CFD-A32C5024D924}" dt="2021-09-14T03:04:36.008" v="496" actId="2696"/>
        <pc:sldMkLst>
          <pc:docMk/>
          <pc:sldMk cId="3027511221" sldId="281"/>
        </pc:sldMkLst>
        <pc:spChg chg="mod">
          <ac:chgData name="hnmai2909@gmail.com" userId="43cefd8f295b925f" providerId="LiveId" clId="{5DB1C31E-6F38-41A6-8CFD-A32C5024D924}" dt="2021-09-14T03:04:33.402" v="483"/>
          <ac:spMkLst>
            <pc:docMk/>
            <pc:sldMk cId="3027511221" sldId="281"/>
            <ac:spMk id="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1.406" v="477"/>
          <ac:spMkLst>
            <pc:docMk/>
            <pc:sldMk cId="3027511221" sldId="281"/>
            <ac:spMk id="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1.719" v="478"/>
          <ac:spMkLst>
            <pc:docMk/>
            <pc:sldMk cId="3027511221" sldId="281"/>
            <ac:spMk id="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2.345" v="480"/>
          <ac:spMkLst>
            <pc:docMk/>
            <pc:sldMk cId="3027511221" sldId="281"/>
            <ac:spMk id="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2.641" v="481"/>
          <ac:spMkLst>
            <pc:docMk/>
            <pc:sldMk cId="3027511221" sldId="281"/>
            <ac:spMk id="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2.036" v="479"/>
          <ac:spMkLst>
            <pc:docMk/>
            <pc:sldMk cId="3027511221" sldId="281"/>
            <ac:spMk id="1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2.975" v="482"/>
          <ac:spMkLst>
            <pc:docMk/>
            <pc:sldMk cId="3027511221" sldId="281"/>
            <ac:spMk id="1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1.116" v="476"/>
          <ac:spMkLst>
            <pc:docMk/>
            <pc:sldMk cId="3027511221" sldId="281"/>
            <ac:spMk id="1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3.820" v="489"/>
          <ac:spMkLst>
            <pc:docMk/>
            <pc:sldMk cId="3027511221" sldId="281"/>
            <ac:spMk id="1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3.925" v="493"/>
          <ac:spMkLst>
            <pc:docMk/>
            <pc:sldMk cId="3027511221" sldId="281"/>
            <ac:spMk id="1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3.925" v="495"/>
          <ac:spMkLst>
            <pc:docMk/>
            <pc:sldMk cId="3027511221" sldId="281"/>
            <ac:spMk id="1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4:30.802" v="475"/>
          <ac:spMkLst>
            <pc:docMk/>
            <pc:sldMk cId="3027511221" sldId="281"/>
            <ac:spMk id="16" creationId="{00000000-0000-0000-0000-000000000000}"/>
          </ac:spMkLst>
        </pc:spChg>
        <pc:graphicFrameChg chg="mod">
          <ac:chgData name="hnmai2909@gmail.com" userId="43cefd8f295b925f" providerId="LiveId" clId="{5DB1C31E-6F38-41A6-8CFD-A32C5024D924}" dt="2021-09-14T03:04:33.402" v="485"/>
          <ac:graphicFrameMkLst>
            <pc:docMk/>
            <pc:sldMk cId="3027511221" sldId="281"/>
            <ac:graphicFrameMk id="5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5DB1C31E-6F38-41A6-8CFD-A32C5024D924}" dt="2021-09-14T03:05:45.823" v="560" actId="2696"/>
        <pc:sldMkLst>
          <pc:docMk/>
          <pc:sldMk cId="3374095901" sldId="281"/>
        </pc:sldMkLst>
        <pc:spChg chg="mod">
          <ac:chgData name="hnmai2909@gmail.com" userId="43cefd8f295b925f" providerId="LiveId" clId="{5DB1C31E-6F38-41A6-8CFD-A32C5024D924}" dt="2021-09-14T03:05:10.934" v="535"/>
          <ac:spMkLst>
            <pc:docMk/>
            <pc:sldMk cId="3374095901" sldId="281"/>
            <ac:spMk id="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4.839" v="555"/>
          <ac:spMkLst>
            <pc:docMk/>
            <pc:sldMk cId="3374095901" sldId="281"/>
            <ac:spMk id="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4.839" v="556"/>
          <ac:spMkLst>
            <pc:docMk/>
            <pc:sldMk cId="3374095901" sldId="281"/>
            <ac:spMk id="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5.634" v="558"/>
          <ac:spMkLst>
            <pc:docMk/>
            <pc:sldMk cId="3374095901" sldId="281"/>
            <ac:spMk id="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29.900" v="559"/>
          <ac:spMkLst>
            <pc:docMk/>
            <pc:sldMk cId="3374095901" sldId="281"/>
            <ac:spMk id="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4.839" v="557"/>
          <ac:spMkLst>
            <pc:docMk/>
            <pc:sldMk cId="3374095901" sldId="281"/>
            <ac:spMk id="1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0.554" v="534"/>
          <ac:spMkLst>
            <pc:docMk/>
            <pc:sldMk cId="3374095901" sldId="281"/>
            <ac:spMk id="1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3.839" v="554"/>
          <ac:spMkLst>
            <pc:docMk/>
            <pc:sldMk cId="3374095901" sldId="281"/>
            <ac:spMk id="1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1.232" v="541"/>
          <ac:spMkLst>
            <pc:docMk/>
            <pc:sldMk cId="3374095901" sldId="281"/>
            <ac:spMk id="1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1.354" v="545"/>
          <ac:spMkLst>
            <pc:docMk/>
            <pc:sldMk cId="3374095901" sldId="281"/>
            <ac:spMk id="1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1.980" v="549"/>
          <ac:spMkLst>
            <pc:docMk/>
            <pc:sldMk cId="3374095901" sldId="281"/>
            <ac:spMk id="1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5:13.024" v="553"/>
          <ac:spMkLst>
            <pc:docMk/>
            <pc:sldMk cId="3374095901" sldId="281"/>
            <ac:spMk id="16" creationId="{00000000-0000-0000-0000-000000000000}"/>
          </ac:spMkLst>
        </pc:spChg>
        <pc:graphicFrameChg chg="mod">
          <ac:chgData name="hnmai2909@gmail.com" userId="43cefd8f295b925f" providerId="LiveId" clId="{5DB1C31E-6F38-41A6-8CFD-A32C5024D924}" dt="2021-09-14T03:05:10.935" v="537"/>
          <ac:graphicFrameMkLst>
            <pc:docMk/>
            <pc:sldMk cId="3374095901" sldId="281"/>
            <ac:graphicFrameMk id="5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5DB1C31E-6F38-41A6-8CFD-A32C5024D924}" dt="2021-09-14T03:07:23.328" v="662" actId="2696"/>
        <pc:sldMkLst>
          <pc:docMk/>
          <pc:sldMk cId="4202199927" sldId="281"/>
        </pc:sldMkLst>
        <pc:spChg chg="mod">
          <ac:chgData name="hnmai2909@gmail.com" userId="43cefd8f295b925f" providerId="LiveId" clId="{5DB1C31E-6F38-41A6-8CFD-A32C5024D924}" dt="2021-09-14T03:07:22.218" v="636"/>
          <ac:spMkLst>
            <pc:docMk/>
            <pc:sldMk cId="4202199927" sldId="281"/>
            <ac:spMk id="4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7:22.471" v="640"/>
          <ac:spMkLst>
            <pc:docMk/>
            <pc:sldMk cId="4202199927" sldId="281"/>
            <ac:spMk id="4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7:22.567" v="644"/>
          <ac:spMkLst>
            <pc:docMk/>
            <pc:sldMk cId="4202199927" sldId="281"/>
            <ac:spMk id="4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7:22.711" v="648"/>
          <ac:spMkLst>
            <pc:docMk/>
            <pc:sldMk cId="4202199927" sldId="281"/>
            <ac:spMk id="4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7:22.818" v="652"/>
          <ac:spMkLst>
            <pc:docMk/>
            <pc:sldMk cId="4202199927" sldId="281"/>
            <ac:spMk id="4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7:22.963" v="656"/>
          <ac:spMkLst>
            <pc:docMk/>
            <pc:sldMk cId="4202199927" sldId="281"/>
            <ac:spMk id="4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7:23.054" v="660"/>
          <ac:spMkLst>
            <pc:docMk/>
            <pc:sldMk cId="4202199927" sldId="281"/>
            <ac:spMk id="4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3:07:23.156" v="661"/>
          <ac:spMkLst>
            <pc:docMk/>
            <pc:sldMk cId="4202199927" sldId="281"/>
            <ac:spMk id="49" creationId="{00000000-0000-0000-0000-000000000000}"/>
          </ac:spMkLst>
        </pc:spChg>
        <pc:cxnChg chg="mod">
          <ac:chgData name="hnmai2909@gmail.com" userId="43cefd8f295b925f" providerId="LiveId" clId="{5DB1C31E-6F38-41A6-8CFD-A32C5024D924}" dt="2021-09-14T03:07:22.218" v="634"/>
          <ac:cxnSpMkLst>
            <pc:docMk/>
            <pc:sldMk cId="4202199927" sldId="281"/>
            <ac:cxnSpMk id="26" creationId="{00000000-0000-0000-0000-000000000000}"/>
          </ac:cxnSpMkLst>
        </pc:cxnChg>
        <pc:cxnChg chg="mod">
          <ac:chgData name="hnmai2909@gmail.com" userId="43cefd8f295b925f" providerId="LiveId" clId="{5DB1C31E-6F38-41A6-8CFD-A32C5024D924}" dt="2021-09-14T03:07:22.470" v="638"/>
          <ac:cxnSpMkLst>
            <pc:docMk/>
            <pc:sldMk cId="4202199927" sldId="281"/>
            <ac:cxnSpMk id="28" creationId="{00000000-0000-0000-0000-000000000000}"/>
          </ac:cxnSpMkLst>
        </pc:cxnChg>
        <pc:cxnChg chg="mod">
          <ac:chgData name="hnmai2909@gmail.com" userId="43cefd8f295b925f" providerId="LiveId" clId="{5DB1C31E-6F38-41A6-8CFD-A32C5024D924}" dt="2021-09-14T03:07:22.567" v="642"/>
          <ac:cxnSpMkLst>
            <pc:docMk/>
            <pc:sldMk cId="4202199927" sldId="281"/>
            <ac:cxnSpMk id="30" creationId="{00000000-0000-0000-0000-000000000000}"/>
          </ac:cxnSpMkLst>
        </pc:cxnChg>
        <pc:cxnChg chg="mod">
          <ac:chgData name="hnmai2909@gmail.com" userId="43cefd8f295b925f" providerId="LiveId" clId="{5DB1C31E-6F38-41A6-8CFD-A32C5024D924}" dt="2021-09-14T03:07:22.710" v="646"/>
          <ac:cxnSpMkLst>
            <pc:docMk/>
            <pc:sldMk cId="4202199927" sldId="281"/>
            <ac:cxnSpMk id="34" creationId="{00000000-0000-0000-0000-000000000000}"/>
          </ac:cxnSpMkLst>
        </pc:cxnChg>
        <pc:cxnChg chg="mod">
          <ac:chgData name="hnmai2909@gmail.com" userId="43cefd8f295b925f" providerId="LiveId" clId="{5DB1C31E-6F38-41A6-8CFD-A32C5024D924}" dt="2021-09-14T03:07:22.818" v="650"/>
          <ac:cxnSpMkLst>
            <pc:docMk/>
            <pc:sldMk cId="4202199927" sldId="281"/>
            <ac:cxnSpMk id="36" creationId="{00000000-0000-0000-0000-000000000000}"/>
          </ac:cxnSpMkLst>
        </pc:cxnChg>
        <pc:cxnChg chg="mod">
          <ac:chgData name="hnmai2909@gmail.com" userId="43cefd8f295b925f" providerId="LiveId" clId="{5DB1C31E-6F38-41A6-8CFD-A32C5024D924}" dt="2021-09-14T03:07:22.962" v="654"/>
          <ac:cxnSpMkLst>
            <pc:docMk/>
            <pc:sldMk cId="4202199927" sldId="281"/>
            <ac:cxnSpMk id="38" creationId="{00000000-0000-0000-0000-000000000000}"/>
          </ac:cxnSpMkLst>
        </pc:cxnChg>
        <pc:cxnChg chg="mod">
          <ac:chgData name="hnmai2909@gmail.com" userId="43cefd8f295b925f" providerId="LiveId" clId="{5DB1C31E-6F38-41A6-8CFD-A32C5024D924}" dt="2021-09-14T03:07:23.054" v="658"/>
          <ac:cxnSpMkLst>
            <pc:docMk/>
            <pc:sldMk cId="4202199927" sldId="281"/>
            <ac:cxnSpMk id="41" creationId="{00000000-0000-0000-0000-000000000000}"/>
          </ac:cxnSpMkLst>
        </pc:cxnChg>
      </pc:sldChg>
      <pc:sldChg chg="addSp modSp add mod">
        <pc:chgData name="hnmai2909@gmail.com" userId="43cefd8f295b925f" providerId="LiveId" clId="{5DB1C31E-6F38-41A6-8CFD-A32C5024D924}" dt="2021-09-14T13:03:24.566" v="721" actId="14100"/>
        <pc:sldMkLst>
          <pc:docMk/>
          <pc:sldMk cId="4259211587" sldId="281"/>
        </pc:sldMkLst>
        <pc:picChg chg="add mod">
          <ac:chgData name="hnmai2909@gmail.com" userId="43cefd8f295b925f" providerId="LiveId" clId="{5DB1C31E-6F38-41A6-8CFD-A32C5024D924}" dt="2021-09-14T13:03:15.121" v="716" actId="1076"/>
          <ac:picMkLst>
            <pc:docMk/>
            <pc:sldMk cId="4259211587" sldId="281"/>
            <ac:picMk id="3" creationId="{C42B4B1F-A41B-4AAF-9BD2-FD1C24792F7E}"/>
          </ac:picMkLst>
        </pc:picChg>
        <pc:picChg chg="add mod">
          <ac:chgData name="hnmai2909@gmail.com" userId="43cefd8f295b925f" providerId="LiveId" clId="{5DB1C31E-6F38-41A6-8CFD-A32C5024D924}" dt="2021-09-14T13:03:24.566" v="721" actId="14100"/>
          <ac:picMkLst>
            <pc:docMk/>
            <pc:sldMk cId="4259211587" sldId="281"/>
            <ac:picMk id="4" creationId="{42FF4B76-7FBA-437D-B2BB-194F9159F28F}"/>
          </ac:picMkLst>
        </pc:picChg>
      </pc:sldChg>
      <pc:sldChg chg="add del ord modTransition">
        <pc:chgData name="hnmai2909@gmail.com" userId="43cefd8f295b925f" providerId="LiveId" clId="{5DB1C31E-6F38-41A6-8CFD-A32C5024D924}" dt="2021-09-14T03:03:02.831" v="378" actId="2696"/>
        <pc:sldMkLst>
          <pc:docMk/>
          <pc:sldMk cId="579580635" sldId="282"/>
        </pc:sldMkLst>
      </pc:sldChg>
      <pc:sldChg chg="add del ord modTransition">
        <pc:chgData name="hnmai2909@gmail.com" userId="43cefd8f295b925f" providerId="LiveId" clId="{5DB1C31E-6F38-41A6-8CFD-A32C5024D924}" dt="2021-09-14T03:07:23.334" v="663" actId="2696"/>
        <pc:sldMkLst>
          <pc:docMk/>
          <pc:sldMk cId="1740947759" sldId="282"/>
        </pc:sldMkLst>
      </pc:sldChg>
      <pc:sldChg chg="modSp add del mod ord modTransition">
        <pc:chgData name="hnmai2909@gmail.com" userId="43cefd8f295b925f" providerId="LiveId" clId="{5DB1C31E-6F38-41A6-8CFD-A32C5024D924}" dt="2021-09-14T02:57:27.912" v="316" actId="2696"/>
        <pc:sldMkLst>
          <pc:docMk/>
          <pc:sldMk cId="1983155978" sldId="282"/>
        </pc:sldMkLst>
        <pc:spChg chg="mod">
          <ac:chgData name="hnmai2909@gmail.com" userId="43cefd8f295b925f" providerId="LiveId" clId="{5DB1C31E-6F38-41A6-8CFD-A32C5024D924}" dt="2021-09-14T02:53:51.251" v="19"/>
          <ac:spMkLst>
            <pc:docMk/>
            <pc:sldMk cId="1983155978" sldId="282"/>
            <ac:spMk id="2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411" v="21"/>
          <ac:spMkLst>
            <pc:docMk/>
            <pc:sldMk cId="1983155978" sldId="282"/>
            <ac:spMk id="2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601" v="22"/>
          <ac:spMkLst>
            <pc:docMk/>
            <pc:sldMk cId="1983155978" sldId="282"/>
            <ac:spMk id="3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601" v="22"/>
          <ac:spMkLst>
            <pc:docMk/>
            <pc:sldMk cId="1983155978" sldId="282"/>
            <ac:spMk id="3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601" v="22"/>
          <ac:spMkLst>
            <pc:docMk/>
            <pc:sldMk cId="1983155978" sldId="282"/>
            <ac:spMk id="3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601" v="22"/>
          <ac:spMkLst>
            <pc:docMk/>
            <pc:sldMk cId="1983155978" sldId="282"/>
            <ac:spMk id="3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786" v="23"/>
          <ac:spMkLst>
            <pc:docMk/>
            <pc:sldMk cId="1983155978" sldId="282"/>
            <ac:spMk id="3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786" v="23"/>
          <ac:spMkLst>
            <pc:docMk/>
            <pc:sldMk cId="1983155978" sldId="282"/>
            <ac:spMk id="3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786" v="23"/>
          <ac:spMkLst>
            <pc:docMk/>
            <pc:sldMk cId="1983155978" sldId="282"/>
            <ac:spMk id="4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786" v="23"/>
          <ac:spMkLst>
            <pc:docMk/>
            <pc:sldMk cId="1983155978" sldId="282"/>
            <ac:spMk id="4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824" v="24"/>
          <ac:spMkLst>
            <pc:docMk/>
            <pc:sldMk cId="1983155978" sldId="282"/>
            <ac:spMk id="4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824" v="24"/>
          <ac:spMkLst>
            <pc:docMk/>
            <pc:sldMk cId="1983155978" sldId="282"/>
            <ac:spMk id="4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824" v="24"/>
          <ac:spMkLst>
            <pc:docMk/>
            <pc:sldMk cId="1983155978" sldId="282"/>
            <ac:spMk id="4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1.824" v="24"/>
          <ac:spMkLst>
            <pc:docMk/>
            <pc:sldMk cId="1983155978" sldId="282"/>
            <ac:spMk id="47" creationId="{00000000-0000-0000-0000-000000000000}"/>
          </ac:spMkLst>
        </pc:spChg>
        <pc:grpChg chg="mod">
          <ac:chgData name="hnmai2909@gmail.com" userId="43cefd8f295b925f" providerId="LiveId" clId="{5DB1C31E-6F38-41A6-8CFD-A32C5024D924}" dt="2021-09-14T02:53:51.601" v="22"/>
          <ac:grpSpMkLst>
            <pc:docMk/>
            <pc:sldMk cId="1983155978" sldId="282"/>
            <ac:grpSpMk id="30" creationId="{00000000-0000-0000-0000-000000000000}"/>
          </ac:grpSpMkLst>
        </pc:grpChg>
        <pc:grpChg chg="mod">
          <ac:chgData name="hnmai2909@gmail.com" userId="43cefd8f295b925f" providerId="LiveId" clId="{5DB1C31E-6F38-41A6-8CFD-A32C5024D924}" dt="2021-09-14T02:53:51.601" v="22"/>
          <ac:grpSpMkLst>
            <pc:docMk/>
            <pc:sldMk cId="1983155978" sldId="282"/>
            <ac:grpSpMk id="31" creationId="{00000000-0000-0000-0000-000000000000}"/>
          </ac:grpSpMkLst>
        </pc:grpChg>
        <pc:grpChg chg="mod">
          <ac:chgData name="hnmai2909@gmail.com" userId="43cefd8f295b925f" providerId="LiveId" clId="{5DB1C31E-6F38-41A6-8CFD-A32C5024D924}" dt="2021-09-14T02:53:51.786" v="23"/>
          <ac:grpSpMkLst>
            <pc:docMk/>
            <pc:sldMk cId="1983155978" sldId="282"/>
            <ac:grpSpMk id="36" creationId="{00000000-0000-0000-0000-000000000000}"/>
          </ac:grpSpMkLst>
        </pc:grpChg>
        <pc:grpChg chg="mod">
          <ac:chgData name="hnmai2909@gmail.com" userId="43cefd8f295b925f" providerId="LiveId" clId="{5DB1C31E-6F38-41A6-8CFD-A32C5024D924}" dt="2021-09-14T02:53:51.786" v="23"/>
          <ac:grpSpMkLst>
            <pc:docMk/>
            <pc:sldMk cId="1983155978" sldId="282"/>
            <ac:grpSpMk id="37" creationId="{00000000-0000-0000-0000-000000000000}"/>
          </ac:grpSpMkLst>
        </pc:grpChg>
        <pc:grpChg chg="mod">
          <ac:chgData name="hnmai2909@gmail.com" userId="43cefd8f295b925f" providerId="LiveId" clId="{5DB1C31E-6F38-41A6-8CFD-A32C5024D924}" dt="2021-09-14T02:53:51.824" v="24"/>
          <ac:grpSpMkLst>
            <pc:docMk/>
            <pc:sldMk cId="1983155978" sldId="282"/>
            <ac:grpSpMk id="42" creationId="{00000000-0000-0000-0000-000000000000}"/>
          </ac:grpSpMkLst>
        </pc:grpChg>
        <pc:grpChg chg="mod">
          <ac:chgData name="hnmai2909@gmail.com" userId="43cefd8f295b925f" providerId="LiveId" clId="{5DB1C31E-6F38-41A6-8CFD-A32C5024D924}" dt="2021-09-14T02:53:51.824" v="24"/>
          <ac:grpSpMkLst>
            <pc:docMk/>
            <pc:sldMk cId="1983155978" sldId="282"/>
            <ac:grpSpMk id="43" creationId="{00000000-0000-0000-0000-000000000000}"/>
          </ac:grpSpMkLst>
        </pc:grpChg>
        <pc:picChg chg="mod">
          <ac:chgData name="hnmai2909@gmail.com" userId="43cefd8f295b925f" providerId="LiveId" clId="{5DB1C31E-6F38-41A6-8CFD-A32C5024D924}" dt="2021-09-14T02:53:51.142" v="17"/>
          <ac:picMkLst>
            <pc:docMk/>
            <pc:sldMk cId="1983155978" sldId="282"/>
            <ac:picMk id="27" creationId="{00000000-0000-0000-0000-000000000000}"/>
          </ac:picMkLst>
        </pc:picChg>
        <pc:picChg chg="mod">
          <ac:chgData name="hnmai2909@gmail.com" userId="43cefd8f295b925f" providerId="LiveId" clId="{5DB1C31E-6F38-41A6-8CFD-A32C5024D924}" dt="2021-09-14T02:53:52.049" v="25"/>
          <ac:picMkLst>
            <pc:docMk/>
            <pc:sldMk cId="1983155978" sldId="282"/>
            <ac:picMk id="49" creationId="{00000000-0000-0000-0000-000000000000}"/>
          </ac:picMkLst>
        </pc:picChg>
        <pc:picChg chg="mod">
          <ac:chgData name="hnmai2909@gmail.com" userId="43cefd8f295b925f" providerId="LiveId" clId="{5DB1C31E-6F38-41A6-8CFD-A32C5024D924}" dt="2021-09-14T02:53:52.107" v="26"/>
          <ac:picMkLst>
            <pc:docMk/>
            <pc:sldMk cId="1983155978" sldId="282"/>
            <ac:picMk id="50" creationId="{00000000-0000-0000-0000-000000000000}"/>
          </ac:picMkLst>
        </pc:picChg>
      </pc:sldChg>
      <pc:sldChg chg="addSp modSp add mod">
        <pc:chgData name="hnmai2909@gmail.com" userId="43cefd8f295b925f" providerId="LiveId" clId="{5DB1C31E-6F38-41A6-8CFD-A32C5024D924}" dt="2021-09-14T13:05:01.101" v="728" actId="1076"/>
        <pc:sldMkLst>
          <pc:docMk/>
          <pc:sldMk cId="2448179654" sldId="282"/>
        </pc:sldMkLst>
        <pc:picChg chg="add mod">
          <ac:chgData name="hnmai2909@gmail.com" userId="43cefd8f295b925f" providerId="LiveId" clId="{5DB1C31E-6F38-41A6-8CFD-A32C5024D924}" dt="2021-09-14T13:05:01.101" v="728" actId="1076"/>
          <ac:picMkLst>
            <pc:docMk/>
            <pc:sldMk cId="2448179654" sldId="282"/>
            <ac:picMk id="5" creationId="{13E4D623-54BE-4744-AC4A-1E3FEBB18956}"/>
          </ac:picMkLst>
        </pc:picChg>
      </pc:sldChg>
      <pc:sldChg chg="add del ord modTransition">
        <pc:chgData name="hnmai2909@gmail.com" userId="43cefd8f295b925f" providerId="LiveId" clId="{5DB1C31E-6F38-41A6-8CFD-A32C5024D924}" dt="2021-09-14T03:05:45.837" v="561" actId="2696"/>
        <pc:sldMkLst>
          <pc:docMk/>
          <pc:sldMk cId="3094927734" sldId="282"/>
        </pc:sldMkLst>
      </pc:sldChg>
      <pc:sldChg chg="add del ord modTransition">
        <pc:chgData name="hnmai2909@gmail.com" userId="43cefd8f295b925f" providerId="LiveId" clId="{5DB1C31E-6F38-41A6-8CFD-A32C5024D924}" dt="2021-09-14T03:04:36.023" v="497" actId="2696"/>
        <pc:sldMkLst>
          <pc:docMk/>
          <pc:sldMk cId="4265922073" sldId="282"/>
        </pc:sldMkLst>
      </pc:sldChg>
      <pc:sldChg chg="addSp modSp add mod">
        <pc:chgData name="hnmai2909@gmail.com" userId="43cefd8f295b925f" providerId="LiveId" clId="{5DB1C31E-6F38-41A6-8CFD-A32C5024D924}" dt="2021-09-14T13:05:31.074" v="734" actId="1076"/>
        <pc:sldMkLst>
          <pc:docMk/>
          <pc:sldMk cId="3600475788" sldId="283"/>
        </pc:sldMkLst>
        <pc:picChg chg="add mod">
          <ac:chgData name="hnmai2909@gmail.com" userId="43cefd8f295b925f" providerId="LiveId" clId="{5DB1C31E-6F38-41A6-8CFD-A32C5024D924}" dt="2021-09-14T13:05:31.074" v="734" actId="1076"/>
          <ac:picMkLst>
            <pc:docMk/>
            <pc:sldMk cId="3600475788" sldId="283"/>
            <ac:picMk id="6" creationId="{EA0A6055-59CF-49F7-922A-10769C642489}"/>
          </ac:picMkLst>
        </pc:picChg>
      </pc:sldChg>
      <pc:sldChg chg="add del ord modTransition">
        <pc:chgData name="hnmai2909@gmail.com" userId="43cefd8f295b925f" providerId="LiveId" clId="{5DB1C31E-6F38-41A6-8CFD-A32C5024D924}" dt="2021-09-14T02:57:27.902" v="315" actId="2696"/>
        <pc:sldMkLst>
          <pc:docMk/>
          <pc:sldMk cId="3997280444" sldId="283"/>
        </pc:sldMkLst>
      </pc:sldChg>
      <pc:sldChg chg="addSp modSp add mod">
        <pc:chgData name="hnmai2909@gmail.com" userId="43cefd8f295b925f" providerId="LiveId" clId="{5DB1C31E-6F38-41A6-8CFD-A32C5024D924}" dt="2021-09-14T13:06:03.268" v="739" actId="571"/>
        <pc:sldMkLst>
          <pc:docMk/>
          <pc:sldMk cId="816550971" sldId="284"/>
        </pc:sldMkLst>
        <pc:picChg chg="add mod">
          <ac:chgData name="hnmai2909@gmail.com" userId="43cefd8f295b925f" providerId="LiveId" clId="{5DB1C31E-6F38-41A6-8CFD-A32C5024D924}" dt="2021-09-14T13:06:00.374" v="738" actId="1076"/>
          <ac:picMkLst>
            <pc:docMk/>
            <pc:sldMk cId="816550971" sldId="284"/>
            <ac:picMk id="7" creationId="{79D313BB-1A86-4C46-B043-A57D0CB6F59C}"/>
          </ac:picMkLst>
        </pc:picChg>
        <pc:picChg chg="add mod">
          <ac:chgData name="hnmai2909@gmail.com" userId="43cefd8f295b925f" providerId="LiveId" clId="{5DB1C31E-6F38-41A6-8CFD-A32C5024D924}" dt="2021-09-14T13:06:03.268" v="739" actId="571"/>
          <ac:picMkLst>
            <pc:docMk/>
            <pc:sldMk cId="816550971" sldId="284"/>
            <ac:picMk id="51" creationId="{15771785-69E5-48F5-8F5F-6DE552A77F11}"/>
          </ac:picMkLst>
        </pc:picChg>
      </pc:sldChg>
      <pc:sldChg chg="add del ord modTransition">
        <pc:chgData name="hnmai2909@gmail.com" userId="43cefd8f295b925f" providerId="LiveId" clId="{5DB1C31E-6F38-41A6-8CFD-A32C5024D924}" dt="2021-09-14T02:57:27.918" v="317" actId="2696"/>
        <pc:sldMkLst>
          <pc:docMk/>
          <pc:sldMk cId="3825819192" sldId="284"/>
        </pc:sldMkLst>
      </pc:sldChg>
      <pc:sldChg chg="modSp add del mod ord modTransition">
        <pc:chgData name="hnmai2909@gmail.com" userId="43cefd8f295b925f" providerId="LiveId" clId="{5DB1C31E-6F38-41A6-8CFD-A32C5024D924}" dt="2021-09-14T02:57:27.924" v="318" actId="2696"/>
        <pc:sldMkLst>
          <pc:docMk/>
          <pc:sldMk cId="3769464527" sldId="285"/>
        </pc:sldMkLst>
        <pc:spChg chg="mod">
          <ac:chgData name="hnmai2909@gmail.com" userId="43cefd8f295b925f" providerId="LiveId" clId="{5DB1C31E-6F38-41A6-8CFD-A32C5024D924}" dt="2021-09-14T02:53:55.025" v="36"/>
          <ac:spMkLst>
            <pc:docMk/>
            <pc:sldMk cId="3769464527" sldId="285"/>
            <ac:spMk id="11" creationId="{00000000-0000-0000-0000-000000000000}"/>
          </ac:spMkLst>
        </pc:spChg>
        <pc:picChg chg="mod">
          <ac:chgData name="hnmai2909@gmail.com" userId="43cefd8f295b925f" providerId="LiveId" clId="{5DB1C31E-6F38-41A6-8CFD-A32C5024D924}" dt="2021-09-14T02:53:55.147" v="38"/>
          <ac:picMkLst>
            <pc:docMk/>
            <pc:sldMk cId="3769464527" sldId="285"/>
            <ac:picMk id="102" creationId="{00000000-0000-0000-0000-000000000000}"/>
          </ac:picMkLst>
        </pc:picChg>
      </pc:sldChg>
      <pc:sldChg chg="add del ord modTransition">
        <pc:chgData name="hnmai2909@gmail.com" userId="43cefd8f295b925f" providerId="LiveId" clId="{5DB1C31E-6F38-41A6-8CFD-A32C5024D924}" dt="2021-09-14T02:57:27.931" v="319" actId="2696"/>
        <pc:sldMkLst>
          <pc:docMk/>
          <pc:sldMk cId="610720059" sldId="286"/>
        </pc:sldMkLst>
      </pc:sldChg>
      <pc:sldChg chg="modSp add del mod ord modTransition">
        <pc:chgData name="hnmai2909@gmail.com" userId="43cefd8f295b925f" providerId="LiveId" clId="{5DB1C31E-6F38-41A6-8CFD-A32C5024D924}" dt="2021-09-14T02:56:43.651" v="243" actId="2696"/>
        <pc:sldMkLst>
          <pc:docMk/>
          <pc:sldMk cId="12809917" sldId="287"/>
        </pc:sldMkLst>
        <pc:spChg chg="mod">
          <ac:chgData name="hnmai2909@gmail.com" userId="43cefd8f295b925f" providerId="LiveId" clId="{5DB1C31E-6F38-41A6-8CFD-A32C5024D924}" dt="2021-09-14T02:55:43.632" v="228"/>
          <ac:spMkLst>
            <pc:docMk/>
            <pc:sldMk cId="12809917" sldId="287"/>
            <ac:spMk id="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5:43.733" v="230"/>
          <ac:spMkLst>
            <pc:docMk/>
            <pc:sldMk cId="12809917" sldId="287"/>
            <ac:spMk id="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5:43.733" v="229"/>
          <ac:spMkLst>
            <pc:docMk/>
            <pc:sldMk cId="12809917" sldId="287"/>
            <ac:spMk id="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5:43.733" v="231"/>
          <ac:spMkLst>
            <pc:docMk/>
            <pc:sldMk cId="12809917" sldId="287"/>
            <ac:spMk id="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5:43.733" v="232"/>
          <ac:spMkLst>
            <pc:docMk/>
            <pc:sldMk cId="12809917" sldId="287"/>
            <ac:spMk id="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5:47.890" v="235"/>
          <ac:spMkLst>
            <pc:docMk/>
            <pc:sldMk cId="12809917" sldId="287"/>
            <ac:spMk id="1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6:20.813" v="238"/>
          <ac:spMkLst>
            <pc:docMk/>
            <pc:sldMk cId="12809917" sldId="287"/>
            <ac:spMk id="1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6:10.850" v="237"/>
          <ac:spMkLst>
            <pc:docMk/>
            <pc:sldMk cId="12809917" sldId="287"/>
            <ac:spMk id="1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6:08.173" v="236"/>
          <ac:spMkLst>
            <pc:docMk/>
            <pc:sldMk cId="12809917" sldId="287"/>
            <ac:spMk id="1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6:27.400" v="240"/>
          <ac:spMkLst>
            <pc:docMk/>
            <pc:sldMk cId="12809917" sldId="287"/>
            <ac:spMk id="1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6:43.446" v="242"/>
          <ac:spMkLst>
            <pc:docMk/>
            <pc:sldMk cId="12809917" sldId="287"/>
            <ac:spMk id="15" creationId="{00000000-0000-0000-0000-000000000000}"/>
          </ac:spMkLst>
        </pc:spChg>
        <pc:graphicFrameChg chg="mod">
          <ac:chgData name="hnmai2909@gmail.com" userId="43cefd8f295b925f" providerId="LiveId" clId="{5DB1C31E-6F38-41A6-8CFD-A32C5024D924}" dt="2021-09-14T02:55:43.733" v="234"/>
          <ac:graphicFrameMkLst>
            <pc:docMk/>
            <pc:sldMk cId="12809917" sldId="287"/>
            <ac:graphicFrameMk id="5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5DB1C31E-6F38-41A6-8CFD-A32C5024D924}" dt="2021-09-14T02:53:59.191" v="53" actId="2696"/>
        <pc:sldMkLst>
          <pc:docMk/>
          <pc:sldMk cId="757916809" sldId="287"/>
        </pc:sldMkLst>
        <pc:spChg chg="mod">
          <ac:chgData name="hnmai2909@gmail.com" userId="43cefd8f295b925f" providerId="LiveId" clId="{5DB1C31E-6F38-41A6-8CFD-A32C5024D924}" dt="2021-09-14T02:53:58.923" v="52"/>
          <ac:spMkLst>
            <pc:docMk/>
            <pc:sldMk cId="757916809" sldId="287"/>
            <ac:spMk id="12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3:57.713" v="50"/>
          <ac:spMkLst>
            <pc:docMk/>
            <pc:sldMk cId="757916809" sldId="287"/>
            <ac:spMk id="124" creationId="{00000000-0000-0000-0000-000000000000}"/>
          </ac:spMkLst>
        </pc:spChg>
      </pc:sldChg>
      <pc:sldChg chg="modSp add del mod ord modTransition">
        <pc:chgData name="hnmai2909@gmail.com" userId="43cefd8f295b925f" providerId="LiveId" clId="{5DB1C31E-6F38-41A6-8CFD-A32C5024D924}" dt="2021-09-14T02:55:30.466" v="203" actId="2696"/>
        <pc:sldMkLst>
          <pc:docMk/>
          <pc:sldMk cId="1245619075" sldId="287"/>
        </pc:sldMkLst>
        <pc:spChg chg="mod">
          <ac:chgData name="hnmai2909@gmail.com" userId="43cefd8f295b925f" providerId="LiveId" clId="{5DB1C31E-6F38-41A6-8CFD-A32C5024D924}" dt="2021-09-14T02:55:01.295" v="196"/>
          <ac:spMkLst>
            <pc:docMk/>
            <pc:sldMk cId="1245619075" sldId="287"/>
            <ac:spMk id="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5:02.171" v="198"/>
          <ac:spMkLst>
            <pc:docMk/>
            <pc:sldMk cId="1245619075" sldId="287"/>
            <ac:spMk id="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5:25.860" v="200"/>
          <ac:spMkLst>
            <pc:docMk/>
            <pc:sldMk cId="1245619075" sldId="287"/>
            <ac:spMk id="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5:30.297" v="202"/>
          <ac:spMkLst>
            <pc:docMk/>
            <pc:sldMk cId="1245619075" sldId="287"/>
            <ac:spMk id="7" creationId="{00000000-0000-0000-0000-000000000000}"/>
          </ac:spMkLst>
        </pc:spChg>
      </pc:sldChg>
      <pc:sldChg chg="modSp add del mod ord modTransition">
        <pc:chgData name="hnmai2909@gmail.com" userId="43cefd8f295b925f" providerId="LiveId" clId="{5DB1C31E-6F38-41A6-8CFD-A32C5024D924}" dt="2021-09-14T02:57:13.584" v="279" actId="2696"/>
        <pc:sldMkLst>
          <pc:docMk/>
          <pc:sldMk cId="1254373640" sldId="287"/>
        </pc:sldMkLst>
        <pc:spChg chg="mod">
          <ac:chgData name="hnmai2909@gmail.com" userId="43cefd8f295b925f" providerId="LiveId" clId="{5DB1C31E-6F38-41A6-8CFD-A32C5024D924}" dt="2021-09-14T02:56:50.051" v="263"/>
          <ac:spMkLst>
            <pc:docMk/>
            <pc:sldMk cId="1254373640" sldId="287"/>
            <ac:spMk id="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6:50.052" v="264"/>
          <ac:spMkLst>
            <pc:docMk/>
            <pc:sldMk cId="1254373640" sldId="287"/>
            <ac:spMk id="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10.726" v="275"/>
          <ac:spMkLst>
            <pc:docMk/>
            <pc:sldMk cId="1254373640" sldId="287"/>
            <ac:spMk id="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12.344" v="276"/>
          <ac:spMkLst>
            <pc:docMk/>
            <pc:sldMk cId="1254373640" sldId="287"/>
            <ac:spMk id="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13.022" v="277"/>
          <ac:spMkLst>
            <pc:docMk/>
            <pc:sldMk cId="1254373640" sldId="287"/>
            <ac:spMk id="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13.458" v="278"/>
          <ac:spMkLst>
            <pc:docMk/>
            <pc:sldMk cId="1254373640" sldId="287"/>
            <ac:spMk id="1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08.613" v="270"/>
          <ac:spMkLst>
            <pc:docMk/>
            <pc:sldMk cId="1254373640" sldId="287"/>
            <ac:spMk id="1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09.748" v="274"/>
          <ac:spMkLst>
            <pc:docMk/>
            <pc:sldMk cId="1254373640" sldId="287"/>
            <ac:spMk id="12" creationId="{00000000-0000-0000-0000-000000000000}"/>
          </ac:spMkLst>
        </pc:spChg>
        <pc:graphicFrameChg chg="mod">
          <ac:chgData name="hnmai2909@gmail.com" userId="43cefd8f295b925f" providerId="LiveId" clId="{5DB1C31E-6F38-41A6-8CFD-A32C5024D924}" dt="2021-09-14T02:56:50.053" v="266"/>
          <ac:graphicFrameMkLst>
            <pc:docMk/>
            <pc:sldMk cId="1254373640" sldId="287"/>
            <ac:graphicFrameMk id="5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5DB1C31E-6F38-41A6-8CFD-A32C5024D924}" dt="2021-09-14T02:54:59.114" v="179" actId="2696"/>
        <pc:sldMkLst>
          <pc:docMk/>
          <pc:sldMk cId="2038864528" sldId="287"/>
        </pc:sldMkLst>
        <pc:spChg chg="mod">
          <ac:chgData name="hnmai2909@gmail.com" userId="43cefd8f295b925f" providerId="LiveId" clId="{5DB1C31E-6F38-41A6-8CFD-A32C5024D924}" dt="2021-09-14T02:54:40.884" v="163"/>
          <ac:spMkLst>
            <pc:docMk/>
            <pc:sldMk cId="2038864528" sldId="287"/>
            <ac:spMk id="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0.884" v="164"/>
          <ac:spMkLst>
            <pc:docMk/>
            <pc:sldMk cId="2038864528" sldId="287"/>
            <ac:spMk id="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0.885" v="166"/>
          <ac:spMkLst>
            <pc:docMk/>
            <pc:sldMk cId="2038864528" sldId="287"/>
            <ac:spMk id="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0.885" v="165"/>
          <ac:spMkLst>
            <pc:docMk/>
            <pc:sldMk cId="2038864528" sldId="287"/>
            <ac:spMk id="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0.276" v="152"/>
          <ac:spMkLst>
            <pc:docMk/>
            <pc:sldMk cId="2038864528" sldId="287"/>
            <ac:spMk id="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2.121" v="167"/>
          <ac:spMkLst>
            <pc:docMk/>
            <pc:sldMk cId="2038864528" sldId="287"/>
            <ac:spMk id="1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4.905" v="168"/>
          <ac:spMkLst>
            <pc:docMk/>
            <pc:sldMk cId="2038864528" sldId="287"/>
            <ac:spMk id="1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6.613" v="170"/>
          <ac:spMkLst>
            <pc:docMk/>
            <pc:sldMk cId="2038864528" sldId="287"/>
            <ac:spMk id="1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9.698" v="171"/>
          <ac:spMkLst>
            <pc:docMk/>
            <pc:sldMk cId="2038864528" sldId="287"/>
            <ac:spMk id="1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51.373" v="173"/>
          <ac:spMkLst>
            <pc:docMk/>
            <pc:sldMk cId="2038864528" sldId="287"/>
            <ac:spMk id="1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54.307" v="174"/>
          <ac:spMkLst>
            <pc:docMk/>
            <pc:sldMk cId="2038864528" sldId="287"/>
            <ac:spMk id="1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56.003" v="176"/>
          <ac:spMkLst>
            <pc:docMk/>
            <pc:sldMk cId="2038864528" sldId="287"/>
            <ac:spMk id="1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58.070" v="177"/>
          <ac:spMkLst>
            <pc:docMk/>
            <pc:sldMk cId="2038864528" sldId="287"/>
            <ac:spMk id="1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5.757" v="169"/>
          <ac:spMkLst>
            <pc:docMk/>
            <pc:sldMk cId="2038864528" sldId="287"/>
            <ac:spMk id="1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50.527" v="172"/>
          <ac:spMkLst>
            <pc:docMk/>
            <pc:sldMk cId="2038864528" sldId="287"/>
            <ac:spMk id="2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55.102" v="175"/>
          <ac:spMkLst>
            <pc:docMk/>
            <pc:sldMk cId="2038864528" sldId="287"/>
            <ac:spMk id="2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58.937" v="178"/>
          <ac:spMkLst>
            <pc:docMk/>
            <pc:sldMk cId="2038864528" sldId="287"/>
            <ac:spMk id="2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40.596" v="162"/>
          <ac:spMkLst>
            <pc:docMk/>
            <pc:sldMk cId="2038864528" sldId="287"/>
            <ac:spMk id="24" creationId="{00000000-0000-0000-0000-000000000000}"/>
          </ac:spMkLst>
        </pc:spChg>
        <pc:graphicFrameChg chg="mod">
          <ac:chgData name="hnmai2909@gmail.com" userId="43cefd8f295b925f" providerId="LiveId" clId="{5DB1C31E-6F38-41A6-8CFD-A32C5024D924}" dt="2021-09-14T02:54:40.382" v="154"/>
          <ac:graphicFrameMkLst>
            <pc:docMk/>
            <pc:sldMk cId="2038864528" sldId="287"/>
            <ac:graphicFrameMk id="4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5DB1C31E-6F38-41A6-8CFD-A32C5024D924}" dt="2021-09-14T02:54:27.273" v="117" actId="2696"/>
        <pc:sldMkLst>
          <pc:docMk/>
          <pc:sldMk cId="2135035152" sldId="287"/>
        </pc:sldMkLst>
        <pc:spChg chg="mod">
          <ac:chgData name="hnmai2909@gmail.com" userId="43cefd8f295b925f" providerId="LiveId" clId="{5DB1C31E-6F38-41A6-8CFD-A32C5024D924}" dt="2021-09-14T02:54:27.088" v="116"/>
          <ac:spMkLst>
            <pc:docMk/>
            <pc:sldMk cId="2135035152" sldId="287"/>
            <ac:spMk id="15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26.631" v="114"/>
          <ac:spMkLst>
            <pc:docMk/>
            <pc:sldMk cId="2135035152" sldId="287"/>
            <ac:spMk id="156" creationId="{00000000-0000-0000-0000-000000000000}"/>
          </ac:spMkLst>
        </pc:spChg>
      </pc:sldChg>
      <pc:sldChg chg="modSp add del mod ord modTransition">
        <pc:chgData name="hnmai2909@gmail.com" userId="43cefd8f295b925f" providerId="LiveId" clId="{5DB1C31E-6F38-41A6-8CFD-A32C5024D924}" dt="2021-09-14T02:54:12.830" v="85" actId="2696"/>
        <pc:sldMkLst>
          <pc:docMk/>
          <pc:sldMk cId="2533735677" sldId="287"/>
        </pc:sldMkLst>
        <pc:spChg chg="mod">
          <ac:chgData name="hnmai2909@gmail.com" userId="43cefd8f295b925f" providerId="LiveId" clId="{5DB1C31E-6F38-41A6-8CFD-A32C5024D924}" dt="2021-09-14T02:54:12.629" v="84"/>
          <ac:spMkLst>
            <pc:docMk/>
            <pc:sldMk cId="2533735677" sldId="287"/>
            <ac:spMk id="13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11.516" v="82"/>
          <ac:spMkLst>
            <pc:docMk/>
            <pc:sldMk cId="2533735677" sldId="287"/>
            <ac:spMk id="140" creationId="{00000000-0000-0000-0000-000000000000}"/>
          </ac:spMkLst>
        </pc:spChg>
      </pc:sldChg>
      <pc:sldChg chg="modSp add del mod ord modTransition">
        <pc:chgData name="hnmai2909@gmail.com" userId="43cefd8f295b925f" providerId="LiveId" clId="{5DB1C31E-6F38-41A6-8CFD-A32C5024D924}" dt="2021-09-14T02:54:16.904" v="101" actId="2696"/>
        <pc:sldMkLst>
          <pc:docMk/>
          <pc:sldMk cId="2648806328" sldId="287"/>
        </pc:sldMkLst>
        <pc:spChg chg="mod">
          <ac:chgData name="hnmai2909@gmail.com" userId="43cefd8f295b925f" providerId="LiveId" clId="{5DB1C31E-6F38-41A6-8CFD-A32C5024D924}" dt="2021-09-14T02:54:16.705" v="100"/>
          <ac:spMkLst>
            <pc:docMk/>
            <pc:sldMk cId="2648806328" sldId="287"/>
            <ac:spMk id="14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15.126" v="98"/>
          <ac:spMkLst>
            <pc:docMk/>
            <pc:sldMk cId="2648806328" sldId="287"/>
            <ac:spMk id="148" creationId="{00000000-0000-0000-0000-000000000000}"/>
          </ac:spMkLst>
        </pc:spChg>
      </pc:sldChg>
      <pc:sldChg chg="modSp add del mod ord modTransition">
        <pc:chgData name="hnmai2909@gmail.com" userId="43cefd8f295b925f" providerId="LiveId" clId="{5DB1C31E-6F38-41A6-8CFD-A32C5024D924}" dt="2021-09-14T02:57:27.941" v="320" actId="2696"/>
        <pc:sldMkLst>
          <pc:docMk/>
          <pc:sldMk cId="2832714390" sldId="287"/>
        </pc:sldMkLst>
        <pc:spChg chg="mod">
          <ac:chgData name="hnmai2909@gmail.com" userId="43cefd8f295b925f" providerId="LiveId" clId="{5DB1C31E-6F38-41A6-8CFD-A32C5024D924}" dt="2021-09-14T02:57:24.362" v="305"/>
          <ac:spMkLst>
            <pc:docMk/>
            <pc:sldMk cId="2832714390" sldId="287"/>
            <ac:spMk id="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2.921" v="299"/>
          <ac:spMkLst>
            <pc:docMk/>
            <pc:sldMk cId="2832714390" sldId="287"/>
            <ac:spMk id="6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3.198" v="300"/>
          <ac:spMkLst>
            <pc:docMk/>
            <pc:sldMk cId="2832714390" sldId="287"/>
            <ac:spMk id="7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3.562" v="302"/>
          <ac:spMkLst>
            <pc:docMk/>
            <pc:sldMk cId="2832714390" sldId="287"/>
            <ac:spMk id="8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3.816" v="303"/>
          <ac:spMkLst>
            <pc:docMk/>
            <pc:sldMk cId="2832714390" sldId="287"/>
            <ac:spMk id="9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3.284" v="301"/>
          <ac:spMkLst>
            <pc:docMk/>
            <pc:sldMk cId="2832714390" sldId="287"/>
            <ac:spMk id="10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4.083" v="304"/>
          <ac:spMkLst>
            <pc:docMk/>
            <pc:sldMk cId="2832714390" sldId="287"/>
            <ac:spMk id="1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2.697" v="298"/>
          <ac:spMkLst>
            <pc:docMk/>
            <pc:sldMk cId="2832714390" sldId="287"/>
            <ac:spMk id="12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6.404" v="311"/>
          <ac:spMkLst>
            <pc:docMk/>
            <pc:sldMk cId="2832714390" sldId="287"/>
            <ac:spMk id="13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6.404" v="313"/>
          <ac:spMkLst>
            <pc:docMk/>
            <pc:sldMk cId="2832714390" sldId="287"/>
            <ac:spMk id="14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2.156" v="295"/>
          <ac:spMkLst>
            <pc:docMk/>
            <pc:sldMk cId="2832714390" sldId="287"/>
            <ac:spMk id="15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7:22.431" v="297"/>
          <ac:spMkLst>
            <pc:docMk/>
            <pc:sldMk cId="2832714390" sldId="287"/>
            <ac:spMk id="16" creationId="{00000000-0000-0000-0000-000000000000}"/>
          </ac:spMkLst>
        </pc:spChg>
        <pc:graphicFrameChg chg="mod">
          <ac:chgData name="hnmai2909@gmail.com" userId="43cefd8f295b925f" providerId="LiveId" clId="{5DB1C31E-6F38-41A6-8CFD-A32C5024D924}" dt="2021-09-14T02:57:24.362" v="307"/>
          <ac:graphicFrameMkLst>
            <pc:docMk/>
            <pc:sldMk cId="2832714390" sldId="287"/>
            <ac:graphicFrameMk id="5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5DB1C31E-6F38-41A6-8CFD-A32C5024D924}" dt="2021-09-14T02:54:09.306" v="69" actId="2696"/>
        <pc:sldMkLst>
          <pc:docMk/>
          <pc:sldMk cId="3877175785" sldId="287"/>
        </pc:sldMkLst>
        <pc:spChg chg="mod">
          <ac:chgData name="hnmai2909@gmail.com" userId="43cefd8f295b925f" providerId="LiveId" clId="{5DB1C31E-6F38-41A6-8CFD-A32C5024D924}" dt="2021-09-14T02:54:09.029" v="68"/>
          <ac:spMkLst>
            <pc:docMk/>
            <pc:sldMk cId="3877175785" sldId="287"/>
            <ac:spMk id="131" creationId="{00000000-0000-0000-0000-000000000000}"/>
          </ac:spMkLst>
        </pc:spChg>
        <pc:spChg chg="mod">
          <ac:chgData name="hnmai2909@gmail.com" userId="43cefd8f295b925f" providerId="LiveId" clId="{5DB1C31E-6F38-41A6-8CFD-A32C5024D924}" dt="2021-09-14T02:54:01.126" v="66"/>
          <ac:spMkLst>
            <pc:docMk/>
            <pc:sldMk cId="3877175785" sldId="287"/>
            <ac:spMk id="132" creationId="{00000000-0000-0000-0000-000000000000}"/>
          </ac:spMkLst>
        </pc:spChg>
      </pc:sldChg>
      <pc:sldChg chg="add del ord modTransition">
        <pc:chgData name="hnmai2909@gmail.com" userId="43cefd8f295b925f" providerId="LiveId" clId="{5DB1C31E-6F38-41A6-8CFD-A32C5024D924}" dt="2021-09-14T02:56:43.664" v="244" actId="2696"/>
        <pc:sldMkLst>
          <pc:docMk/>
          <pc:sldMk cId="687269077" sldId="288"/>
        </pc:sldMkLst>
      </pc:sldChg>
      <pc:sldChg chg="add del ord modTransition">
        <pc:chgData name="hnmai2909@gmail.com" userId="43cefd8f295b925f" providerId="LiveId" clId="{5DB1C31E-6F38-41A6-8CFD-A32C5024D924}" dt="2021-09-14T02:54:27.273" v="118" actId="2696"/>
        <pc:sldMkLst>
          <pc:docMk/>
          <pc:sldMk cId="1398154105" sldId="288"/>
        </pc:sldMkLst>
      </pc:sldChg>
      <pc:sldChg chg="add del ord modTransition">
        <pc:chgData name="hnmai2909@gmail.com" userId="43cefd8f295b925f" providerId="LiveId" clId="{5DB1C31E-6F38-41A6-8CFD-A32C5024D924}" dt="2021-09-14T02:54:12.835" v="86" actId="2696"/>
        <pc:sldMkLst>
          <pc:docMk/>
          <pc:sldMk cId="1479053084" sldId="288"/>
        </pc:sldMkLst>
      </pc:sldChg>
      <pc:sldChg chg="add del ord modTransition">
        <pc:chgData name="hnmai2909@gmail.com" userId="43cefd8f295b925f" providerId="LiveId" clId="{5DB1C31E-6F38-41A6-8CFD-A32C5024D924}" dt="2021-09-14T02:54:59.138" v="180" actId="2696"/>
        <pc:sldMkLst>
          <pc:docMk/>
          <pc:sldMk cId="1983077153" sldId="288"/>
        </pc:sldMkLst>
      </pc:sldChg>
      <pc:sldChg chg="add del ord modTransition">
        <pc:chgData name="hnmai2909@gmail.com" userId="43cefd8f295b925f" providerId="LiveId" clId="{5DB1C31E-6F38-41A6-8CFD-A32C5024D924}" dt="2021-09-14T02:55:30.466" v="204" actId="2696"/>
        <pc:sldMkLst>
          <pc:docMk/>
          <pc:sldMk cId="2139125691" sldId="288"/>
        </pc:sldMkLst>
      </pc:sldChg>
      <pc:sldChg chg="add del ord modTransition">
        <pc:chgData name="hnmai2909@gmail.com" userId="43cefd8f295b925f" providerId="LiveId" clId="{5DB1C31E-6F38-41A6-8CFD-A32C5024D924}" dt="2021-09-14T02:57:13.600" v="280" actId="2696"/>
        <pc:sldMkLst>
          <pc:docMk/>
          <pc:sldMk cId="2254133724" sldId="288"/>
        </pc:sldMkLst>
      </pc:sldChg>
      <pc:sldChg chg="add del ord modTransition">
        <pc:chgData name="hnmai2909@gmail.com" userId="43cefd8f295b925f" providerId="LiveId" clId="{5DB1C31E-6F38-41A6-8CFD-A32C5024D924}" dt="2021-09-14T02:54:09.322" v="70" actId="2696"/>
        <pc:sldMkLst>
          <pc:docMk/>
          <pc:sldMk cId="2746342670" sldId="288"/>
        </pc:sldMkLst>
      </pc:sldChg>
      <pc:sldChg chg="add del ord modTransition">
        <pc:chgData name="hnmai2909@gmail.com" userId="43cefd8f295b925f" providerId="LiveId" clId="{5DB1C31E-6F38-41A6-8CFD-A32C5024D924}" dt="2021-09-14T02:53:59.207" v="54" actId="2696"/>
        <pc:sldMkLst>
          <pc:docMk/>
          <pc:sldMk cId="3846543092" sldId="288"/>
        </pc:sldMkLst>
      </pc:sldChg>
      <pc:sldChg chg="add del ord modTransition">
        <pc:chgData name="hnmai2909@gmail.com" userId="43cefd8f295b925f" providerId="LiveId" clId="{5DB1C31E-6F38-41A6-8CFD-A32C5024D924}" dt="2021-09-14T02:57:27.953" v="321" actId="2696"/>
        <pc:sldMkLst>
          <pc:docMk/>
          <pc:sldMk cId="4043776641" sldId="288"/>
        </pc:sldMkLst>
      </pc:sldChg>
      <pc:sldChg chg="add del ord modTransition">
        <pc:chgData name="hnmai2909@gmail.com" userId="43cefd8f295b925f" providerId="LiveId" clId="{5DB1C31E-6F38-41A6-8CFD-A32C5024D924}" dt="2021-09-14T02:54:16.904" v="102" actId="2696"/>
        <pc:sldMkLst>
          <pc:docMk/>
          <pc:sldMk cId="4058466396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DFC7-270D-4E36-B6CE-6CF995DCFE4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B2A3B-9386-4197-A130-6E35F961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52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82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794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91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81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98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44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5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6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2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7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3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76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4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83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86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8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9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2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6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8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2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5D0-1ECA-466F-B4AA-77CF711DA13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1" r:id="rId12"/>
    <p:sldLayoutId id="214748366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6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11" Type="http://schemas.openxmlformats.org/officeDocument/2006/relationships/image" Target="../media/image14.png"/><Relationship Id="rId5" Type="http://schemas.openxmlformats.org/officeDocument/2006/relationships/image" Target="../media/image11.gif"/><Relationship Id="rId15" Type="http://schemas.openxmlformats.org/officeDocument/2006/relationships/image" Target="../media/image16.png"/><Relationship Id="rId10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image" Target="../media/image13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3" y="16030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13: LUYỆN TẬP</a:t>
            </a:r>
          </a:p>
        </p:txBody>
      </p:sp>
      <p:sp>
        <p:nvSpPr>
          <p:cNvPr id="4" name="文本框 57"/>
          <p:cNvSpPr txBox="1"/>
          <p:nvPr/>
        </p:nvSpPr>
        <p:spPr>
          <a:xfrm>
            <a:off x="7133156" y="3949701"/>
            <a:ext cx="2657958" cy="476726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17</a:t>
            </a:r>
            <a:endParaRPr lang="en-US" sz="2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1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0" y="3155931"/>
            <a:ext cx="2873692" cy="341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4831080" y="3381226"/>
            <a:ext cx="6934200" cy="132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Tám triệu một trăm mười hai nghìn không trăm mười 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ăm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005840" y="802105"/>
            <a:ext cx="10759500" cy="1267328"/>
          </a:xfrm>
          <a:prstGeom prst="wedgeRoundRectCallout">
            <a:avLst>
              <a:gd name="adj1" fmla="val -36495"/>
              <a:gd name="adj2" fmla="val 15113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Đọc số: 8 112 015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188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74330" y="3708887"/>
            <a:ext cx="1538367" cy="2859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4831080" y="3381226"/>
            <a:ext cx="6934200" cy="132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600 230 080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005840" y="641684"/>
            <a:ext cx="10759500" cy="1903276"/>
          </a:xfrm>
          <a:prstGeom prst="wedgeRoundRectCallout">
            <a:avLst>
              <a:gd name="adj1" fmla="val -38434"/>
              <a:gd name="adj2" fmla="val 10470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số: Sáu trăm triệu hai trăm ba mươi nghìn không trăm tám mươi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506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781" y="5303523"/>
            <a:ext cx="9144000" cy="935575"/>
          </a:xfrm>
        </p:spPr>
        <p:txBody>
          <a:bodyPr>
            <a:no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45560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06734"/>
              </p:ext>
            </p:extLst>
          </p:nvPr>
        </p:nvGraphicFramePr>
        <p:xfrm>
          <a:off x="-31667" y="628731"/>
          <a:ext cx="12223668" cy="6189769"/>
        </p:xfrm>
        <a:graphic>
          <a:graphicData uri="http://schemas.openxmlformats.org/drawingml/2006/table">
            <a:tbl>
              <a:tblPr/>
              <a:tblGrid>
                <a:gridCol w="236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2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5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chữ số 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chữ số 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-101093" y="1704802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35 627 449    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-132344" y="3049128"/>
            <a:ext cx="24905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123 456 789    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-133177" y="4523871"/>
            <a:ext cx="2517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82 175 263    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-133177" y="58114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850 003 200    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-18048" y="13178"/>
            <a:ext cx="122421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các số và nêu giá trị của chữ số 3 và chữ số 5 trong mỗi số:</a:t>
            </a:r>
            <a:endParaRPr lang="en-US" alt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2333564" y="1079714"/>
            <a:ext cx="46447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mươi lăm triệu sáu trăm hai mươi bảy nghìn bốn trăm bốn mươi chín.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7436541" y="1449584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5 000 000</a:t>
            </a:r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2321609" y="2433446"/>
            <a:ext cx="47690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trăm hai mươi ba triệu bốn trăm năm mươi sáu nghìn bảy trăm tám mươi chín.</a:t>
            </a: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7709255" y="3049127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2333564" y="4203874"/>
            <a:ext cx="46567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mươi hai triệu một trăm bảy mươi lăm nghìn hai trăm sáu mươi ba.</a:t>
            </a: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7709255" y="4441831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2272303" y="5511924"/>
            <a:ext cx="47060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trăm năm mươi triệu không trăm linh ba nghìn hai trăm.</a:t>
            </a:r>
          </a:p>
        </p:txBody>
      </p: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7384403" y="5781254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50 000 000</a:t>
            </a: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9942095" y="1433046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30 000 000</a:t>
            </a: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10022305" y="3018965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3 000 000</a:t>
            </a:r>
          </a:p>
        </p:txBody>
      </p:sp>
      <p:sp>
        <p:nvSpPr>
          <p:cNvPr id="22" name="Text Box 61"/>
          <p:cNvSpPr txBox="1">
            <a:spLocks noChangeArrowheads="1"/>
          </p:cNvSpPr>
          <p:nvPr/>
        </p:nvSpPr>
        <p:spPr bwMode="auto">
          <a:xfrm>
            <a:off x="10620497" y="4493708"/>
            <a:ext cx="78481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10230228" y="5745755"/>
            <a:ext cx="117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125710" y="955934"/>
            <a:ext cx="5732708" cy="1815746"/>
          </a:xfrm>
          <a:prstGeom prst="cloudCallout">
            <a:avLst>
              <a:gd name="adj1" fmla="val -46195"/>
              <a:gd name="adj2" fmla="val 5652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HS đọc đề bài</a:t>
            </a:r>
          </a:p>
        </p:txBody>
      </p:sp>
    </p:spTree>
    <p:extLst>
      <p:ext uri="{BB962C8B-B14F-4D97-AF65-F5344CB8AC3E}">
        <p14:creationId xmlns:p14="http://schemas.microsoft.com/office/powerpoint/2010/main" val="16927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449053" y="1299410"/>
            <a:ext cx="7860631" cy="802105"/>
          </a:xfrm>
          <a:prstGeom prst="wedgeRoundRectCallout">
            <a:avLst>
              <a:gd name="adj1" fmla="val 36546"/>
              <a:gd name="adj2" fmla="val 181467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đọc số, ta cần lưu ý điều gì?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73768" y="2542674"/>
            <a:ext cx="6769769" cy="938463"/>
          </a:xfrm>
          <a:prstGeom prst="wedgeRoundRectCallout">
            <a:avLst>
              <a:gd name="adj1" fmla="val -27145"/>
              <a:gd name="adj2" fmla="val 103570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đọc số, ta cần đọc đúng và đầy đủ các hàng, các lớp.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449053" y="1090862"/>
            <a:ext cx="7860631" cy="1187115"/>
          </a:xfrm>
          <a:prstGeom prst="wedgeRoundRectCallout">
            <a:avLst>
              <a:gd name="adj1" fmla="val 37362"/>
              <a:gd name="adj2" fmla="val 139575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đúng giá trị của các chữ số, ta cần lưu ý điều gì?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73768" y="2542673"/>
            <a:ext cx="6769769" cy="938463"/>
          </a:xfrm>
          <a:prstGeom prst="wedgeRoundRectCallout">
            <a:avLst>
              <a:gd name="adj1" fmla="val -27145"/>
              <a:gd name="adj2" fmla="val 103570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xác định hàng của chữ số đó.</a:t>
            </a:r>
          </a:p>
        </p:txBody>
      </p:sp>
    </p:spTree>
    <p:extLst>
      <p:ext uri="{BB962C8B-B14F-4D97-AF65-F5344CB8AC3E}">
        <p14:creationId xmlns:p14="http://schemas.microsoft.com/office/powerpoint/2010/main" val="2503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422692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5098290" y="574676"/>
            <a:ext cx="809625" cy="583088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5149837" y="530590"/>
            <a:ext cx="5307011" cy="1326588"/>
            <a:chOff x="4441089" y="670090"/>
            <a:chExt cx="6037760" cy="149598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768252"/>
              <a:chOff x="4339491" y="761390"/>
              <a:chExt cx="727854" cy="768252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516479" cy="7288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427406" y="1728153"/>
            <a:ext cx="6764591" cy="3479631"/>
            <a:chOff x="4274131" y="302494"/>
            <a:chExt cx="5981091" cy="348034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7"/>
                <a:ext cx="378712" cy="584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0"/>
              <a:ext cx="5420757" cy="2637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2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68898" y="5173481"/>
            <a:ext cx="4768418" cy="1232083"/>
            <a:chOff x="4211488" y="510738"/>
            <a:chExt cx="4769402" cy="1232325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28806"/>
              <a:chOff x="4109890" y="613902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28410" cy="5848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4" y="1203579"/>
              <a:ext cx="4087286" cy="53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2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19728" y="3919926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59605" y="3530937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6C9E4-C784-473C-B86E-95BE1FAA5183}"/>
              </a:ext>
            </a:extLst>
          </p:cNvPr>
          <p:cNvSpPr txBox="1"/>
          <p:nvPr/>
        </p:nvSpPr>
        <p:spPr>
          <a:xfrm>
            <a:off x="4958736" y="-3908"/>
            <a:ext cx="31460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B4B1F-A41B-4AAF-9BD2-FD1C24792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49" y="642237"/>
            <a:ext cx="590846" cy="590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F4B76-7FBA-437D-B2BB-194F9159F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011" y="2907483"/>
            <a:ext cx="545405" cy="5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2977" y="20146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số, biết số đó gồm: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255357"/>
              </p:ext>
            </p:extLst>
          </p:nvPr>
        </p:nvGraphicFramePr>
        <p:xfrm>
          <a:off x="0" y="1058715"/>
          <a:ext cx="12191999" cy="5390210"/>
        </p:xfrm>
        <a:graphic>
          <a:graphicData uri="http://schemas.openxmlformats.org/drawingml/2006/table">
            <a:tbl>
              <a:tblPr/>
              <a:tblGrid>
                <a:gridCol w="742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3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1" y="1863979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triệu, 7 trăm nghìn, 6 chục nghìn, 3 trăm, 4 chục và 2 đơn vị.</a:t>
            </a:r>
          </a:p>
        </p:txBody>
      </p:sp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0" y="5354478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 chục triệu, 7 triệu , 6 trăm nghìn, 3 chục nghìn, 4 nghìn và 2 đơn vị</a:t>
            </a:r>
          </a:p>
        </p:txBody>
      </p:sp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0" y="3059783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triệu, 7 trăm nghìn, 6 nghìn, 3 trăm, 4 chục và 2 đơn vị</a:t>
            </a:r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0" y="4251359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 chục triệu, 7 chục nghìn, 6 nghìn, 3 trăm, 4 chục và 2 đơn vị</a:t>
            </a: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8115300" y="2157663"/>
            <a:ext cx="3276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5 760 342</a:t>
            </a: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8191500" y="5586663"/>
            <a:ext cx="3276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57 634 002</a:t>
            </a:r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8191500" y="4473660"/>
            <a:ext cx="3276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50 076 342</a:t>
            </a: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8115300" y="3270666"/>
            <a:ext cx="3276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5 706 342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481011" y="-29686"/>
            <a:ext cx="5710988" cy="2263053"/>
          </a:xfrm>
          <a:prstGeom prst="cloud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2060"/>
                </a:solidFill>
              </a:rPr>
              <a:t>Khi viết số biết các hàng cần lưu ý điều gì?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481012" y="-348896"/>
            <a:ext cx="5710988" cy="2770880"/>
          </a:xfrm>
          <a:prstGeom prst="cloud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2060"/>
                </a:solidFill>
              </a:rPr>
              <a:t>Viết từ trái sang phải, hàng nào khuyết ta viết số 0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422692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5098290" y="574676"/>
            <a:ext cx="809625" cy="583088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5149837" y="530590"/>
            <a:ext cx="5307011" cy="1326588"/>
            <a:chOff x="4441089" y="670090"/>
            <a:chExt cx="6037760" cy="149598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768252"/>
              <a:chOff x="4339491" y="761390"/>
              <a:chExt cx="727854" cy="768252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516479" cy="7288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427406" y="1728153"/>
            <a:ext cx="6764591" cy="3479631"/>
            <a:chOff x="4274131" y="302494"/>
            <a:chExt cx="5981091" cy="348034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7"/>
                <a:ext cx="378712" cy="584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0"/>
              <a:ext cx="5420757" cy="2637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2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68898" y="5173481"/>
            <a:ext cx="4768418" cy="1232083"/>
            <a:chOff x="4211488" y="510738"/>
            <a:chExt cx="4769402" cy="1232325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28806"/>
              <a:chOff x="4109890" y="613902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28410" cy="5848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4" y="1203579"/>
              <a:ext cx="4087286" cy="53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2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19728" y="3919926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59605" y="3530937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6C9E4-C784-473C-B86E-95BE1FAA5183}"/>
              </a:ext>
            </a:extLst>
          </p:cNvPr>
          <p:cNvSpPr txBox="1"/>
          <p:nvPr/>
        </p:nvSpPr>
        <p:spPr>
          <a:xfrm>
            <a:off x="4958736" y="-3908"/>
            <a:ext cx="31460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B4B1F-A41B-4AAF-9BD2-FD1C24792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49" y="642237"/>
            <a:ext cx="590846" cy="590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F4B76-7FBA-437D-B2BB-194F9159F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011" y="2907483"/>
            <a:ext cx="545405" cy="556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4D623-54BE-4744-AC4A-1E3FEBB18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0507" y="3280484"/>
            <a:ext cx="556735" cy="5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599" y="290513"/>
            <a:ext cx="1183506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Số liệu điều tra dân số của một số nước </a:t>
            </a:r>
            <a:r>
              <a:rPr lang="en-US" altLang="en-US" sz="3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được viết ở bảng sau: </a:t>
            </a:r>
            <a:endParaRPr lang="en-US" alt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2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624378"/>
              </p:ext>
            </p:extLst>
          </p:nvPr>
        </p:nvGraphicFramePr>
        <p:xfrm>
          <a:off x="5887452" y="1429286"/>
          <a:ext cx="5646821" cy="5051724"/>
        </p:xfrm>
        <a:graphic>
          <a:graphicData uri="http://schemas.openxmlformats.org/drawingml/2006/table">
            <a:tbl>
              <a:tblPr/>
              <a:tblGrid>
                <a:gridCol w="272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nước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98 339 425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7 401 663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Cam-pu-chia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vi-VN" sz="32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995 670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 bang Nga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45 888 983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Kỳ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333 326 694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 Độ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1 396 326 288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205"/>
          <p:cNvSpPr txBox="1">
            <a:spLocks noChangeArrowheads="1"/>
          </p:cNvSpPr>
          <p:nvPr/>
        </p:nvSpPr>
        <p:spPr bwMode="auto">
          <a:xfrm>
            <a:off x="223519" y="1921659"/>
            <a:ext cx="5386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nào có số dân nhiều nhất?</a:t>
            </a:r>
          </a:p>
        </p:txBody>
      </p:sp>
      <p:sp>
        <p:nvSpPr>
          <p:cNvPr id="7" name="Text Box 206"/>
          <p:cNvSpPr txBox="1">
            <a:spLocks noChangeArrowheads="1"/>
          </p:cNvSpPr>
          <p:nvPr/>
        </p:nvSpPr>
        <p:spPr bwMode="auto">
          <a:xfrm>
            <a:off x="304799" y="3258736"/>
            <a:ext cx="5116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nào có số dân ít nhất?</a:t>
            </a:r>
          </a:p>
        </p:txBody>
      </p:sp>
      <p:sp>
        <p:nvSpPr>
          <p:cNvPr id="8" name="Text Box 207"/>
          <p:cNvSpPr txBox="1">
            <a:spLocks noChangeArrowheads="1"/>
          </p:cNvSpPr>
          <p:nvPr/>
        </p:nvSpPr>
        <p:spPr bwMode="auto">
          <a:xfrm>
            <a:off x="304799" y="2362883"/>
            <a:ext cx="50270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Ấn Độ có số dân nhiều nhất: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1 396 326 288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208"/>
          <p:cNvSpPr txBox="1">
            <a:spLocks noChangeArrowheads="1"/>
          </p:cNvSpPr>
          <p:nvPr/>
        </p:nvSpPr>
        <p:spPr bwMode="auto">
          <a:xfrm>
            <a:off x="228598" y="3779156"/>
            <a:ext cx="51168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Nước có số dân ít nhất là: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7 401 663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209"/>
          <p:cNvSpPr txBox="1">
            <a:spLocks noChangeArrowheads="1"/>
          </p:cNvSpPr>
          <p:nvPr/>
        </p:nvSpPr>
        <p:spPr bwMode="auto">
          <a:xfrm>
            <a:off x="228599" y="4685060"/>
            <a:ext cx="53861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Hãy viết tên các nước có số dân theo thứ tự từ ít đến nhiều.</a:t>
            </a:r>
          </a:p>
        </p:txBody>
      </p:sp>
      <p:sp>
        <p:nvSpPr>
          <p:cNvPr id="11" name="Text Box 210"/>
          <p:cNvSpPr txBox="1">
            <a:spLocks noChangeArrowheads="1"/>
          </p:cNvSpPr>
          <p:nvPr/>
        </p:nvSpPr>
        <p:spPr bwMode="auto">
          <a:xfrm>
            <a:off x="304799" y="5579306"/>
            <a:ext cx="53861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Lào, Cam-pu-chia, Việt Nam, Liên bang Nga, Hoa Kỳ, Ấn Độ.</a:t>
            </a:r>
          </a:p>
        </p:txBody>
      </p:sp>
      <p:sp>
        <p:nvSpPr>
          <p:cNvPr id="12" name="Text Box 205"/>
          <p:cNvSpPr txBox="1">
            <a:spLocks noChangeArrowheads="1"/>
          </p:cNvSpPr>
          <p:nvPr/>
        </p:nvSpPr>
        <p:spPr bwMode="auto">
          <a:xfrm>
            <a:off x="223519" y="1461385"/>
            <a:ext cx="5386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Trong các nước đó: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154171" y="2286567"/>
            <a:ext cx="5882372" cy="2208083"/>
          </a:xfrm>
          <a:prstGeom prst="cloudCallout">
            <a:avLst>
              <a:gd name="adj1" fmla="val 33322"/>
              <a:gd name="adj2" fmla="val 6321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thống kê về nội dung gì?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04799" y="2216906"/>
            <a:ext cx="6424395" cy="2208083"/>
          </a:xfrm>
          <a:prstGeom prst="cloudCallout">
            <a:avLst>
              <a:gd name="adj1" fmla="val 33322"/>
              <a:gd name="adj2" fmla="val 6321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kê về dân số nước ta vào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80568" y="1498442"/>
            <a:ext cx="6424395" cy="4043807"/>
          </a:xfrm>
          <a:prstGeom prst="cloudCallout">
            <a:avLst>
              <a:gd name="adj1" fmla="val 40314"/>
              <a:gd name="adj2" fmla="val 4854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nước nào nhiều dân, ít dân nhất và viết được tên các nước có số dân theo thứ tự từ ít đến nhiều ta làm thế nào?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657727" y="2348601"/>
            <a:ext cx="6424395" cy="1988150"/>
          </a:xfrm>
          <a:prstGeom prst="cloudCallout">
            <a:avLst>
              <a:gd name="adj1" fmla="val 33322"/>
              <a:gd name="adj2" fmla="val 6321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dân giữa các nước</a:t>
            </a:r>
          </a:p>
        </p:txBody>
      </p:sp>
    </p:spTree>
    <p:extLst>
      <p:ext uri="{BB962C8B-B14F-4D97-AF65-F5344CB8AC3E}">
        <p14:creationId xmlns:p14="http://schemas.microsoft.com/office/powerpoint/2010/main" val="29989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4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6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91917" y="641684"/>
            <a:ext cx="7860631" cy="802105"/>
          </a:xfrm>
          <a:prstGeom prst="wedgeRoundRectCallout">
            <a:avLst>
              <a:gd name="adj1" fmla="val 50424"/>
              <a:gd name="adj2" fmla="val 105467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2060"/>
                </a:solidFill>
              </a:rPr>
              <a:t>Nêu cách so sánh các số có nhiều chữ số.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192822" y="3463635"/>
            <a:ext cx="6918523" cy="2064328"/>
          </a:xfrm>
          <a:prstGeom prst="wedgeRectCallout">
            <a:avLst/>
          </a:prstGeom>
          <a:solidFill>
            <a:schemeClr val="accent4"/>
          </a:solidFill>
          <a:ln>
            <a:solidFill>
              <a:srgbClr val="FF0000"/>
            </a:solidFill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00FF"/>
                </a:solidFill>
              </a:rPr>
              <a:t>So </a:t>
            </a:r>
            <a:r>
              <a:rPr lang="en-US" sz="3200" b="1" i="1" dirty="0" err="1">
                <a:solidFill>
                  <a:srgbClr val="0000FF"/>
                </a:solidFill>
              </a:rPr>
              <a:t>sánh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chữ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số</a:t>
            </a:r>
            <a:r>
              <a:rPr lang="vi-VN" sz="3200" b="1" i="1" dirty="0">
                <a:solidFill>
                  <a:srgbClr val="0000FF"/>
                </a:solidFill>
              </a:rPr>
              <a:t>. Số có nhiều chữ số hơn thì lớn hơn, ít chữ số hơn thì bé hơn.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807367" y="3000602"/>
            <a:ext cx="6096000" cy="1700463"/>
          </a:xfrm>
          <a:prstGeom prst="wedgeRoundRectCallout">
            <a:avLst>
              <a:gd name="adj1" fmla="val -45391"/>
              <a:gd name="adj2" fmla="val 84767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</a:rPr>
              <a:t>Nếu</a:t>
            </a:r>
            <a:r>
              <a:rPr lang="en-US" sz="3200" b="1" i="1" dirty="0">
                <a:solidFill>
                  <a:srgbClr val="002060"/>
                </a:solidFill>
              </a:rPr>
              <a:t> có số chữ số bằng nhau thì so </a:t>
            </a:r>
            <a:r>
              <a:rPr lang="en-US" sz="3200" b="1" i="1" dirty="0" err="1">
                <a:solidFill>
                  <a:srgbClr val="002060"/>
                </a:solidFill>
              </a:rPr>
              <a:t>sánh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từng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cặp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chữ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cùng</a:t>
            </a:r>
            <a:r>
              <a:rPr lang="en-US" sz="3200" b="1" i="1" dirty="0">
                <a:solidFill>
                  <a:srgbClr val="002060"/>
                </a:solidFill>
              </a:rPr>
              <a:t> hang, từ hàng cao nhất.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422692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5098290" y="574676"/>
            <a:ext cx="809625" cy="583088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5149837" y="530590"/>
            <a:ext cx="5307011" cy="1326588"/>
            <a:chOff x="4441089" y="670090"/>
            <a:chExt cx="6037760" cy="149598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768252"/>
              <a:chOff x="4339491" y="761390"/>
              <a:chExt cx="727854" cy="768252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516479" cy="7288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200" dirty="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lang="zh-CN" altLang="en-US" sz="2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427406" y="1728153"/>
            <a:ext cx="6764591" cy="3479631"/>
            <a:chOff x="4274131" y="302494"/>
            <a:chExt cx="5981091" cy="348034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7"/>
                <a:ext cx="378712" cy="584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0"/>
              <a:ext cx="5420757" cy="2637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lang="zh-CN" altLang="en-US" sz="2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2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68898" y="5173481"/>
            <a:ext cx="4768418" cy="1232083"/>
            <a:chOff x="4211488" y="510738"/>
            <a:chExt cx="4769402" cy="1232325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28806"/>
              <a:chOff x="4109890" y="613902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28410" cy="5848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4" y="1203579"/>
              <a:ext cx="4087286" cy="53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20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lang="zh-CN" altLang="en-US" sz="2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2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19728" y="3919926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59605" y="3530937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6C9E4-C784-473C-B86E-95BE1FAA5183}"/>
              </a:ext>
            </a:extLst>
          </p:cNvPr>
          <p:cNvSpPr txBox="1"/>
          <p:nvPr/>
        </p:nvSpPr>
        <p:spPr>
          <a:xfrm>
            <a:off x="4958736" y="-3908"/>
            <a:ext cx="31460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5442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422692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5098290" y="574676"/>
            <a:ext cx="809625" cy="583088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5149837" y="530590"/>
            <a:ext cx="5307011" cy="1326588"/>
            <a:chOff x="4441089" y="670090"/>
            <a:chExt cx="6037760" cy="149598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768252"/>
              <a:chOff x="4339491" y="761390"/>
              <a:chExt cx="727854" cy="768252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516479" cy="7288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427406" y="1728153"/>
            <a:ext cx="6764591" cy="3479631"/>
            <a:chOff x="4274131" y="302494"/>
            <a:chExt cx="5981091" cy="348034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7"/>
                <a:ext cx="378712" cy="584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0"/>
              <a:ext cx="5420757" cy="2637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2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68898" y="5173481"/>
            <a:ext cx="4768418" cy="1232083"/>
            <a:chOff x="4211488" y="510738"/>
            <a:chExt cx="4769402" cy="1232325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28806"/>
              <a:chOff x="4109890" y="613902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28410" cy="5848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4" y="1203579"/>
              <a:ext cx="4087286" cy="53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2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19728" y="3919926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59605" y="3530937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6C9E4-C784-473C-B86E-95BE1FAA5183}"/>
              </a:ext>
            </a:extLst>
          </p:cNvPr>
          <p:cNvSpPr txBox="1"/>
          <p:nvPr/>
        </p:nvSpPr>
        <p:spPr>
          <a:xfrm>
            <a:off x="4958736" y="-3908"/>
            <a:ext cx="31460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B4B1F-A41B-4AAF-9BD2-FD1C24792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49" y="642237"/>
            <a:ext cx="590846" cy="590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F4B76-7FBA-437D-B2BB-194F9159F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011" y="2907483"/>
            <a:ext cx="545405" cy="556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4D623-54BE-4744-AC4A-1E3FEBB18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0507" y="3280484"/>
            <a:ext cx="556735" cy="556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A6055-59CF-49F7-922A-10769C642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4428" y="3712636"/>
            <a:ext cx="541544" cy="5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0632" y="304800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Cho biết : </a:t>
            </a:r>
            <a:r>
              <a:rPr lang="en-US" altLang="en-US" sz="3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triệu gọi là một tỉ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40839"/>
              </p:ext>
            </p:extLst>
          </p:nvPr>
        </p:nvGraphicFramePr>
        <p:xfrm>
          <a:off x="240631" y="1731632"/>
          <a:ext cx="11726779" cy="4621042"/>
        </p:xfrm>
        <a:graphic>
          <a:graphicData uri="http://schemas.openxmlformats.org/drawingml/2006/table">
            <a:tbl>
              <a:tblPr/>
              <a:tblGrid>
                <a:gridCol w="332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4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1 000 000 000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“Một nghìn triệu”hay “ Một tỉ”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5 000 000 000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“Năm nghìn triệu” hay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315 000 000 000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 Ba trăm mười lăm nghìn triệu” hay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5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                           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 “ Ba tỷ”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40632" y="920353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chỗ chấm theo mẫu: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7774406" y="3528832"/>
            <a:ext cx="312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Năm tỷ”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3773906" y="4728751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Ba trăm mười lăm tỷ”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609599" y="5540712"/>
            <a:ext cx="3031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3 000 000 000 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3641557" y="5546898"/>
            <a:ext cx="3994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nghìn triệu”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957009" y="3417954"/>
            <a:ext cx="5710988" cy="2770880"/>
          </a:xfrm>
          <a:prstGeom prst="cloud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2060"/>
                </a:solidFill>
              </a:rPr>
              <a:t>Số 1 tỉ gồm mấy chữ số ? Đó là những chữ số nào?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4764502" y="3088777"/>
            <a:ext cx="6272463" cy="2770880"/>
          </a:xfrm>
          <a:prstGeom prst="cloud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2060"/>
                </a:solidFill>
              </a:rPr>
              <a:t>Số 1 tỉ gồm 10 chữ số, 1 chữ số 1 đứng đầu tiên và 9 chữ số 0 đứng sau nó.</a:t>
            </a:r>
          </a:p>
        </p:txBody>
      </p:sp>
    </p:spTree>
    <p:extLst>
      <p:ext uri="{BB962C8B-B14F-4D97-AF65-F5344CB8AC3E}">
        <p14:creationId xmlns:p14="http://schemas.microsoft.com/office/powerpoint/2010/main" val="35015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3" y="0"/>
            <a:ext cx="41339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Straight Connector 25"/>
          <p:cNvCxnSpPr/>
          <p:nvPr/>
        </p:nvCxnSpPr>
        <p:spPr>
          <a:xfrm>
            <a:off x="4668241" y="336884"/>
            <a:ext cx="3336758" cy="12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53252" y="1058779"/>
            <a:ext cx="2951747" cy="144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13673" y="2566737"/>
            <a:ext cx="291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8073" y="4347411"/>
            <a:ext cx="2005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336620" y="5005137"/>
            <a:ext cx="1796716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07696" y="5743074"/>
            <a:ext cx="2725640" cy="1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68241" y="6625389"/>
            <a:ext cx="3465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33336" y="208547"/>
            <a:ext cx="338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Hà Giang: 867 258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33336" y="972325"/>
            <a:ext cx="338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Hà Nội: 8 418 883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33336" y="2250830"/>
            <a:ext cx="391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Quảng Bình: 905 895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33336" y="4048781"/>
            <a:ext cx="391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Gia Lai: 1 566 882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33336" y="4743527"/>
            <a:ext cx="391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Ninh Thuận: 595 698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33335" y="5528357"/>
            <a:ext cx="433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TP Hồ Chí Minh: 9 411 805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33335" y="6313187"/>
            <a:ext cx="433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Cà Mau: 1 191 999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6059" y="0"/>
            <a:ext cx="292173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Trong lược đồ có ghi số dân của một số tỉnh, thành phố </a:t>
            </a:r>
            <a:r>
              <a:rPr lang="en-US" alt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2022, đọc số dân của các tỉnh, thành phố đó: </a:t>
            </a:r>
          </a:p>
        </p:txBody>
      </p:sp>
    </p:spTree>
    <p:extLst>
      <p:ext uri="{BB962C8B-B14F-4D97-AF65-F5344CB8AC3E}">
        <p14:creationId xmlns:p14="http://schemas.microsoft.com/office/powerpoint/2010/main" val="26322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422692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5098290" y="574676"/>
            <a:ext cx="809625" cy="583088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5149837" y="530590"/>
            <a:ext cx="5307011" cy="1326588"/>
            <a:chOff x="4441089" y="670090"/>
            <a:chExt cx="6037760" cy="149598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768252"/>
              <a:chOff x="4339491" y="761390"/>
              <a:chExt cx="727854" cy="768252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516479" cy="7288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427406" y="1728153"/>
            <a:ext cx="6764591" cy="3479631"/>
            <a:chOff x="4274131" y="302494"/>
            <a:chExt cx="5981091" cy="348034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7"/>
                <a:ext cx="378712" cy="584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0"/>
              <a:ext cx="5420757" cy="2637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2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68898" y="5173481"/>
            <a:ext cx="4768418" cy="1232083"/>
            <a:chOff x="4211488" y="510738"/>
            <a:chExt cx="4769402" cy="1232325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28806"/>
              <a:chOff x="4109890" y="613902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28410" cy="5848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4" y="1203579"/>
              <a:ext cx="4087286" cy="53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2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19728" y="3919926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59605" y="3530937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6C9E4-C784-473C-B86E-95BE1FAA5183}"/>
              </a:ext>
            </a:extLst>
          </p:cNvPr>
          <p:cNvSpPr txBox="1"/>
          <p:nvPr/>
        </p:nvSpPr>
        <p:spPr>
          <a:xfrm>
            <a:off x="4958736" y="-3908"/>
            <a:ext cx="31460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B4B1F-A41B-4AAF-9BD2-FD1C24792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49" y="642237"/>
            <a:ext cx="590846" cy="590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F4B76-7FBA-437D-B2BB-194F9159F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011" y="2907483"/>
            <a:ext cx="545405" cy="556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4D623-54BE-4744-AC4A-1E3FEBB18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0507" y="3280484"/>
            <a:ext cx="556735" cy="556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A6055-59CF-49F7-922A-10769C642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4428" y="3712636"/>
            <a:ext cx="541544" cy="541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313BB-1A86-4C46-B043-A57D0CB6F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1013" y="4211181"/>
            <a:ext cx="487680" cy="48768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771785-69E5-48F5-8F5F-6DE552A77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4957" y="4641409"/>
            <a:ext cx="48768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05726" y="4507831"/>
            <a:ext cx="4812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86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101"/>
          </a:xfrm>
        </p:spPr>
      </p:pic>
      <p:sp>
        <p:nvSpPr>
          <p:cNvPr id="5" name="TextBox 4"/>
          <p:cNvSpPr txBox="1"/>
          <p:nvPr/>
        </p:nvSpPr>
        <p:spPr>
          <a:xfrm>
            <a:off x="3416968" y="1443789"/>
            <a:ext cx="5277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và đọc số dân của các tỉnh, thành phố trên cả nước vào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2022.</a:t>
            </a:r>
          </a:p>
        </p:txBody>
      </p:sp>
    </p:spTree>
    <p:extLst>
      <p:ext uri="{BB962C8B-B14F-4D97-AF65-F5344CB8AC3E}">
        <p14:creationId xmlns:p14="http://schemas.microsoft.com/office/powerpoint/2010/main" val="2195067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2779" y="420609"/>
            <a:ext cx="3962400" cy="1077575"/>
          </a:xfrm>
          <a:prstGeom prst="cloud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4758" y="959395"/>
            <a:ext cx="5261810" cy="5345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các bài tập</a:t>
            </a:r>
          </a:p>
          <a:p>
            <a:pPr marL="342900" indent="-342900" algn="just">
              <a:buFontTx/>
              <a:buAutoNum type="arabi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các bài tập tiết: Luyện tập (trang 17) vào vở ô li toán.</a:t>
            </a:r>
          </a:p>
          <a:p>
            <a:pPr marL="342900" indent="-342900" algn="just">
              <a:buFontTx/>
              <a:buAutoNum type="arabi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tốt phần Vận dụng.</a:t>
            </a:r>
          </a:p>
          <a:p>
            <a:pPr marL="342900" indent="-342900" algn="just">
              <a:buFontTx/>
              <a:buAutoNum type="arabicPeriod"/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4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781" y="5303523"/>
            <a:ext cx="9144000" cy="935575"/>
          </a:xfrm>
        </p:spPr>
        <p:txBody>
          <a:bodyPr>
            <a:no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6409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t="28474" r="25395"/>
          <a:stretch/>
        </p:blipFill>
        <p:spPr>
          <a:xfrm>
            <a:off x="5656055" y="0"/>
            <a:ext cx="6535947" cy="296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Download Nobi Child Nobita Cartoon Doraemon PNG Download Free HQ PNG Image  | FreePNGIm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8055" y="1499980"/>
            <a:ext cx="9696665" cy="51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6705601" y="1499980"/>
            <a:ext cx="548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MẢNH GHÉP</a:t>
            </a:r>
            <a:endParaRPr/>
          </a:p>
        </p:txBody>
      </p:sp>
      <p:pic>
        <p:nvPicPr>
          <p:cNvPr id="96" name="Google Shape;96;p1" descr="100+ hình ảnh doremon yasuo - hinhanhsieudep.n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4345" y="246826"/>
            <a:ext cx="5817653" cy="1206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90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219"/>
          <a:stretch/>
        </p:blipFill>
        <p:spPr>
          <a:xfrm>
            <a:off x="23117" y="-12343"/>
            <a:ext cx="12192000" cy="685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Káº¿t quáº£ hÃ¬nh áº£nh cho win text gif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4964" y="-766699"/>
            <a:ext cx="3828136" cy="382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t="5615"/>
          <a:stretch/>
        </p:blipFill>
        <p:spPr>
          <a:xfrm>
            <a:off x="41284" y="-12343"/>
            <a:ext cx="4078577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t="5365"/>
          <a:stretch/>
        </p:blipFill>
        <p:spPr>
          <a:xfrm>
            <a:off x="3251851" y="0"/>
            <a:ext cx="4944286" cy="345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7326" y="0"/>
            <a:ext cx="4950380" cy="3462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73069" y="6081626"/>
            <a:ext cx="11775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bạn một buổi học vui vẻ!</a:t>
            </a:r>
          </a:p>
        </p:txBody>
      </p:sp>
      <p:pic>
        <p:nvPicPr>
          <p:cNvPr id="103" name="Google Shape;103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794" y="3403299"/>
            <a:ext cx="4950380" cy="346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15363" y="3424503"/>
            <a:ext cx="4944286" cy="346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149642" y="2693418"/>
            <a:ext cx="4078577" cy="4206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Tổng hợp ảnh Doremon PNG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08" y="3708887"/>
            <a:ext cx="1989773" cy="285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4831080" y="3381226"/>
            <a:ext cx="6934200" cy="8218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255 000 000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05840" y="289560"/>
            <a:ext cx="10759500" cy="1186314"/>
          </a:xfrm>
          <a:prstGeom prst="wedgeRoundRectCallout">
            <a:avLst>
              <a:gd name="adj1" fmla="val -36495"/>
              <a:gd name="adj2" fmla="val 16592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Viết số: Hai trăm năm mươi lăm triệu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274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0" y="3794563"/>
            <a:ext cx="3078408" cy="3215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4831080" y="3381226"/>
            <a:ext cx="6934200" cy="132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trăm linh tám triệu không nghìn một trăm hai mươi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005840" y="657726"/>
            <a:ext cx="10759500" cy="1042737"/>
          </a:xfrm>
          <a:prstGeom prst="wedgeRoundRectCallout">
            <a:avLst>
              <a:gd name="adj1" fmla="val -34259"/>
              <a:gd name="adj2" fmla="val 15183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Đọc số: 308 000 120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349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0" y="3137834"/>
            <a:ext cx="2888932" cy="343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4620126" y="3381226"/>
            <a:ext cx="6994358" cy="18164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trăm ba mươi sáu triệu một trăm linh chín nghìn bốn trăm hai mươi sáu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005840" y="981360"/>
            <a:ext cx="10759500" cy="1392871"/>
          </a:xfrm>
          <a:prstGeom prst="wedgeRoundRectCallout">
            <a:avLst>
              <a:gd name="adj1" fmla="val -37241"/>
              <a:gd name="adj2" fmla="val 11363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Đọc số: 236 109 426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851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98132" y="3381226"/>
            <a:ext cx="3910012" cy="313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4831080" y="3381226"/>
            <a:ext cx="6934200" cy="132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734 008 400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05840" y="289560"/>
            <a:ext cx="10759500" cy="22554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số: Bảy trăm ba mươi tư triệu không trăm linh tám nghìn bốn trăm 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040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776978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1349</Words>
  <Application>Microsoft Office PowerPoint</Application>
  <PresentationFormat>Widescreen</PresentationFormat>
  <Paragraphs>187</Paragraphs>
  <Slides>26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Microsoft YaHei</vt:lpstr>
      <vt:lpstr>SimSun</vt:lpstr>
      <vt:lpstr>Arial</vt:lpstr>
      <vt:lpstr>Calibri</vt:lpstr>
      <vt:lpstr>Calibri Light</vt:lpstr>
      <vt:lpstr>Poppins</vt:lpstr>
      <vt:lpstr>Times New Roman</vt:lpstr>
      <vt:lpstr>Office Theme</vt:lpstr>
      <vt:lpstr>TOÁN TIẾT 13: LUYỆN TẬP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Ngoc Anh</dc:creator>
  <cp:lastModifiedBy>My Hanh</cp:lastModifiedBy>
  <cp:revision>49</cp:revision>
  <dcterms:created xsi:type="dcterms:W3CDTF">2021-08-28T02:02:36Z</dcterms:created>
  <dcterms:modified xsi:type="dcterms:W3CDTF">2022-09-20T22:43:53Z</dcterms:modified>
</cp:coreProperties>
</file>