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6" r:id="rId3"/>
    <p:sldId id="264" r:id="rId4"/>
    <p:sldId id="265" r:id="rId5"/>
    <p:sldId id="277" r:id="rId6"/>
    <p:sldId id="266" r:id="rId7"/>
    <p:sldId id="267" r:id="rId8"/>
    <p:sldId id="275" r:id="rId9"/>
    <p:sldId id="282" r:id="rId10"/>
    <p:sldId id="268" r:id="rId11"/>
    <p:sldId id="284" r:id="rId12"/>
    <p:sldId id="279" r:id="rId13"/>
    <p:sldId id="269" r:id="rId14"/>
    <p:sldId id="281" r:id="rId15"/>
    <p:sldId id="270" r:id="rId16"/>
    <p:sldId id="280" r:id="rId17"/>
    <p:sldId id="283" r:id="rId18"/>
    <p:sldId id="272" r:id="rId19"/>
    <p:sldId id="273" r:id="rId20"/>
  </p:sldIdLst>
  <p:sldSz cx="9144000" cy="5715000" type="screen16x1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7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nmai2909@gmail.com" userId="43cefd8f295b925f" providerId="LiveId" clId="{32D97FC7-9B98-4BB8-9EB6-9F937E6661FD}"/>
    <pc:docChg chg="undo custSel addSld delSld modSld sldOrd replTag">
      <pc:chgData name="hnmai2909@gmail.com" userId="43cefd8f295b925f" providerId="LiveId" clId="{32D97FC7-9B98-4BB8-9EB6-9F937E6661FD}" dt="2021-09-15T08:03:46.223" v="1418" actId="1076"/>
      <pc:docMkLst>
        <pc:docMk/>
      </pc:docMkLst>
      <pc:sldChg chg="del">
        <pc:chgData name="hnmai2909@gmail.com" userId="43cefd8f295b925f" providerId="LiveId" clId="{32D97FC7-9B98-4BB8-9EB6-9F937E6661FD}" dt="2021-09-15T04:05:46.125" v="845" actId="2696"/>
        <pc:sldMkLst>
          <pc:docMk/>
          <pc:sldMk cId="341906416" sldId="256"/>
        </pc:sldMkLst>
      </pc:sldChg>
      <pc:sldChg chg="del">
        <pc:chgData name="hnmai2909@gmail.com" userId="43cefd8f295b925f" providerId="LiveId" clId="{32D97FC7-9B98-4BB8-9EB6-9F937E6661FD}" dt="2021-09-15T04:05:47.406" v="846" actId="2696"/>
        <pc:sldMkLst>
          <pc:docMk/>
          <pc:sldMk cId="731491800" sldId="257"/>
        </pc:sldMkLst>
      </pc:sldChg>
      <pc:sldChg chg="del">
        <pc:chgData name="hnmai2909@gmail.com" userId="43cefd8f295b925f" providerId="LiveId" clId="{32D97FC7-9B98-4BB8-9EB6-9F937E6661FD}" dt="2021-09-15T04:05:48.591" v="847" actId="2696"/>
        <pc:sldMkLst>
          <pc:docMk/>
          <pc:sldMk cId="135337064" sldId="258"/>
        </pc:sldMkLst>
      </pc:sldChg>
      <pc:sldChg chg="del">
        <pc:chgData name="hnmai2909@gmail.com" userId="43cefd8f295b925f" providerId="LiveId" clId="{32D97FC7-9B98-4BB8-9EB6-9F937E6661FD}" dt="2021-09-15T04:05:50.107" v="848" actId="2696"/>
        <pc:sldMkLst>
          <pc:docMk/>
          <pc:sldMk cId="135337064" sldId="259"/>
        </pc:sldMkLst>
      </pc:sldChg>
      <pc:sldChg chg="del">
        <pc:chgData name="hnmai2909@gmail.com" userId="43cefd8f295b925f" providerId="LiveId" clId="{32D97FC7-9B98-4BB8-9EB6-9F937E6661FD}" dt="2021-09-15T04:05:44.252" v="844" actId="2696"/>
        <pc:sldMkLst>
          <pc:docMk/>
          <pc:sldMk cId="3722331389" sldId="262"/>
        </pc:sldMkLst>
      </pc:sldChg>
      <pc:sldChg chg="del">
        <pc:chgData name="hnmai2909@gmail.com" userId="43cefd8f295b925f" providerId="LiveId" clId="{32D97FC7-9B98-4BB8-9EB6-9F937E6661FD}" dt="2021-09-15T04:05:51.944" v="849" actId="2696"/>
        <pc:sldMkLst>
          <pc:docMk/>
          <pc:sldMk cId="3620192416" sldId="263"/>
        </pc:sldMkLst>
      </pc:sldChg>
      <pc:sldChg chg="addSp delSp modSp mod ord modAnim">
        <pc:chgData name="hnmai2909@gmail.com" userId="43cefd8f295b925f" providerId="LiveId" clId="{32D97FC7-9B98-4BB8-9EB6-9F937E6661FD}" dt="2021-09-15T08:02:56.755" v="1415" actId="255"/>
        <pc:sldMkLst>
          <pc:docMk/>
          <pc:sldMk cId="3077552773" sldId="264"/>
        </pc:sldMkLst>
        <pc:spChg chg="add mod">
          <ac:chgData name="hnmai2909@gmail.com" userId="43cefd8f295b925f" providerId="LiveId" clId="{32D97FC7-9B98-4BB8-9EB6-9F937E6661FD}" dt="2021-09-15T08:02:56.755" v="1415" actId="255"/>
          <ac:spMkLst>
            <pc:docMk/>
            <pc:sldMk cId="3077552773" sldId="264"/>
            <ac:spMk id="2" creationId="{7FF55B7D-431D-4F11-ABAE-559D30A5BF78}"/>
          </ac:spMkLst>
        </pc:spChg>
        <pc:spChg chg="add mod">
          <ac:chgData name="hnmai2909@gmail.com" userId="43cefd8f295b925f" providerId="LiveId" clId="{32D97FC7-9B98-4BB8-9EB6-9F937E6661FD}" dt="2021-09-15T08:02:47.565" v="1413" actId="20577"/>
          <ac:spMkLst>
            <pc:docMk/>
            <pc:sldMk cId="3077552773" sldId="264"/>
            <ac:spMk id="3" creationId="{16EB6548-A0C4-4DBE-96FF-75C243390BF4}"/>
          </ac:spMkLst>
        </pc:spChg>
        <pc:spChg chg="del">
          <ac:chgData name="hnmai2909@gmail.com" userId="43cefd8f295b925f" providerId="LiveId" clId="{32D97FC7-9B98-4BB8-9EB6-9F937E6661FD}" dt="2021-09-15T04:06:23.101" v="855" actId="21"/>
          <ac:spMkLst>
            <pc:docMk/>
            <pc:sldMk cId="3077552773" sldId="264"/>
            <ac:spMk id="4101" creationId="{00000000-0000-0000-0000-000000000000}"/>
          </ac:spMkLst>
        </pc:spChg>
        <pc:spChg chg="del mod">
          <ac:chgData name="hnmai2909@gmail.com" userId="43cefd8f295b925f" providerId="LiveId" clId="{32D97FC7-9B98-4BB8-9EB6-9F937E6661FD}" dt="2021-09-15T04:06:31.428" v="857" actId="21"/>
          <ac:spMkLst>
            <pc:docMk/>
            <pc:sldMk cId="3077552773" sldId="264"/>
            <ac:spMk id="410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9:42.251" v="944" actId="21"/>
          <ac:spMkLst>
            <pc:docMk/>
            <pc:sldMk cId="3077552773" sldId="264"/>
            <ac:spMk id="410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9:42.251" v="944" actId="21"/>
          <ac:spMkLst>
            <pc:docMk/>
            <pc:sldMk cId="3077552773" sldId="264"/>
            <ac:spMk id="410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9:42.251" v="944" actId="21"/>
          <ac:spMkLst>
            <pc:docMk/>
            <pc:sldMk cId="3077552773" sldId="264"/>
            <ac:spMk id="4105" creationId="{00000000-0000-0000-0000-000000000000}"/>
          </ac:spMkLst>
        </pc:spChg>
        <pc:spChg chg="del mod">
          <ac:chgData name="hnmai2909@gmail.com" userId="43cefd8f295b925f" providerId="LiveId" clId="{32D97FC7-9B98-4BB8-9EB6-9F937E6661FD}" dt="2021-09-15T04:09:42.251" v="944" actId="21"/>
          <ac:spMkLst>
            <pc:docMk/>
            <pc:sldMk cId="3077552773" sldId="264"/>
            <ac:spMk id="4106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5T04:09:42.251" v="944" actId="21"/>
          <ac:grpSpMkLst>
            <pc:docMk/>
            <pc:sldMk cId="3077552773" sldId="264"/>
            <ac:grpSpMk id="23554" creationId="{00000000-0000-0000-0000-000000000000}"/>
          </ac:grpSpMkLst>
        </pc:grpChg>
        <pc:grpChg chg="del mod">
          <ac:chgData name="hnmai2909@gmail.com" userId="43cefd8f295b925f" providerId="LiveId" clId="{32D97FC7-9B98-4BB8-9EB6-9F937E6661FD}" dt="2021-09-15T04:06:23.101" v="855" actId="21"/>
          <ac:grpSpMkLst>
            <pc:docMk/>
            <pc:sldMk cId="3077552773" sldId="264"/>
            <ac:grpSpMk id="23559" creationId="{00000000-0000-0000-0000-000000000000}"/>
          </ac:grpSpMkLst>
        </pc:grpChg>
        <pc:picChg chg="add del">
          <ac:chgData name="hnmai2909@gmail.com" userId="43cefd8f295b925f" providerId="LiveId" clId="{32D97FC7-9B98-4BB8-9EB6-9F937E6661FD}" dt="2021-09-14T08:48:30.211" v="188" actId="478"/>
          <ac:picMkLst>
            <pc:docMk/>
            <pc:sldMk cId="3077552773" sldId="264"/>
            <ac:picMk id="1026" creationId="{29064180-ABD8-41DA-A083-8B5F9310A89A}"/>
          </ac:picMkLst>
        </pc:picChg>
        <pc:picChg chg="add del">
          <ac:chgData name="hnmai2909@gmail.com" userId="43cefd8f295b925f" providerId="LiveId" clId="{32D97FC7-9B98-4BB8-9EB6-9F937E6661FD}" dt="2021-09-14T08:48:34.671" v="190" actId="478"/>
          <ac:picMkLst>
            <pc:docMk/>
            <pc:sldMk cId="3077552773" sldId="264"/>
            <ac:picMk id="1028" creationId="{C88AB8B9-6DA3-4438-8E52-C5293128219E}"/>
          </ac:picMkLst>
        </pc:picChg>
      </pc:sldChg>
      <pc:sldChg chg="ord">
        <pc:chgData name="hnmai2909@gmail.com" userId="43cefd8f295b925f" providerId="LiveId" clId="{32D97FC7-9B98-4BB8-9EB6-9F937E6661FD}" dt="2021-09-15T04:06:47.431" v="860"/>
        <pc:sldMkLst>
          <pc:docMk/>
          <pc:sldMk cId="735443473" sldId="265"/>
        </pc:sldMkLst>
      </pc:sldChg>
      <pc:sldChg chg="modSp">
        <pc:chgData name="hnmai2909@gmail.com" userId="43cefd8f295b925f" providerId="LiveId" clId="{32D97FC7-9B98-4BB8-9EB6-9F937E6661FD}" dt="2021-09-15T04:14:21.025" v="1237" actId="20577"/>
        <pc:sldMkLst>
          <pc:docMk/>
          <pc:sldMk cId="350246611" sldId="266"/>
        </pc:sldMkLst>
        <pc:spChg chg="mod">
          <ac:chgData name="hnmai2909@gmail.com" userId="43cefd8f295b925f" providerId="LiveId" clId="{32D97FC7-9B98-4BB8-9EB6-9F937E6661FD}" dt="2021-09-15T04:14:21.025" v="1237" actId="20577"/>
          <ac:spMkLst>
            <pc:docMk/>
            <pc:sldMk cId="350246611" sldId="266"/>
            <ac:spMk id="9" creationId="{00000000-0000-0000-0000-000000000000}"/>
          </ac:spMkLst>
        </pc:spChg>
      </pc:sldChg>
      <pc:sldChg chg="modSp mod">
        <pc:chgData name="hnmai2909@gmail.com" userId="43cefd8f295b925f" providerId="LiveId" clId="{32D97FC7-9B98-4BB8-9EB6-9F937E6661FD}" dt="2021-09-15T04:14:42.968" v="1290" actId="1076"/>
        <pc:sldMkLst>
          <pc:docMk/>
          <pc:sldMk cId="3047396242" sldId="267"/>
        </pc:sldMkLst>
        <pc:spChg chg="mod">
          <ac:chgData name="hnmai2909@gmail.com" userId="43cefd8f295b925f" providerId="LiveId" clId="{32D97FC7-9B98-4BB8-9EB6-9F937E6661FD}" dt="2021-09-15T04:14:42.968" v="1290" actId="1076"/>
          <ac:spMkLst>
            <pc:docMk/>
            <pc:sldMk cId="3047396242" sldId="267"/>
            <ac:spMk id="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39.927" v="1288" actId="20577"/>
          <ac:spMkLst>
            <pc:docMk/>
            <pc:sldMk cId="3047396242" sldId="267"/>
            <ac:spMk id="9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9:08.625" v="926" actId="1076"/>
          <ac:spMkLst>
            <pc:docMk/>
            <pc:sldMk cId="3047396242" sldId="267"/>
            <ac:spMk id="1025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9:08.625" v="926" actId="1076"/>
          <ac:spMkLst>
            <pc:docMk/>
            <pc:sldMk cId="3047396242" sldId="267"/>
            <ac:spMk id="1025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9:10.432" v="928" actId="20577"/>
          <ac:spMkLst>
            <pc:docMk/>
            <pc:sldMk cId="3047396242" sldId="267"/>
            <ac:spMk id="10260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5T04:09:08.625" v="926" actId="1076"/>
          <ac:grpSpMkLst>
            <pc:docMk/>
            <pc:sldMk cId="3047396242" sldId="267"/>
            <ac:grpSpMk id="26643" creationId="{00000000-0000-0000-0000-000000000000}"/>
          </ac:grpSpMkLst>
        </pc:grpChg>
      </pc:sldChg>
      <pc:sldChg chg="ord">
        <pc:chgData name="hnmai2909@gmail.com" userId="43cefd8f295b925f" providerId="LiveId" clId="{32D97FC7-9B98-4BB8-9EB6-9F937E6661FD}" dt="2021-09-14T09:08:42.010" v="734"/>
        <pc:sldMkLst>
          <pc:docMk/>
          <pc:sldMk cId="3887900751" sldId="268"/>
        </pc:sldMkLst>
      </pc:sldChg>
      <pc:sldChg chg="modSp mod">
        <pc:chgData name="hnmai2909@gmail.com" userId="43cefd8f295b925f" providerId="LiveId" clId="{32D97FC7-9B98-4BB8-9EB6-9F937E6661FD}" dt="2021-09-14T09:11:13.619" v="765" actId="1076"/>
        <pc:sldMkLst>
          <pc:docMk/>
          <pc:sldMk cId="3525817782" sldId="270"/>
        </pc:sldMkLst>
        <pc:spChg chg="mod">
          <ac:chgData name="hnmai2909@gmail.com" userId="43cefd8f295b925f" providerId="LiveId" clId="{32D97FC7-9B98-4BB8-9EB6-9F937E6661FD}" dt="2021-09-14T09:10:53.846" v="761" actId="255"/>
          <ac:spMkLst>
            <pc:docMk/>
            <pc:sldMk cId="3525817782" sldId="270"/>
            <ac:spMk id="30757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9:11:13.619" v="765" actId="1076"/>
          <ac:spMkLst>
            <pc:docMk/>
            <pc:sldMk cId="3525817782" sldId="270"/>
            <ac:spMk id="30758" creationId="{00000000-0000-0000-0000-000000000000}"/>
          </ac:spMkLst>
        </pc:spChg>
        <pc:graphicFrameChg chg="mod">
          <ac:chgData name="hnmai2909@gmail.com" userId="43cefd8f295b925f" providerId="LiveId" clId="{32D97FC7-9B98-4BB8-9EB6-9F937E6661FD}" dt="2021-09-14T09:11:09.634" v="764" actId="1076"/>
          <ac:graphicFrameMkLst>
            <pc:docMk/>
            <pc:sldMk cId="3525817782" sldId="270"/>
            <ac:graphicFrameMk id="30764" creationId="{00000000-0000-0000-0000-000000000000}"/>
          </ac:graphicFrameMkLst>
        </pc:graphicFrameChg>
      </pc:sldChg>
      <pc:sldChg chg="modSp mod">
        <pc:chgData name="hnmai2909@gmail.com" userId="43cefd8f295b925f" providerId="LiveId" clId="{32D97FC7-9B98-4BB8-9EB6-9F937E6661FD}" dt="2021-09-14T09:16:09.422" v="815" actId="1076"/>
        <pc:sldMkLst>
          <pc:docMk/>
          <pc:sldMk cId="1244120151" sldId="271"/>
        </pc:sldMkLst>
        <pc:spChg chg="mod">
          <ac:chgData name="hnmai2909@gmail.com" userId="43cefd8f295b925f" providerId="LiveId" clId="{32D97FC7-9B98-4BB8-9EB6-9F937E6661FD}" dt="2021-09-14T09:16:09.422" v="815" actId="1076"/>
          <ac:spMkLst>
            <pc:docMk/>
            <pc:sldMk cId="1244120151" sldId="271"/>
            <ac:spMk id="31777" creationId="{00000000-0000-0000-0000-000000000000}"/>
          </ac:spMkLst>
        </pc:spChg>
      </pc:sldChg>
      <pc:sldChg chg="addSp delSp modSp mod">
        <pc:chgData name="hnmai2909@gmail.com" userId="43cefd8f295b925f" providerId="LiveId" clId="{32D97FC7-9B98-4BB8-9EB6-9F937E6661FD}" dt="2021-09-14T08:47:50.595" v="186" actId="14100"/>
        <pc:sldMkLst>
          <pc:docMk/>
          <pc:sldMk cId="461469242" sldId="273"/>
        </pc:sldMkLst>
        <pc:spChg chg="del">
          <ac:chgData name="hnmai2909@gmail.com" userId="43cefd8f295b925f" providerId="LiveId" clId="{32D97FC7-9B98-4BB8-9EB6-9F937E6661FD}" dt="2021-09-14T08:47:36.389" v="179" actId="478"/>
          <ac:spMkLst>
            <pc:docMk/>
            <pc:sldMk cId="461469242" sldId="273"/>
            <ac:spMk id="2253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7:38.063" v="180" actId="20577"/>
          <ac:spMkLst>
            <pc:docMk/>
            <pc:sldMk cId="461469242" sldId="273"/>
            <ac:spMk id="22533" creationId="{00000000-0000-0000-0000-000000000000}"/>
          </ac:spMkLst>
        </pc:spChg>
        <pc:picChg chg="add mod">
          <ac:chgData name="hnmai2909@gmail.com" userId="43cefd8f295b925f" providerId="LiveId" clId="{32D97FC7-9B98-4BB8-9EB6-9F937E6661FD}" dt="2021-09-14T08:47:50.595" v="186" actId="14100"/>
          <ac:picMkLst>
            <pc:docMk/>
            <pc:sldMk cId="461469242" sldId="273"/>
            <ac:picMk id="2" creationId="{15783C46-7547-4672-9F86-A5B0A82CDE9F}"/>
          </ac:picMkLst>
        </pc:picChg>
        <pc:picChg chg="del">
          <ac:chgData name="hnmai2909@gmail.com" userId="43cefd8f295b925f" providerId="LiveId" clId="{32D97FC7-9B98-4BB8-9EB6-9F937E6661FD}" dt="2021-09-14T08:47:32.325" v="177" actId="478"/>
          <ac:picMkLst>
            <pc:docMk/>
            <pc:sldMk cId="461469242" sldId="273"/>
            <ac:picMk id="22531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32D97FC7-9B98-4BB8-9EB6-9F937E6661FD}" dt="2021-09-14T08:43:38.277" v="68" actId="2696"/>
        <pc:sldMkLst>
          <pc:docMk/>
          <pc:sldMk cId="713243709" sldId="276"/>
        </pc:sldMkLst>
        <pc:spChg chg="mod">
          <ac:chgData name="hnmai2909@gmail.com" userId="43cefd8f295b925f" providerId="LiveId" clId="{32D97FC7-9B98-4BB8-9EB6-9F937E6661FD}" dt="2021-09-14T08:43:36.870" v="66"/>
          <ac:spMkLst>
            <pc:docMk/>
            <pc:sldMk cId="713243709" sldId="276"/>
            <ac:spMk id="2" creationId="{00000000-0000-0000-0000-000000000000}"/>
          </ac:spMkLst>
        </pc:spChg>
        <pc:picChg chg="mod">
          <ac:chgData name="hnmai2909@gmail.com" userId="43cefd8f295b925f" providerId="LiveId" clId="{32D97FC7-9B98-4BB8-9EB6-9F937E6661FD}" dt="2021-09-14T08:43:38.086" v="67"/>
          <ac:picMkLst>
            <pc:docMk/>
            <pc:sldMk cId="713243709" sldId="276"/>
            <ac:picMk id="18" creationId="{00000000-0000-0000-0000-000000000000}"/>
          </ac:picMkLst>
        </pc:picChg>
        <pc:picChg chg="mod">
          <ac:chgData name="hnmai2909@gmail.com" userId="43cefd8f295b925f" providerId="LiveId" clId="{32D97FC7-9B98-4BB8-9EB6-9F937E6661FD}" dt="2021-09-14T08:43:36.870" v="64"/>
          <ac:picMkLst>
            <pc:docMk/>
            <pc:sldMk cId="713243709" sldId="276"/>
            <ac:picMk id="2052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32D97FC7-9B98-4BB8-9EB6-9F937E6661FD}" dt="2021-09-14T08:42:39.572" v="11" actId="2696"/>
        <pc:sldMkLst>
          <pc:docMk/>
          <pc:sldMk cId="1245564606" sldId="276"/>
        </pc:sldMkLst>
        <pc:spChg chg="mod">
          <ac:chgData name="hnmai2909@gmail.com" userId="43cefd8f295b925f" providerId="LiveId" clId="{32D97FC7-9B98-4BB8-9EB6-9F937E6661FD}" dt="2021-09-14T08:42:39.514" v="10"/>
          <ac:spMkLst>
            <pc:docMk/>
            <pc:sldMk cId="1245564606" sldId="276"/>
            <ac:spMk id="3" creationId="{00000000-0000-0000-0000-000000000000}"/>
          </ac:spMkLst>
        </pc:spChg>
      </pc:sldChg>
      <pc:sldChg chg="addSp modSp new mod ord">
        <pc:chgData name="hnmai2909@gmail.com" userId="43cefd8f295b925f" providerId="LiveId" clId="{32D97FC7-9B98-4BB8-9EB6-9F937E6661FD}" dt="2021-09-14T08:49:44.101" v="246" actId="1076"/>
        <pc:sldMkLst>
          <pc:docMk/>
          <pc:sldMk cId="2512698904" sldId="276"/>
        </pc:sldMkLst>
        <pc:spChg chg="add mod">
          <ac:chgData name="hnmai2909@gmail.com" userId="43cefd8f295b925f" providerId="LiveId" clId="{32D97FC7-9B98-4BB8-9EB6-9F937E6661FD}" dt="2021-09-14T08:49:44.101" v="246" actId="1076"/>
          <ac:spMkLst>
            <pc:docMk/>
            <pc:sldMk cId="2512698904" sldId="276"/>
            <ac:spMk id="4" creationId="{EEB253C7-57C3-4850-AD58-372F2473986A}"/>
          </ac:spMkLst>
        </pc:spChg>
        <pc:picChg chg="add mod">
          <ac:chgData name="hnmai2909@gmail.com" userId="43cefd8f295b925f" providerId="LiveId" clId="{32D97FC7-9B98-4BB8-9EB6-9F937E6661FD}" dt="2021-09-14T08:48:54.276" v="197" actId="14100"/>
          <ac:picMkLst>
            <pc:docMk/>
            <pc:sldMk cId="2512698904" sldId="276"/>
            <ac:picMk id="3" creationId="{5F062B77-5D82-460F-9C63-98734BD277CE}"/>
          </ac:picMkLst>
        </pc:picChg>
      </pc:sldChg>
      <pc:sldChg chg="modSp add del mod ord modTransition modAnim">
        <pc:chgData name="hnmai2909@gmail.com" userId="43cefd8f295b925f" providerId="LiveId" clId="{32D97FC7-9B98-4BB8-9EB6-9F937E6661FD}" dt="2021-09-14T08:46:08.315" v="175" actId="2696"/>
        <pc:sldMkLst>
          <pc:docMk/>
          <pc:sldMk cId="2788651602" sldId="276"/>
        </pc:sldMkLst>
        <pc:spChg chg="mod">
          <ac:chgData name="hnmai2909@gmail.com" userId="43cefd8f295b925f" providerId="LiveId" clId="{32D97FC7-9B98-4BB8-9EB6-9F937E6661FD}" dt="2021-09-14T08:45:54.763" v="153"/>
          <ac:spMkLst>
            <pc:docMk/>
            <pc:sldMk cId="2788651602" sldId="276"/>
            <ac:spMk id="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6.008" v="167"/>
          <ac:spMkLst>
            <pc:docMk/>
            <pc:sldMk cId="2788651602" sldId="276"/>
            <ac:spMk id="9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5.231" v="166"/>
          <ac:spMkLst>
            <pc:docMk/>
            <pc:sldMk cId="2788651602" sldId="276"/>
            <ac:spMk id="1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6:05.686" v="174"/>
          <ac:spMkLst>
            <pc:docMk/>
            <pc:sldMk cId="2788651602" sldId="276"/>
            <ac:spMk id="1025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6:05.686" v="174"/>
          <ac:spMkLst>
            <pc:docMk/>
            <pc:sldMk cId="2788651602" sldId="276"/>
            <ac:spMk id="1025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6:04.259" v="172"/>
          <ac:spMkLst>
            <pc:docMk/>
            <pc:sldMk cId="2788651602" sldId="276"/>
            <ac:spMk id="1025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6:04.259" v="172"/>
          <ac:spMkLst>
            <pc:docMk/>
            <pc:sldMk cId="2788651602" sldId="276"/>
            <ac:spMk id="1025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6:01.822" v="170"/>
          <ac:spMkLst>
            <pc:docMk/>
            <pc:sldMk cId="2788651602" sldId="276"/>
            <ac:spMk id="10256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9.213" v="169"/>
          <ac:spMkLst>
            <pc:docMk/>
            <pc:sldMk cId="2788651602" sldId="276"/>
            <ac:spMk id="10258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8.249" v="168"/>
          <ac:spMkLst>
            <pc:docMk/>
            <pc:sldMk cId="2788651602" sldId="276"/>
            <ac:spMk id="10260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8.249" v="168"/>
          <ac:spMkLst>
            <pc:docMk/>
            <pc:sldMk cId="2788651602" sldId="276"/>
            <ac:spMk id="26635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9.213" v="169"/>
          <ac:spMkLst>
            <pc:docMk/>
            <pc:sldMk cId="2788651602" sldId="276"/>
            <ac:spMk id="26638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6:01.822" v="170"/>
          <ac:spMkLst>
            <pc:docMk/>
            <pc:sldMk cId="2788651602" sldId="276"/>
            <ac:spMk id="2664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4.805" v="154"/>
          <ac:spMkLst>
            <pc:docMk/>
            <pc:sldMk cId="2788651602" sldId="276"/>
            <ac:spMk id="26649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4T08:45:58.249" v="168"/>
          <ac:grpSpMkLst>
            <pc:docMk/>
            <pc:sldMk cId="2788651602" sldId="276"/>
            <ac:grpSpMk id="26634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4T08:45:59.213" v="169"/>
          <ac:grpSpMkLst>
            <pc:docMk/>
            <pc:sldMk cId="2788651602" sldId="276"/>
            <ac:grpSpMk id="26637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4T08:46:01.822" v="170"/>
          <ac:grpSpMkLst>
            <pc:docMk/>
            <pc:sldMk cId="2788651602" sldId="276"/>
            <ac:grpSpMk id="26640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4T08:46:04.259" v="172"/>
          <ac:grpSpMkLst>
            <pc:docMk/>
            <pc:sldMk cId="2788651602" sldId="276"/>
            <ac:grpSpMk id="26643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4T08:46:05.686" v="174"/>
          <ac:grpSpMkLst>
            <pc:docMk/>
            <pc:sldMk cId="2788651602" sldId="276"/>
            <ac:grpSpMk id="26646" creationId="{00000000-0000-0000-0000-000000000000}"/>
          </ac:grpSpMkLst>
        </pc:grpChg>
      </pc:sldChg>
      <pc:sldChg chg="modSp add del mod ord modTransition">
        <pc:chgData name="hnmai2909@gmail.com" userId="43cefd8f295b925f" providerId="LiveId" clId="{32D97FC7-9B98-4BB8-9EB6-9F937E6661FD}" dt="2021-09-14T08:43:43.415" v="82" actId="2696"/>
        <pc:sldMkLst>
          <pc:docMk/>
          <pc:sldMk cId="2856674318" sldId="276"/>
        </pc:sldMkLst>
        <pc:spChg chg="mod">
          <ac:chgData name="hnmai2909@gmail.com" userId="43cefd8f295b925f" providerId="LiveId" clId="{32D97FC7-9B98-4BB8-9EB6-9F937E6661FD}" dt="2021-09-14T08:43:43.194" v="81"/>
          <ac:spMkLst>
            <pc:docMk/>
            <pc:sldMk cId="2856674318" sldId="276"/>
            <ac:spMk id="6" creationId="{00000000-0000-0000-0000-000000000000}"/>
          </ac:spMkLst>
        </pc:spChg>
        <pc:picChg chg="mod">
          <ac:chgData name="hnmai2909@gmail.com" userId="43cefd8f295b925f" providerId="LiveId" clId="{32D97FC7-9B98-4BB8-9EB6-9F937E6661FD}" dt="2021-09-14T08:43:40.593" v="79"/>
          <ac:picMkLst>
            <pc:docMk/>
            <pc:sldMk cId="2856674318" sldId="276"/>
            <ac:picMk id="1040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32D97FC7-9B98-4BB8-9EB6-9F937E6661FD}" dt="2021-09-14T08:43:35.467" v="53" actId="2696"/>
        <pc:sldMkLst>
          <pc:docMk/>
          <pc:sldMk cId="3302509105" sldId="276"/>
        </pc:sldMkLst>
        <pc:spChg chg="mod">
          <ac:chgData name="hnmai2909@gmail.com" userId="43cefd8f295b925f" providerId="LiveId" clId="{32D97FC7-9B98-4BB8-9EB6-9F937E6661FD}" dt="2021-09-14T08:43:33.861" v="51"/>
          <ac:spMkLst>
            <pc:docMk/>
            <pc:sldMk cId="3302509105" sldId="276"/>
            <ac:spMk id="2" creationId="{00000000-0000-0000-0000-000000000000}"/>
          </ac:spMkLst>
        </pc:spChg>
        <pc:picChg chg="mod">
          <ac:chgData name="hnmai2909@gmail.com" userId="43cefd8f295b925f" providerId="LiveId" clId="{32D97FC7-9B98-4BB8-9EB6-9F937E6661FD}" dt="2021-09-14T08:43:35.256" v="52"/>
          <ac:picMkLst>
            <pc:docMk/>
            <pc:sldMk cId="3302509105" sldId="276"/>
            <ac:picMk id="15" creationId="{00000000-0000-0000-0000-000000000000}"/>
          </ac:picMkLst>
        </pc:picChg>
        <pc:picChg chg="mod">
          <ac:chgData name="hnmai2909@gmail.com" userId="43cefd8f295b925f" providerId="LiveId" clId="{32D97FC7-9B98-4BB8-9EB6-9F937E6661FD}" dt="2021-09-14T08:43:33.861" v="49"/>
          <ac:picMkLst>
            <pc:docMk/>
            <pc:sldMk cId="3302509105" sldId="276"/>
            <ac:picMk id="2052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32D97FC7-9B98-4BB8-9EB6-9F937E6661FD}" dt="2021-09-14T08:45:52.812" v="136" actId="2696"/>
        <pc:sldMkLst>
          <pc:docMk/>
          <pc:sldMk cId="3540823831" sldId="276"/>
        </pc:sldMkLst>
        <pc:spChg chg="mod">
          <ac:chgData name="hnmai2909@gmail.com" userId="43cefd8f295b925f" providerId="LiveId" clId="{32D97FC7-9B98-4BB8-9EB6-9F937E6661FD}" dt="2021-09-14T08:45:49.792" v="134"/>
          <ac:spMkLst>
            <pc:docMk/>
            <pc:sldMk cId="3540823831" sldId="276"/>
            <ac:spMk id="9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2.688" v="135"/>
          <ac:spMkLst>
            <pc:docMk/>
            <pc:sldMk cId="3540823831" sldId="276"/>
            <ac:spMk id="8197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52.688" v="135"/>
          <ac:spMkLst>
            <pc:docMk/>
            <pc:sldMk cId="3540823831" sldId="276"/>
            <ac:spMk id="8198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4T08:45:52.688" v="135"/>
          <ac:grpSpMkLst>
            <pc:docMk/>
            <pc:sldMk cId="3540823831" sldId="276"/>
            <ac:grpSpMk id="24590" creationId="{00000000-0000-0000-0000-000000000000}"/>
          </ac:grpSpMkLst>
        </pc:grpChg>
      </pc:sldChg>
      <pc:sldChg chg="modSp add del ord modTransition">
        <pc:chgData name="hnmai2909@gmail.com" userId="43cefd8f295b925f" providerId="LiveId" clId="{32D97FC7-9B98-4BB8-9EB6-9F937E6661FD}" dt="2021-09-14T08:45:33.310" v="94" actId="2696"/>
        <pc:sldMkLst>
          <pc:docMk/>
          <pc:sldMk cId="3727444236" sldId="276"/>
        </pc:sldMkLst>
        <pc:spChg chg="mod">
          <ac:chgData name="hnmai2909@gmail.com" userId="43cefd8f295b925f" providerId="LiveId" clId="{32D97FC7-9B98-4BB8-9EB6-9F937E6661FD}" dt="2021-09-14T08:45:33.227" v="93"/>
          <ac:spMkLst>
            <pc:docMk/>
            <pc:sldMk cId="3727444236" sldId="276"/>
            <ac:spMk id="410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33.227" v="93"/>
          <ac:spMkLst>
            <pc:docMk/>
            <pc:sldMk cId="3727444236" sldId="276"/>
            <ac:spMk id="410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31.239" v="92"/>
          <ac:spMkLst>
            <pc:docMk/>
            <pc:sldMk cId="3727444236" sldId="276"/>
            <ac:spMk id="410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31.239" v="92"/>
          <ac:spMkLst>
            <pc:docMk/>
            <pc:sldMk cId="3727444236" sldId="276"/>
            <ac:spMk id="410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31.239" v="92"/>
          <ac:spMkLst>
            <pc:docMk/>
            <pc:sldMk cId="3727444236" sldId="276"/>
            <ac:spMk id="4105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31.239" v="92"/>
          <ac:spMkLst>
            <pc:docMk/>
            <pc:sldMk cId="3727444236" sldId="276"/>
            <ac:spMk id="4106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4T08:45:31.239" v="92"/>
          <ac:grpSpMkLst>
            <pc:docMk/>
            <pc:sldMk cId="3727444236" sldId="276"/>
            <ac:grpSpMk id="23554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4T08:45:33.227" v="93"/>
          <ac:grpSpMkLst>
            <pc:docMk/>
            <pc:sldMk cId="3727444236" sldId="276"/>
            <ac:grpSpMk id="23559" creationId="{00000000-0000-0000-0000-000000000000}"/>
          </ac:grpSpMkLst>
        </pc:grpChg>
      </pc:sldChg>
      <pc:sldChg chg="modSp add del mod ord modTransition">
        <pc:chgData name="hnmai2909@gmail.com" userId="43cefd8f295b925f" providerId="LiveId" clId="{32D97FC7-9B98-4BB8-9EB6-9F937E6661FD}" dt="2021-09-14T08:43:31.938" v="38" actId="2696"/>
        <pc:sldMkLst>
          <pc:docMk/>
          <pc:sldMk cId="3749652293" sldId="276"/>
        </pc:sldMkLst>
        <pc:spChg chg="mod">
          <ac:chgData name="hnmai2909@gmail.com" userId="43cefd8f295b925f" providerId="LiveId" clId="{32D97FC7-9B98-4BB8-9EB6-9F937E6661FD}" dt="2021-09-14T08:43:29.683" v="36"/>
          <ac:spMkLst>
            <pc:docMk/>
            <pc:sldMk cId="3749652293" sldId="276"/>
            <ac:spMk id="2" creationId="{00000000-0000-0000-0000-000000000000}"/>
          </ac:spMkLst>
        </pc:spChg>
        <pc:picChg chg="mod">
          <ac:chgData name="hnmai2909@gmail.com" userId="43cefd8f295b925f" providerId="LiveId" clId="{32D97FC7-9B98-4BB8-9EB6-9F937E6661FD}" dt="2021-09-14T08:43:31.776" v="37"/>
          <ac:picMkLst>
            <pc:docMk/>
            <pc:sldMk cId="3749652293" sldId="276"/>
            <ac:picMk id="10" creationId="{00000000-0000-0000-0000-000000000000}"/>
          </ac:picMkLst>
        </pc:picChg>
        <pc:picChg chg="mod">
          <ac:chgData name="hnmai2909@gmail.com" userId="43cefd8f295b925f" providerId="LiveId" clId="{32D97FC7-9B98-4BB8-9EB6-9F937E6661FD}" dt="2021-09-14T08:43:29.683" v="34"/>
          <ac:picMkLst>
            <pc:docMk/>
            <pc:sldMk cId="3749652293" sldId="276"/>
            <ac:picMk id="2052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32D97FC7-9B98-4BB8-9EB6-9F937E6661FD}" dt="2021-09-14T08:45:46.348" v="122" actId="2696"/>
        <pc:sldMkLst>
          <pc:docMk/>
          <pc:sldMk cId="4203036916" sldId="276"/>
        </pc:sldMkLst>
        <pc:spChg chg="mod">
          <ac:chgData name="hnmai2909@gmail.com" userId="43cefd8f295b925f" providerId="LiveId" clId="{32D97FC7-9B98-4BB8-9EB6-9F937E6661FD}" dt="2021-09-14T08:45:46.180" v="121"/>
          <ac:spMkLst>
            <pc:docMk/>
            <pc:sldMk cId="4203036916" sldId="276"/>
            <ac:spMk id="8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43.643" v="115"/>
          <ac:spMkLst>
            <pc:docMk/>
            <pc:sldMk cId="4203036916" sldId="276"/>
            <ac:spMk id="20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45.331" v="118"/>
          <ac:spMkLst>
            <pc:docMk/>
            <pc:sldMk cId="4203036916" sldId="276"/>
            <ac:spMk id="6155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44.970" v="117"/>
          <ac:spMkLst>
            <pc:docMk/>
            <pc:sldMk cId="4203036916" sldId="276"/>
            <ac:spMk id="6157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4T08:45:45.794" v="119"/>
          <ac:spMkLst>
            <pc:docMk/>
            <pc:sldMk cId="4203036916" sldId="276"/>
            <ac:spMk id="22557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4T08:45:44.970" v="117"/>
          <ac:grpSpMkLst>
            <pc:docMk/>
            <pc:sldMk cId="4203036916" sldId="276"/>
            <ac:grpSpMk id="22551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4T08:45:45.331" v="118"/>
          <ac:grpSpMkLst>
            <pc:docMk/>
            <pc:sldMk cId="4203036916" sldId="276"/>
            <ac:grpSpMk id="22554" creationId="{00000000-0000-0000-0000-000000000000}"/>
          </ac:grpSpMkLst>
        </pc:grpChg>
        <pc:picChg chg="mod">
          <ac:chgData name="hnmai2909@gmail.com" userId="43cefd8f295b925f" providerId="LiveId" clId="{32D97FC7-9B98-4BB8-9EB6-9F937E6661FD}" dt="2021-09-14T08:45:40.638" v="113"/>
          <ac:picMkLst>
            <pc:docMk/>
            <pc:sldMk cId="4203036916" sldId="276"/>
            <ac:picMk id="19" creationId="{00000000-0000-0000-0000-000000000000}"/>
          </ac:picMkLst>
        </pc:picChg>
        <pc:picChg chg="mod">
          <ac:chgData name="hnmai2909@gmail.com" userId="43cefd8f295b925f" providerId="LiveId" clId="{32D97FC7-9B98-4BB8-9EB6-9F937E6661FD}" dt="2021-09-14T08:45:44.448" v="116"/>
          <ac:picMkLst>
            <pc:docMk/>
            <pc:sldMk cId="4203036916" sldId="276"/>
            <ac:picMk id="21" creationId="{00000000-0000-0000-0000-000000000000}"/>
          </ac:picMkLst>
        </pc:picChg>
        <pc:picChg chg="mod">
          <ac:chgData name="hnmai2909@gmail.com" userId="43cefd8f295b925f" providerId="LiveId" clId="{32D97FC7-9B98-4BB8-9EB6-9F937E6661FD}" dt="2021-09-14T08:45:45.331" v="118"/>
          <ac:picMkLst>
            <pc:docMk/>
            <pc:sldMk cId="4203036916" sldId="276"/>
            <ac:picMk id="6154" creationId="{00000000-0000-0000-0000-000000000000}"/>
          </ac:picMkLst>
        </pc:picChg>
        <pc:picChg chg="mod">
          <ac:chgData name="hnmai2909@gmail.com" userId="43cefd8f295b925f" providerId="LiveId" clId="{32D97FC7-9B98-4BB8-9EB6-9F937E6661FD}" dt="2021-09-14T08:45:44.970" v="117"/>
          <ac:picMkLst>
            <pc:docMk/>
            <pc:sldMk cId="4203036916" sldId="276"/>
            <ac:picMk id="6156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32D97FC7-9B98-4BB8-9EB6-9F937E6661FD}" dt="2021-09-14T08:43:26.799" v="23" actId="2696"/>
        <pc:sldMkLst>
          <pc:docMk/>
          <pc:sldMk cId="4239645380" sldId="276"/>
        </pc:sldMkLst>
        <pc:spChg chg="mod">
          <ac:chgData name="hnmai2909@gmail.com" userId="43cefd8f295b925f" providerId="LiveId" clId="{32D97FC7-9B98-4BB8-9EB6-9F937E6661FD}" dt="2021-09-14T08:43:26.531" v="22"/>
          <ac:spMkLst>
            <pc:docMk/>
            <pc:sldMk cId="4239645380" sldId="276"/>
            <ac:spMk id="5" creationId="{00000000-0000-0000-0000-000000000000}"/>
          </ac:spMkLst>
        </pc:spChg>
      </pc:sldChg>
      <pc:sldChg chg="add del ord modTransition">
        <pc:chgData name="hnmai2909@gmail.com" userId="43cefd8f295b925f" providerId="LiveId" clId="{32D97FC7-9B98-4BB8-9EB6-9F937E6661FD}" dt="2021-09-14T08:43:43.421" v="83" actId="2696"/>
        <pc:sldMkLst>
          <pc:docMk/>
          <pc:sldMk cId="95822802" sldId="277"/>
        </pc:sldMkLst>
      </pc:sldChg>
      <pc:sldChg chg="add del ord modTransition">
        <pc:chgData name="hnmai2909@gmail.com" userId="43cefd8f295b925f" providerId="LiveId" clId="{32D97FC7-9B98-4BB8-9EB6-9F937E6661FD}" dt="2021-09-14T08:43:26.807" v="24" actId="2696"/>
        <pc:sldMkLst>
          <pc:docMk/>
          <pc:sldMk cId="178838496" sldId="277"/>
        </pc:sldMkLst>
      </pc:sldChg>
      <pc:sldChg chg="add del ord modTransition">
        <pc:chgData name="hnmai2909@gmail.com" userId="43cefd8f295b925f" providerId="LiveId" clId="{32D97FC7-9B98-4BB8-9EB6-9F937E6661FD}" dt="2021-09-14T08:45:46.356" v="123" actId="2696"/>
        <pc:sldMkLst>
          <pc:docMk/>
          <pc:sldMk cId="590797190" sldId="277"/>
        </pc:sldMkLst>
      </pc:sldChg>
      <pc:sldChg chg="add del ord modTransition">
        <pc:chgData name="hnmai2909@gmail.com" userId="43cefd8f295b925f" providerId="LiveId" clId="{32D97FC7-9B98-4BB8-9EB6-9F937E6661FD}" dt="2021-09-14T08:42:39.588" v="12" actId="2696"/>
        <pc:sldMkLst>
          <pc:docMk/>
          <pc:sldMk cId="704394226" sldId="277"/>
        </pc:sldMkLst>
      </pc:sldChg>
      <pc:sldChg chg="add del ord modTransition">
        <pc:chgData name="hnmai2909@gmail.com" userId="43cefd8f295b925f" providerId="LiveId" clId="{32D97FC7-9B98-4BB8-9EB6-9F937E6661FD}" dt="2021-09-14T08:43:35.477" v="54" actId="2696"/>
        <pc:sldMkLst>
          <pc:docMk/>
          <pc:sldMk cId="2784060524" sldId="277"/>
        </pc:sldMkLst>
      </pc:sldChg>
      <pc:sldChg chg="add del ord modTransition">
        <pc:chgData name="hnmai2909@gmail.com" userId="43cefd8f295b925f" providerId="LiveId" clId="{32D97FC7-9B98-4BB8-9EB6-9F937E6661FD}" dt="2021-09-14T08:43:31.949" v="39" actId="2696"/>
        <pc:sldMkLst>
          <pc:docMk/>
          <pc:sldMk cId="2901517819" sldId="277"/>
        </pc:sldMkLst>
      </pc:sldChg>
      <pc:sldChg chg="modSp add del ord modTransition modAnim">
        <pc:chgData name="hnmai2909@gmail.com" userId="43cefd8f295b925f" providerId="LiveId" clId="{32D97FC7-9B98-4BB8-9EB6-9F937E6661FD}" dt="2021-09-14T08:46:08.337" v="176" actId="2696"/>
        <pc:sldMkLst>
          <pc:docMk/>
          <pc:sldMk cId="2956920796" sldId="277"/>
        </pc:sldMkLst>
        <pc:spChg chg="mod">
          <ac:chgData name="hnmai2909@gmail.com" userId="43cefd8f295b925f" providerId="LiveId" clId="{32D97FC7-9B98-4BB8-9EB6-9F937E6661FD}" dt="2021-09-14T08:45:55.107" v="157"/>
          <ac:spMkLst>
            <pc:docMk/>
            <pc:sldMk cId="2956920796" sldId="277"/>
            <ac:spMk id="14" creationId="{00000000-0000-0000-0000-000000000000}"/>
          </ac:spMkLst>
        </pc:spChg>
      </pc:sldChg>
      <pc:sldChg chg="add del ord modTransition">
        <pc:chgData name="hnmai2909@gmail.com" userId="43cefd8f295b925f" providerId="LiveId" clId="{32D97FC7-9B98-4BB8-9EB6-9F937E6661FD}" dt="2021-09-14T08:43:38.292" v="69" actId="2696"/>
        <pc:sldMkLst>
          <pc:docMk/>
          <pc:sldMk cId="3682315174" sldId="277"/>
        </pc:sldMkLst>
      </pc:sldChg>
      <pc:sldChg chg="add del ord modTransition">
        <pc:chgData name="hnmai2909@gmail.com" userId="43cefd8f295b925f" providerId="LiveId" clId="{32D97FC7-9B98-4BB8-9EB6-9F937E6661FD}" dt="2021-09-14T08:45:52.818" v="137" actId="2696"/>
        <pc:sldMkLst>
          <pc:docMk/>
          <pc:sldMk cId="3733590062" sldId="277"/>
        </pc:sldMkLst>
      </pc:sldChg>
      <pc:sldChg chg="addSp delSp modSp new mod">
        <pc:chgData name="hnmai2909@gmail.com" userId="43cefd8f295b925f" providerId="LiveId" clId="{32D97FC7-9B98-4BB8-9EB6-9F937E6661FD}" dt="2021-09-14T08:51:43.674" v="276" actId="20577"/>
        <pc:sldMkLst>
          <pc:docMk/>
          <pc:sldMk cId="3945690059" sldId="277"/>
        </pc:sldMkLst>
        <pc:spChg chg="add mod">
          <ac:chgData name="hnmai2909@gmail.com" userId="43cefd8f295b925f" providerId="LiveId" clId="{32D97FC7-9B98-4BB8-9EB6-9F937E6661FD}" dt="2021-09-14T08:51:43.674" v="276" actId="20577"/>
          <ac:spMkLst>
            <pc:docMk/>
            <pc:sldMk cId="3945690059" sldId="277"/>
            <ac:spMk id="6" creationId="{3A6A11C6-BDB4-4F82-B577-1C3F910C3015}"/>
          </ac:spMkLst>
        </pc:spChg>
        <pc:picChg chg="add del mod">
          <ac:chgData name="hnmai2909@gmail.com" userId="43cefd8f295b925f" providerId="LiveId" clId="{32D97FC7-9B98-4BB8-9EB6-9F937E6661FD}" dt="2021-09-14T08:50:49.201" v="255" actId="21"/>
          <ac:picMkLst>
            <pc:docMk/>
            <pc:sldMk cId="3945690059" sldId="277"/>
            <ac:picMk id="4" creationId="{0989AB94-4EDA-4916-9201-DA16508B34AF}"/>
          </ac:picMkLst>
        </pc:picChg>
        <pc:picChg chg="add mod">
          <ac:chgData name="hnmai2909@gmail.com" userId="43cefd8f295b925f" providerId="LiveId" clId="{32D97FC7-9B98-4BB8-9EB6-9F937E6661FD}" dt="2021-09-14T08:51:29.093" v="258" actId="14100"/>
          <ac:picMkLst>
            <pc:docMk/>
            <pc:sldMk cId="3945690059" sldId="277"/>
            <ac:picMk id="5" creationId="{65C3C657-790E-4B95-9BB0-048503C46859}"/>
          </ac:picMkLst>
        </pc:picChg>
      </pc:sldChg>
      <pc:sldChg chg="add del ord modTransition">
        <pc:chgData name="hnmai2909@gmail.com" userId="43cefd8f295b925f" providerId="LiveId" clId="{32D97FC7-9B98-4BB8-9EB6-9F937E6661FD}" dt="2021-09-14T08:45:33.319" v="95" actId="2696"/>
        <pc:sldMkLst>
          <pc:docMk/>
          <pc:sldMk cId="4128341712" sldId="277"/>
        </pc:sldMkLst>
      </pc:sldChg>
      <pc:sldChg chg="addSp modSp new mod ord">
        <pc:chgData name="hnmai2909@gmail.com" userId="43cefd8f295b925f" providerId="LiveId" clId="{32D97FC7-9B98-4BB8-9EB6-9F937E6661FD}" dt="2021-09-15T04:11:02.136" v="1027"/>
        <pc:sldMkLst>
          <pc:docMk/>
          <pc:sldMk cId="1149670673" sldId="278"/>
        </pc:sldMkLst>
        <pc:spChg chg="add mod">
          <ac:chgData name="hnmai2909@gmail.com" userId="43cefd8f295b925f" providerId="LiveId" clId="{32D97FC7-9B98-4BB8-9EB6-9F937E6661FD}" dt="2021-09-14T09:02:15.824" v="662" actId="207"/>
          <ac:spMkLst>
            <pc:docMk/>
            <pc:sldMk cId="1149670673" sldId="278"/>
            <ac:spMk id="4" creationId="{EA48EB8C-8176-4ED1-A2FB-C14E3525AFF5}"/>
          </ac:spMkLst>
        </pc:spChg>
        <pc:spChg chg="add mod">
          <ac:chgData name="hnmai2909@gmail.com" userId="43cefd8f295b925f" providerId="LiveId" clId="{32D97FC7-9B98-4BB8-9EB6-9F937E6661FD}" dt="2021-09-14T09:00:36.547" v="655" actId="1076"/>
          <ac:spMkLst>
            <pc:docMk/>
            <pc:sldMk cId="1149670673" sldId="278"/>
            <ac:spMk id="5" creationId="{638731F7-C767-49F3-AB91-5E37A6F863B6}"/>
          </ac:spMkLst>
        </pc:spChg>
        <pc:spChg chg="add mod">
          <ac:chgData name="hnmai2909@gmail.com" userId="43cefd8f295b925f" providerId="LiveId" clId="{32D97FC7-9B98-4BB8-9EB6-9F937E6661FD}" dt="2021-09-14T09:00:31.013" v="653" actId="1076"/>
          <ac:spMkLst>
            <pc:docMk/>
            <pc:sldMk cId="1149670673" sldId="278"/>
            <ac:spMk id="6" creationId="{4BEE2F52-54D5-49EF-B782-215EC7A22D9C}"/>
          </ac:spMkLst>
        </pc:spChg>
        <pc:spChg chg="add mod">
          <ac:chgData name="hnmai2909@gmail.com" userId="43cefd8f295b925f" providerId="LiveId" clId="{32D97FC7-9B98-4BB8-9EB6-9F937E6661FD}" dt="2021-09-14T09:00:34.146" v="654" actId="1076"/>
          <ac:spMkLst>
            <pc:docMk/>
            <pc:sldMk cId="1149670673" sldId="278"/>
            <ac:spMk id="7" creationId="{31A2CD2F-96F0-48A2-BDE6-9A00EF34E815}"/>
          </ac:spMkLst>
        </pc:spChg>
        <pc:picChg chg="add mod">
          <ac:chgData name="hnmai2909@gmail.com" userId="43cefd8f295b925f" providerId="LiveId" clId="{32D97FC7-9B98-4BB8-9EB6-9F937E6661FD}" dt="2021-09-14T09:01:59.935" v="661" actId="14100"/>
          <ac:picMkLst>
            <pc:docMk/>
            <pc:sldMk cId="1149670673" sldId="278"/>
            <ac:picMk id="8" creationId="{61F76CA8-2F96-4934-811F-03CEB80AB3F4}"/>
          </ac:picMkLst>
        </pc:picChg>
      </pc:sldChg>
      <pc:sldChg chg="addSp delSp modSp new mod ord">
        <pc:chgData name="hnmai2909@gmail.com" userId="43cefd8f295b925f" providerId="LiveId" clId="{32D97FC7-9B98-4BB8-9EB6-9F937E6661FD}" dt="2021-09-14T09:08:46.294" v="736"/>
        <pc:sldMkLst>
          <pc:docMk/>
          <pc:sldMk cId="1970294169" sldId="279"/>
        </pc:sldMkLst>
        <pc:picChg chg="add mod">
          <ac:chgData name="hnmai2909@gmail.com" userId="43cefd8f295b925f" providerId="LiveId" clId="{32D97FC7-9B98-4BB8-9EB6-9F937E6661FD}" dt="2021-09-14T09:03:42.059" v="669" actId="14100"/>
          <ac:picMkLst>
            <pc:docMk/>
            <pc:sldMk cId="1970294169" sldId="279"/>
            <ac:picMk id="3" creationId="{4B01970C-AD32-46FF-A3C7-AC04A76734C5}"/>
          </ac:picMkLst>
        </pc:picChg>
        <pc:picChg chg="add del mod">
          <ac:chgData name="hnmai2909@gmail.com" userId="43cefd8f295b925f" providerId="LiveId" clId="{32D97FC7-9B98-4BB8-9EB6-9F937E6661FD}" dt="2021-09-14T09:05:24.091" v="693" actId="478"/>
          <ac:picMkLst>
            <pc:docMk/>
            <pc:sldMk cId="1970294169" sldId="279"/>
            <ac:picMk id="4" creationId="{B858A670-A231-4EEA-9F2E-A902A2B3A18E}"/>
          </ac:picMkLst>
        </pc:picChg>
        <pc:picChg chg="add mod">
          <ac:chgData name="hnmai2909@gmail.com" userId="43cefd8f295b925f" providerId="LiveId" clId="{32D97FC7-9B98-4BB8-9EB6-9F937E6661FD}" dt="2021-09-14T09:05:38.041" v="696" actId="1076"/>
          <ac:picMkLst>
            <pc:docMk/>
            <pc:sldMk cId="1970294169" sldId="279"/>
            <ac:picMk id="5" creationId="{A19BD0E1-1EE7-47D9-84BB-5FBAA44F1805}"/>
          </ac:picMkLst>
        </pc:picChg>
      </pc:sldChg>
      <pc:sldChg chg="new del">
        <pc:chgData name="hnmai2909@gmail.com" userId="43cefd8f295b925f" providerId="LiveId" clId="{32D97FC7-9B98-4BB8-9EB6-9F937E6661FD}" dt="2021-09-14T09:04:15.609" v="676" actId="680"/>
        <pc:sldMkLst>
          <pc:docMk/>
          <pc:sldMk cId="1012710366" sldId="280"/>
        </pc:sldMkLst>
      </pc:sldChg>
      <pc:sldChg chg="addSp delSp new del mod">
        <pc:chgData name="hnmai2909@gmail.com" userId="43cefd8f295b925f" providerId="LiveId" clId="{32D97FC7-9B98-4BB8-9EB6-9F937E6661FD}" dt="2021-09-14T09:04:32.693" v="681" actId="2696"/>
        <pc:sldMkLst>
          <pc:docMk/>
          <pc:sldMk cId="1448968974" sldId="280"/>
        </pc:sldMkLst>
        <pc:picChg chg="add del">
          <ac:chgData name="hnmai2909@gmail.com" userId="43cefd8f295b925f" providerId="LiveId" clId="{32D97FC7-9B98-4BB8-9EB6-9F937E6661FD}" dt="2021-09-14T09:04:23.325" v="679" actId="478"/>
          <ac:picMkLst>
            <pc:docMk/>
            <pc:sldMk cId="1448968974" sldId="280"/>
            <ac:picMk id="3" creationId="{FF1A42DD-3D1C-45D8-A732-A0642F1CDA98}"/>
          </ac:picMkLst>
        </pc:picChg>
      </pc:sldChg>
      <pc:sldChg chg="addSp modSp add mod ord">
        <pc:chgData name="hnmai2909@gmail.com" userId="43cefd8f295b925f" providerId="LiveId" clId="{32D97FC7-9B98-4BB8-9EB6-9F937E6661FD}" dt="2021-09-14T09:08:16.771" v="732" actId="1076"/>
        <pc:sldMkLst>
          <pc:docMk/>
          <pc:sldMk cId="2125348437" sldId="280"/>
        </pc:sldMkLst>
        <pc:picChg chg="add mod">
          <ac:chgData name="hnmai2909@gmail.com" userId="43cefd8f295b925f" providerId="LiveId" clId="{32D97FC7-9B98-4BB8-9EB6-9F937E6661FD}" dt="2021-09-14T09:08:11.023" v="730" actId="1076"/>
          <ac:picMkLst>
            <pc:docMk/>
            <pc:sldMk cId="2125348437" sldId="280"/>
            <ac:picMk id="4" creationId="{F481495F-07E2-4CEF-AB9C-C612C36D9109}"/>
          </ac:picMkLst>
        </pc:picChg>
        <pc:picChg chg="add mod">
          <ac:chgData name="hnmai2909@gmail.com" userId="43cefd8f295b925f" providerId="LiveId" clId="{32D97FC7-9B98-4BB8-9EB6-9F937E6661FD}" dt="2021-09-14T09:08:16.771" v="732" actId="1076"/>
          <ac:picMkLst>
            <pc:docMk/>
            <pc:sldMk cId="2125348437" sldId="280"/>
            <ac:picMk id="6" creationId="{0D33FF91-4242-43BA-810D-E3D9F0A5EDF5}"/>
          </ac:picMkLst>
        </pc:picChg>
      </pc:sldChg>
      <pc:sldChg chg="addSp delSp modSp add">
        <pc:chgData name="hnmai2909@gmail.com" userId="43cefd8f295b925f" providerId="LiveId" clId="{32D97FC7-9B98-4BB8-9EB6-9F937E6661FD}" dt="2021-09-14T09:10:37.911" v="760" actId="478"/>
        <pc:sldMkLst>
          <pc:docMk/>
          <pc:sldMk cId="396974103" sldId="281"/>
        </pc:sldMkLst>
        <pc:spChg chg="mod">
          <ac:chgData name="hnmai2909@gmail.com" userId="43cefd8f295b925f" providerId="LiveId" clId="{32D97FC7-9B98-4BB8-9EB6-9F937E6661FD}" dt="2021-09-14T09:10:15.063" v="753" actId="1076"/>
          <ac:spMkLst>
            <pc:docMk/>
            <pc:sldMk cId="396974103" sldId="281"/>
            <ac:spMk id="2" creationId="{BF5D5DD9-2E1D-4768-9831-15CBDA1090ED}"/>
          </ac:spMkLst>
        </pc:spChg>
        <pc:picChg chg="add mod">
          <ac:chgData name="hnmai2909@gmail.com" userId="43cefd8f295b925f" providerId="LiveId" clId="{32D97FC7-9B98-4BB8-9EB6-9F937E6661FD}" dt="2021-09-14T09:10:33.414" v="759" actId="1076"/>
          <ac:picMkLst>
            <pc:docMk/>
            <pc:sldMk cId="396974103" sldId="281"/>
            <ac:picMk id="10" creationId="{AD6F104A-D44E-43F4-88E1-F9B056C024D0}"/>
          </ac:picMkLst>
        </pc:picChg>
        <pc:picChg chg="add del mod">
          <ac:chgData name="hnmai2909@gmail.com" userId="43cefd8f295b925f" providerId="LiveId" clId="{32D97FC7-9B98-4BB8-9EB6-9F937E6661FD}" dt="2021-09-14T09:10:37.911" v="760" actId="478"/>
          <ac:picMkLst>
            <pc:docMk/>
            <pc:sldMk cId="396974103" sldId="281"/>
            <ac:picMk id="11" creationId="{8EC5BF68-F53F-4663-977C-013EE357C678}"/>
          </ac:picMkLst>
        </pc:picChg>
        <pc:picChg chg="add mod">
          <ac:chgData name="hnmai2909@gmail.com" userId="43cefd8f295b925f" providerId="LiveId" clId="{32D97FC7-9B98-4BB8-9EB6-9F937E6661FD}" dt="2021-09-14T09:10:21.651" v="755" actId="1076"/>
          <ac:picMkLst>
            <pc:docMk/>
            <pc:sldMk cId="396974103" sldId="281"/>
            <ac:picMk id="4098" creationId="{CC5DF85F-31F7-4D5E-8C6B-514A2C9F0625}"/>
          </ac:picMkLst>
        </pc:picChg>
      </pc:sldChg>
      <pc:sldChg chg="addSp delSp modSp add del mod">
        <pc:chgData name="hnmai2909@gmail.com" userId="43cefd8f295b925f" providerId="LiveId" clId="{32D97FC7-9B98-4BB8-9EB6-9F937E6661FD}" dt="2021-09-14T09:06:24.039" v="705" actId="2696"/>
        <pc:sldMkLst>
          <pc:docMk/>
          <pc:sldMk cId="763603716" sldId="281"/>
        </pc:sldMkLst>
        <pc:picChg chg="del mod">
          <ac:chgData name="hnmai2909@gmail.com" userId="43cefd8f295b925f" providerId="LiveId" clId="{32D97FC7-9B98-4BB8-9EB6-9F937E6661FD}" dt="2021-09-14T09:05:10.235" v="690" actId="478"/>
          <ac:picMkLst>
            <pc:docMk/>
            <pc:sldMk cId="763603716" sldId="281"/>
            <ac:picMk id="3" creationId="{4B01970C-AD32-46FF-A3C7-AC04A76734C5}"/>
          </ac:picMkLst>
        </pc:picChg>
        <pc:picChg chg="del">
          <ac:chgData name="hnmai2909@gmail.com" userId="43cefd8f295b925f" providerId="LiveId" clId="{32D97FC7-9B98-4BB8-9EB6-9F937E6661FD}" dt="2021-09-14T09:04:50.230" v="682" actId="478"/>
          <ac:picMkLst>
            <pc:docMk/>
            <pc:sldMk cId="763603716" sldId="281"/>
            <ac:picMk id="4" creationId="{B858A670-A231-4EEA-9F2E-A902A2B3A18E}"/>
          </ac:picMkLst>
        </pc:picChg>
        <pc:picChg chg="add del">
          <ac:chgData name="hnmai2909@gmail.com" userId="43cefd8f295b925f" providerId="LiveId" clId="{32D97FC7-9B98-4BB8-9EB6-9F937E6661FD}" dt="2021-09-14T09:05:21.779" v="692" actId="478"/>
          <ac:picMkLst>
            <pc:docMk/>
            <pc:sldMk cId="763603716" sldId="281"/>
            <ac:picMk id="5" creationId="{34874E60-F2B2-4FED-8306-798CFF0E9A25}"/>
          </ac:picMkLst>
        </pc:picChg>
        <pc:picChg chg="add del mod">
          <ac:chgData name="hnmai2909@gmail.com" userId="43cefd8f295b925f" providerId="LiveId" clId="{32D97FC7-9B98-4BB8-9EB6-9F937E6661FD}" dt="2021-09-14T09:06:02.640" v="701" actId="478"/>
          <ac:picMkLst>
            <pc:docMk/>
            <pc:sldMk cId="763603716" sldId="281"/>
            <ac:picMk id="6" creationId="{F8AD2D61-6846-4BA6-A585-9FC4ABD7301E}"/>
          </ac:picMkLst>
        </pc:picChg>
        <pc:picChg chg="add del mod">
          <ac:chgData name="hnmai2909@gmail.com" userId="43cefd8f295b925f" providerId="LiveId" clId="{32D97FC7-9B98-4BB8-9EB6-9F937E6661FD}" dt="2021-09-14T09:05:10.235" v="690" actId="478"/>
          <ac:picMkLst>
            <pc:docMk/>
            <pc:sldMk cId="763603716" sldId="281"/>
            <ac:picMk id="2050" creationId="{4540184A-96E5-438B-8849-006C2339788B}"/>
          </ac:picMkLst>
        </pc:picChg>
      </pc:sldChg>
      <pc:sldChg chg="new del ord">
        <pc:chgData name="hnmai2909@gmail.com" userId="43cefd8f295b925f" providerId="LiveId" clId="{32D97FC7-9B98-4BB8-9EB6-9F937E6661FD}" dt="2021-09-14T09:09:09.204" v="741" actId="2696"/>
        <pc:sldMkLst>
          <pc:docMk/>
          <pc:sldMk cId="3568740040" sldId="281"/>
        </pc:sldMkLst>
      </pc:sldChg>
      <pc:sldChg chg="addSp delSp modSp new mod">
        <pc:chgData name="hnmai2909@gmail.com" userId="43cefd8f295b925f" providerId="LiveId" clId="{32D97FC7-9B98-4BB8-9EB6-9F937E6661FD}" dt="2021-09-14T09:15:26.753" v="814" actId="255"/>
        <pc:sldMkLst>
          <pc:docMk/>
          <pc:sldMk cId="9142505" sldId="282"/>
        </pc:sldMkLst>
        <pc:spChg chg="add mod">
          <ac:chgData name="hnmai2909@gmail.com" userId="43cefd8f295b925f" providerId="LiveId" clId="{32D97FC7-9B98-4BB8-9EB6-9F937E6661FD}" dt="2021-09-14T09:15:26.753" v="814" actId="255"/>
          <ac:spMkLst>
            <pc:docMk/>
            <pc:sldMk cId="9142505" sldId="282"/>
            <ac:spMk id="6" creationId="{B8EBB93E-4CA4-4BAA-9980-C9E9F27D81A5}"/>
          </ac:spMkLst>
        </pc:spChg>
        <pc:picChg chg="add del mod">
          <ac:chgData name="hnmai2909@gmail.com" userId="43cefd8f295b925f" providerId="LiveId" clId="{32D97FC7-9B98-4BB8-9EB6-9F937E6661FD}" dt="2021-09-14T09:13:04.493" v="774" actId="21"/>
          <ac:picMkLst>
            <pc:docMk/>
            <pc:sldMk cId="9142505" sldId="282"/>
            <ac:picMk id="3" creationId="{B3AC2586-FE7E-4355-9C4A-7DD39BF4845E}"/>
          </ac:picMkLst>
        </pc:picChg>
        <pc:picChg chg="add del mod">
          <ac:chgData name="hnmai2909@gmail.com" userId="43cefd8f295b925f" providerId="LiveId" clId="{32D97FC7-9B98-4BB8-9EB6-9F937E6661FD}" dt="2021-09-14T09:13:44.693" v="780" actId="478"/>
          <ac:picMkLst>
            <pc:docMk/>
            <pc:sldMk cId="9142505" sldId="282"/>
            <ac:picMk id="4" creationId="{1D2DFAB1-55AA-48D8-BD76-E4D33199EBE3}"/>
          </ac:picMkLst>
        </pc:picChg>
        <pc:picChg chg="add mod">
          <ac:chgData name="hnmai2909@gmail.com" userId="43cefd8f295b925f" providerId="LiveId" clId="{32D97FC7-9B98-4BB8-9EB6-9F937E6661FD}" dt="2021-09-14T09:15:05.740" v="783" actId="14100"/>
          <ac:picMkLst>
            <pc:docMk/>
            <pc:sldMk cId="9142505" sldId="282"/>
            <ac:picMk id="5" creationId="{79E34DB3-86A5-4C0D-BF9C-D8E9A6A4D5EF}"/>
          </ac:picMkLst>
        </pc:picChg>
      </pc:sldChg>
      <pc:sldChg chg="addSp modSp add del mod ord">
        <pc:chgData name="hnmai2909@gmail.com" userId="43cefd8f295b925f" providerId="LiveId" clId="{32D97FC7-9B98-4BB8-9EB6-9F937E6661FD}" dt="2021-09-14T09:07:04.994" v="716" actId="2696"/>
        <pc:sldMkLst>
          <pc:docMk/>
          <pc:sldMk cId="803738513" sldId="282"/>
        </pc:sldMkLst>
        <pc:picChg chg="add mod">
          <ac:chgData name="hnmai2909@gmail.com" userId="43cefd8f295b925f" providerId="LiveId" clId="{32D97FC7-9B98-4BB8-9EB6-9F937E6661FD}" dt="2021-09-14T09:06:35.314" v="708" actId="1076"/>
          <ac:picMkLst>
            <pc:docMk/>
            <pc:sldMk cId="803738513" sldId="282"/>
            <ac:picMk id="9" creationId="{52F8D6B3-BDCE-405F-B0F2-8E2377C59618}"/>
          </ac:picMkLst>
        </pc:picChg>
        <pc:picChg chg="add mod">
          <ac:chgData name="hnmai2909@gmail.com" userId="43cefd8f295b925f" providerId="LiveId" clId="{32D97FC7-9B98-4BB8-9EB6-9F937E6661FD}" dt="2021-09-14T09:06:56.790" v="714" actId="1076"/>
          <ac:picMkLst>
            <pc:docMk/>
            <pc:sldMk cId="803738513" sldId="282"/>
            <ac:picMk id="10" creationId="{1951E5EA-48A8-46DC-8B7C-079B3A9BA85A}"/>
          </ac:picMkLst>
        </pc:picChg>
        <pc:picChg chg="add mod">
          <ac:chgData name="hnmai2909@gmail.com" userId="43cefd8f295b925f" providerId="LiveId" clId="{32D97FC7-9B98-4BB8-9EB6-9F937E6661FD}" dt="2021-09-14T09:07:00.578" v="715" actId="571"/>
          <ac:picMkLst>
            <pc:docMk/>
            <pc:sldMk cId="803738513" sldId="282"/>
            <ac:picMk id="11" creationId="{6F71B00B-101E-4B62-B720-AF640279D410}"/>
          </ac:picMkLst>
        </pc:picChg>
      </pc:sldChg>
      <pc:sldChg chg="addSp delSp modSp add del">
        <pc:chgData name="hnmai2909@gmail.com" userId="43cefd8f295b925f" providerId="LiveId" clId="{32D97FC7-9B98-4BB8-9EB6-9F937E6661FD}" dt="2021-09-14T09:09:40.485" v="748" actId="2696"/>
        <pc:sldMkLst>
          <pc:docMk/>
          <pc:sldMk cId="1348522650" sldId="282"/>
        </pc:sldMkLst>
        <pc:picChg chg="del mod">
          <ac:chgData name="hnmai2909@gmail.com" userId="43cefd8f295b925f" providerId="LiveId" clId="{32D97FC7-9B98-4BB8-9EB6-9F937E6661FD}" dt="2021-09-14T09:09:37.319" v="747" actId="478"/>
          <ac:picMkLst>
            <pc:docMk/>
            <pc:sldMk cId="1348522650" sldId="282"/>
            <ac:picMk id="3" creationId="{4B01970C-AD32-46FF-A3C7-AC04A76734C5}"/>
          </ac:picMkLst>
        </pc:picChg>
        <pc:picChg chg="add del mod">
          <ac:chgData name="hnmai2909@gmail.com" userId="43cefd8f295b925f" providerId="LiveId" clId="{32D97FC7-9B98-4BB8-9EB6-9F937E6661FD}" dt="2021-09-14T09:09:37.319" v="747" actId="478"/>
          <ac:picMkLst>
            <pc:docMk/>
            <pc:sldMk cId="1348522650" sldId="282"/>
            <ac:picMk id="3074" creationId="{39ED53F6-2FF1-4DE8-94F2-3C329938FED7}"/>
          </ac:picMkLst>
        </pc:picChg>
      </pc:sldChg>
      <pc:sldChg chg="addSp modSp new mod modAnim">
        <pc:chgData name="hnmai2909@gmail.com" userId="43cefd8f295b925f" providerId="LiveId" clId="{32D97FC7-9B98-4BB8-9EB6-9F937E6661FD}" dt="2021-09-15T08:03:46.223" v="1418" actId="1076"/>
        <pc:sldMkLst>
          <pc:docMk/>
          <pc:sldMk cId="352824649" sldId="283"/>
        </pc:sldMkLst>
        <pc:spChg chg="add mod">
          <ac:chgData name="hnmai2909@gmail.com" userId="43cefd8f295b925f" providerId="LiveId" clId="{32D97FC7-9B98-4BB8-9EB6-9F937E6661FD}" dt="2021-09-14T09:20:22.100" v="826" actId="1076"/>
          <ac:spMkLst>
            <pc:docMk/>
            <pc:sldMk cId="352824649" sldId="283"/>
            <ac:spMk id="4" creationId="{BC897DAD-AA36-4B36-A607-6F7FF13BF275}"/>
          </ac:spMkLst>
        </pc:spChg>
        <pc:spChg chg="add mod">
          <ac:chgData name="hnmai2909@gmail.com" userId="43cefd8f295b925f" providerId="LiveId" clId="{32D97FC7-9B98-4BB8-9EB6-9F937E6661FD}" dt="2021-09-15T08:03:41.664" v="1416" actId="1076"/>
          <ac:spMkLst>
            <pc:docMk/>
            <pc:sldMk cId="352824649" sldId="283"/>
            <ac:spMk id="5" creationId="{12AB03D7-DE60-4D8F-AEB0-8A432E8314C2}"/>
          </ac:spMkLst>
        </pc:spChg>
        <pc:spChg chg="add mod">
          <ac:chgData name="hnmai2909@gmail.com" userId="43cefd8f295b925f" providerId="LiveId" clId="{32D97FC7-9B98-4BB8-9EB6-9F937E6661FD}" dt="2021-09-15T08:03:46.223" v="1418" actId="1076"/>
          <ac:spMkLst>
            <pc:docMk/>
            <pc:sldMk cId="352824649" sldId="283"/>
            <ac:spMk id="6" creationId="{7B06F1BC-2452-4A81-B337-5B16D4F686D0}"/>
          </ac:spMkLst>
        </pc:spChg>
        <pc:spChg chg="add mod">
          <ac:chgData name="hnmai2909@gmail.com" userId="43cefd8f295b925f" providerId="LiveId" clId="{32D97FC7-9B98-4BB8-9EB6-9F937E6661FD}" dt="2021-09-15T08:03:43.960" v="1417" actId="1076"/>
          <ac:spMkLst>
            <pc:docMk/>
            <pc:sldMk cId="352824649" sldId="283"/>
            <ac:spMk id="7" creationId="{96B20BE0-B9F3-44CE-A0C0-4C16FAB3AD2A}"/>
          </ac:spMkLst>
        </pc:spChg>
        <pc:picChg chg="add mod">
          <ac:chgData name="hnmai2909@gmail.com" userId="43cefd8f295b925f" providerId="LiveId" clId="{32D97FC7-9B98-4BB8-9EB6-9F937E6661FD}" dt="2021-09-14T09:16:17.203" v="818" actId="14100"/>
          <ac:picMkLst>
            <pc:docMk/>
            <pc:sldMk cId="352824649" sldId="283"/>
            <ac:picMk id="3" creationId="{049E5971-A654-4A4C-B167-747325565D4D}"/>
          </ac:picMkLst>
        </pc:picChg>
      </pc:sldChg>
      <pc:sldChg chg="modSp add del mod ord modTransition">
        <pc:chgData name="hnmai2909@gmail.com" userId="43cefd8f295b925f" providerId="LiveId" clId="{32D97FC7-9B98-4BB8-9EB6-9F937E6661FD}" dt="2021-09-15T04:15:20.310" v="1385" actId="2696"/>
        <pc:sldMkLst>
          <pc:docMk/>
          <pc:sldMk cId="333035628" sldId="284"/>
        </pc:sldMkLst>
        <pc:spChg chg="mod">
          <ac:chgData name="hnmai2909@gmail.com" userId="43cefd8f295b925f" providerId="LiveId" clId="{32D97FC7-9B98-4BB8-9EB6-9F937E6661FD}" dt="2021-09-15T04:15:18.782" v="1382"/>
          <ac:spMkLst>
            <pc:docMk/>
            <pc:sldMk cId="333035628" sldId="284"/>
            <ac:spMk id="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20.185" v="1384"/>
          <ac:spMkLst>
            <pc:docMk/>
            <pc:sldMk cId="333035628" sldId="284"/>
            <ac:spMk id="1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6.780" v="1372"/>
          <ac:spMkLst>
            <pc:docMk/>
            <pc:sldMk cId="333035628" sldId="284"/>
            <ac:spMk id="2970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6.827" v="1373"/>
          <ac:spMkLst>
            <pc:docMk/>
            <pc:sldMk cId="333035628" sldId="284"/>
            <ac:spMk id="29705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6.921" v="1374"/>
          <ac:spMkLst>
            <pc:docMk/>
            <pc:sldMk cId="333035628" sldId="284"/>
            <ac:spMk id="29706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6.921" v="1375"/>
          <ac:spMkLst>
            <pc:docMk/>
            <pc:sldMk cId="333035628" sldId="284"/>
            <ac:spMk id="29707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7.078" v="1376"/>
          <ac:spMkLst>
            <pc:docMk/>
            <pc:sldMk cId="333035628" sldId="284"/>
            <ac:spMk id="29708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7.360" v="1377"/>
          <ac:spMkLst>
            <pc:docMk/>
            <pc:sldMk cId="333035628" sldId="284"/>
            <ac:spMk id="29709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7.815" v="1378"/>
          <ac:spMkLst>
            <pc:docMk/>
            <pc:sldMk cId="333035628" sldId="284"/>
            <ac:spMk id="29710" creationId="{00000000-0000-0000-0000-000000000000}"/>
          </ac:spMkLst>
        </pc:spChg>
      </pc:sldChg>
      <pc:sldChg chg="modSp add del mod ord modTransition modAnim">
        <pc:chgData name="hnmai2909@gmail.com" userId="43cefd8f295b925f" providerId="LiveId" clId="{32D97FC7-9B98-4BB8-9EB6-9F937E6661FD}" dt="2021-09-15T04:15:12.009" v="1353" actId="2696"/>
        <pc:sldMkLst>
          <pc:docMk/>
          <pc:sldMk cId="462118494" sldId="284"/>
        </pc:sldMkLst>
        <pc:spChg chg="mod">
          <ac:chgData name="hnmai2909@gmail.com" userId="43cefd8f295b925f" providerId="LiveId" clId="{32D97FC7-9B98-4BB8-9EB6-9F937E6661FD}" dt="2021-09-15T04:15:11.389" v="1340"/>
          <ac:spMkLst>
            <pc:docMk/>
            <pc:sldMk cId="462118494" sldId="284"/>
            <ac:spMk id="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1.389" v="1342"/>
          <ac:spMkLst>
            <pc:docMk/>
            <pc:sldMk cId="462118494" sldId="284"/>
            <ac:spMk id="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1.533" v="1344"/>
          <ac:spMkLst>
            <pc:docMk/>
            <pc:sldMk cId="462118494" sldId="284"/>
            <ac:spMk id="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1.533" v="1346"/>
          <ac:spMkLst>
            <pc:docMk/>
            <pc:sldMk cId="462118494" sldId="284"/>
            <ac:spMk id="5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1.672" v="1350"/>
          <ac:spMkLst>
            <pc:docMk/>
            <pc:sldMk cId="462118494" sldId="284"/>
            <ac:spMk id="6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1.671" v="1348"/>
          <ac:spMkLst>
            <pc:docMk/>
            <pc:sldMk cId="462118494" sldId="284"/>
            <ac:spMk id="7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1.833" v="1352"/>
          <ac:spMkLst>
            <pc:docMk/>
            <pc:sldMk cId="462118494" sldId="284"/>
            <ac:spMk id="9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1.264" v="1336"/>
          <ac:spMkLst>
            <pc:docMk/>
            <pc:sldMk cId="462118494" sldId="284"/>
            <ac:spMk id="17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1.265" v="1338"/>
          <ac:spMkLst>
            <pc:docMk/>
            <pc:sldMk cId="462118494" sldId="284"/>
            <ac:spMk id="2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0.345" v="1331"/>
          <ac:spMkLst>
            <pc:docMk/>
            <pc:sldMk cId="462118494" sldId="284"/>
            <ac:spMk id="28710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10.967" v="1332"/>
          <ac:spMkLst>
            <pc:docMk/>
            <pc:sldMk cId="462118494" sldId="284"/>
            <ac:spMk id="28713" creationId="{00000000-0000-0000-0000-000000000000}"/>
          </ac:spMkLst>
        </pc:spChg>
        <pc:graphicFrameChg chg="mod">
          <ac:chgData name="hnmai2909@gmail.com" userId="43cefd8f295b925f" providerId="LiveId" clId="{32D97FC7-9B98-4BB8-9EB6-9F937E6661FD}" dt="2021-09-15T04:15:11.108" v="1334"/>
          <ac:graphicFrameMkLst>
            <pc:docMk/>
            <pc:sldMk cId="462118494" sldId="284"/>
            <ac:graphicFrameMk id="28731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32D97FC7-9B98-4BB8-9EB6-9F937E6661FD}" dt="2021-09-15T04:14:27.384" v="1250" actId="2696"/>
        <pc:sldMkLst>
          <pc:docMk/>
          <pc:sldMk cId="559894435" sldId="284"/>
        </pc:sldMkLst>
        <pc:spChg chg="mod">
          <ac:chgData name="hnmai2909@gmail.com" userId="43cefd8f295b925f" providerId="LiveId" clId="{32D97FC7-9B98-4BB8-9EB6-9F937E6661FD}" dt="2021-09-15T04:14:26.346" v="1248"/>
          <ac:spMkLst>
            <pc:docMk/>
            <pc:sldMk cId="559894435" sldId="284"/>
            <ac:spMk id="9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7.263" v="1249"/>
          <ac:spMkLst>
            <pc:docMk/>
            <pc:sldMk cId="559894435" sldId="284"/>
            <ac:spMk id="8197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7.263" v="1249"/>
          <ac:spMkLst>
            <pc:docMk/>
            <pc:sldMk cId="559894435" sldId="284"/>
            <ac:spMk id="8198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5T04:14:27.263" v="1249"/>
          <ac:grpSpMkLst>
            <pc:docMk/>
            <pc:sldMk cId="559894435" sldId="284"/>
            <ac:grpSpMk id="24590" creationId="{00000000-0000-0000-0000-000000000000}"/>
          </ac:grpSpMkLst>
        </pc:grpChg>
      </pc:sldChg>
      <pc:sldChg chg="modSp add del mod ord modTransition modAnim">
        <pc:chgData name="hnmai2909@gmail.com" userId="43cefd8f295b925f" providerId="LiveId" clId="{32D97FC7-9B98-4BB8-9EB6-9F937E6661FD}" dt="2021-09-15T04:14:33.840" v="1282" actId="2696"/>
        <pc:sldMkLst>
          <pc:docMk/>
          <pc:sldMk cId="1143834009" sldId="284"/>
        </pc:sldMkLst>
        <pc:spChg chg="mod">
          <ac:chgData name="hnmai2909@gmail.com" userId="43cefd8f295b925f" providerId="LiveId" clId="{32D97FC7-9B98-4BB8-9EB6-9F937E6661FD}" dt="2021-09-15T04:14:30.374" v="1267"/>
          <ac:spMkLst>
            <pc:docMk/>
            <pc:sldMk cId="1143834009" sldId="284"/>
            <ac:spMk id="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31.735" v="1281"/>
          <ac:spMkLst>
            <pc:docMk/>
            <pc:sldMk cId="1143834009" sldId="284"/>
            <ac:spMk id="9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31.463" v="1280"/>
          <ac:spMkLst>
            <pc:docMk/>
            <pc:sldMk cId="1143834009" sldId="284"/>
            <ac:spMk id="1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30.105" v="1265"/>
          <ac:spMkLst>
            <pc:docMk/>
            <pc:sldMk cId="1143834009" sldId="284"/>
            <ac:spMk id="1025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30.105" v="1265"/>
          <ac:spMkLst>
            <pc:docMk/>
            <pc:sldMk cId="1143834009" sldId="284"/>
            <ac:spMk id="1025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9.977" v="1264"/>
          <ac:spMkLst>
            <pc:docMk/>
            <pc:sldMk cId="1143834009" sldId="284"/>
            <ac:spMk id="1025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9.977" v="1264"/>
          <ac:spMkLst>
            <pc:docMk/>
            <pc:sldMk cId="1143834009" sldId="284"/>
            <ac:spMk id="1025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9.832" v="1263"/>
          <ac:spMkLst>
            <pc:docMk/>
            <pc:sldMk cId="1143834009" sldId="284"/>
            <ac:spMk id="10256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9.710" v="1262"/>
          <ac:spMkLst>
            <pc:docMk/>
            <pc:sldMk cId="1143834009" sldId="284"/>
            <ac:spMk id="10258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9.557" v="1261"/>
          <ac:spMkLst>
            <pc:docMk/>
            <pc:sldMk cId="1143834009" sldId="284"/>
            <ac:spMk id="10260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9.557" v="1261"/>
          <ac:spMkLst>
            <pc:docMk/>
            <pc:sldMk cId="1143834009" sldId="284"/>
            <ac:spMk id="26635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9.710" v="1262"/>
          <ac:spMkLst>
            <pc:docMk/>
            <pc:sldMk cId="1143834009" sldId="284"/>
            <ac:spMk id="26638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29.832" v="1263"/>
          <ac:spMkLst>
            <pc:docMk/>
            <pc:sldMk cId="1143834009" sldId="284"/>
            <ac:spMk id="2664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4:30.637" v="1268"/>
          <ac:spMkLst>
            <pc:docMk/>
            <pc:sldMk cId="1143834009" sldId="284"/>
            <ac:spMk id="26649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5T04:14:29.557" v="1261"/>
          <ac:grpSpMkLst>
            <pc:docMk/>
            <pc:sldMk cId="1143834009" sldId="284"/>
            <ac:grpSpMk id="26634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5T04:14:29.710" v="1262"/>
          <ac:grpSpMkLst>
            <pc:docMk/>
            <pc:sldMk cId="1143834009" sldId="284"/>
            <ac:grpSpMk id="26637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5T04:14:29.832" v="1263"/>
          <ac:grpSpMkLst>
            <pc:docMk/>
            <pc:sldMk cId="1143834009" sldId="284"/>
            <ac:grpSpMk id="26640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5T04:14:29.977" v="1264"/>
          <ac:grpSpMkLst>
            <pc:docMk/>
            <pc:sldMk cId="1143834009" sldId="284"/>
            <ac:grpSpMk id="26643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5T04:14:30.105" v="1265"/>
          <ac:grpSpMkLst>
            <pc:docMk/>
            <pc:sldMk cId="1143834009" sldId="284"/>
            <ac:grpSpMk id="26646" creationId="{00000000-0000-0000-0000-000000000000}"/>
          </ac:grpSpMkLst>
        </pc:grpChg>
      </pc:sldChg>
      <pc:sldChg chg="modSp add del mod ord modTransition modAnim">
        <pc:chgData name="hnmai2909@gmail.com" userId="43cefd8f295b925f" providerId="LiveId" clId="{32D97FC7-9B98-4BB8-9EB6-9F937E6661FD}" dt="2021-09-15T04:08:45.353" v="906" actId="2696"/>
        <pc:sldMkLst>
          <pc:docMk/>
          <pc:sldMk cId="3069552756" sldId="284"/>
        </pc:sldMkLst>
        <pc:spChg chg="mod">
          <ac:chgData name="hnmai2909@gmail.com" userId="43cefd8f295b925f" providerId="LiveId" clId="{32D97FC7-9B98-4BB8-9EB6-9F937E6661FD}" dt="2021-09-15T04:08:40.118" v="905"/>
          <ac:spMkLst>
            <pc:docMk/>
            <pc:sldMk cId="3069552756" sldId="284"/>
            <ac:spMk id="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28.233" v="894"/>
          <ac:spMkLst>
            <pc:docMk/>
            <pc:sldMk cId="3069552756" sldId="284"/>
            <ac:spMk id="9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28.123" v="893"/>
          <ac:spMkLst>
            <pc:docMk/>
            <pc:sldMk cId="3069552756" sldId="284"/>
            <ac:spMk id="1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38.534" v="901"/>
          <ac:spMkLst>
            <pc:docMk/>
            <pc:sldMk cId="3069552756" sldId="284"/>
            <ac:spMk id="1025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38.534" v="901"/>
          <ac:spMkLst>
            <pc:docMk/>
            <pc:sldMk cId="3069552756" sldId="284"/>
            <ac:spMk id="1025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33.732" v="899"/>
          <ac:spMkLst>
            <pc:docMk/>
            <pc:sldMk cId="3069552756" sldId="284"/>
            <ac:spMk id="1025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33.732" v="899"/>
          <ac:spMkLst>
            <pc:docMk/>
            <pc:sldMk cId="3069552756" sldId="284"/>
            <ac:spMk id="10254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30.177" v="897"/>
          <ac:spMkLst>
            <pc:docMk/>
            <pc:sldMk cId="3069552756" sldId="284"/>
            <ac:spMk id="10256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29.415" v="896"/>
          <ac:spMkLst>
            <pc:docMk/>
            <pc:sldMk cId="3069552756" sldId="284"/>
            <ac:spMk id="10258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28.598" v="895"/>
          <ac:spMkLst>
            <pc:docMk/>
            <pc:sldMk cId="3069552756" sldId="284"/>
            <ac:spMk id="10260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28.598" v="895"/>
          <ac:spMkLst>
            <pc:docMk/>
            <pc:sldMk cId="3069552756" sldId="284"/>
            <ac:spMk id="26635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29.415" v="896"/>
          <ac:spMkLst>
            <pc:docMk/>
            <pc:sldMk cId="3069552756" sldId="284"/>
            <ac:spMk id="26638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30.177" v="897"/>
          <ac:spMkLst>
            <pc:docMk/>
            <pc:sldMk cId="3069552756" sldId="284"/>
            <ac:spMk id="2664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08:27.581" v="881"/>
          <ac:spMkLst>
            <pc:docMk/>
            <pc:sldMk cId="3069552756" sldId="284"/>
            <ac:spMk id="26649" creationId="{00000000-0000-0000-0000-000000000000}"/>
          </ac:spMkLst>
        </pc:spChg>
        <pc:grpChg chg="mod">
          <ac:chgData name="hnmai2909@gmail.com" userId="43cefd8f295b925f" providerId="LiveId" clId="{32D97FC7-9B98-4BB8-9EB6-9F937E6661FD}" dt="2021-09-15T04:08:28.598" v="895"/>
          <ac:grpSpMkLst>
            <pc:docMk/>
            <pc:sldMk cId="3069552756" sldId="284"/>
            <ac:grpSpMk id="26634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5T04:08:29.415" v="896"/>
          <ac:grpSpMkLst>
            <pc:docMk/>
            <pc:sldMk cId="3069552756" sldId="284"/>
            <ac:grpSpMk id="26637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5T04:08:30.177" v="897"/>
          <ac:grpSpMkLst>
            <pc:docMk/>
            <pc:sldMk cId="3069552756" sldId="284"/>
            <ac:grpSpMk id="26640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5T04:08:33.732" v="899"/>
          <ac:grpSpMkLst>
            <pc:docMk/>
            <pc:sldMk cId="3069552756" sldId="284"/>
            <ac:grpSpMk id="26643" creationId="{00000000-0000-0000-0000-000000000000}"/>
          </ac:grpSpMkLst>
        </pc:grpChg>
        <pc:grpChg chg="mod">
          <ac:chgData name="hnmai2909@gmail.com" userId="43cefd8f295b925f" providerId="LiveId" clId="{32D97FC7-9B98-4BB8-9EB6-9F937E6661FD}" dt="2021-09-15T04:08:38.534" v="901"/>
          <ac:grpSpMkLst>
            <pc:docMk/>
            <pc:sldMk cId="3069552756" sldId="284"/>
            <ac:grpSpMk id="26646" creationId="{00000000-0000-0000-0000-000000000000}"/>
          </ac:grpSpMkLst>
        </pc:grpChg>
      </pc:sldChg>
      <pc:sldChg chg="modSp add del mod ord modTransition">
        <pc:chgData name="hnmai2909@gmail.com" userId="43cefd8f295b925f" providerId="LiveId" clId="{32D97FC7-9B98-4BB8-9EB6-9F937E6661FD}" dt="2021-09-15T04:15:30.291" v="1407" actId="2696"/>
        <pc:sldMkLst>
          <pc:docMk/>
          <pc:sldMk cId="3749757753" sldId="284"/>
        </pc:sldMkLst>
        <pc:spChg chg="mod">
          <ac:chgData name="hnmai2909@gmail.com" userId="43cefd8f295b925f" providerId="LiveId" clId="{32D97FC7-9B98-4BB8-9EB6-9F937E6661FD}" dt="2021-09-15T04:15:28.345" v="1404"/>
          <ac:spMkLst>
            <pc:docMk/>
            <pc:sldMk cId="3749757753" sldId="284"/>
            <ac:spMk id="1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28.266" v="1402"/>
          <ac:spMkLst>
            <pc:docMk/>
            <pc:sldMk cId="3749757753" sldId="284"/>
            <ac:spMk id="21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27.900" v="1400"/>
          <ac:spMkLst>
            <pc:docMk/>
            <pc:sldMk cId="3749757753" sldId="284"/>
            <ac:spMk id="22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27.684" v="1398"/>
          <ac:spMkLst>
            <pc:docMk/>
            <pc:sldMk cId="3749757753" sldId="284"/>
            <ac:spMk id="23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28.729" v="1405"/>
          <ac:spMkLst>
            <pc:docMk/>
            <pc:sldMk cId="3749757753" sldId="284"/>
            <ac:spMk id="30757" creationId="{00000000-0000-0000-0000-000000000000}"/>
          </ac:spMkLst>
        </pc:spChg>
        <pc:spChg chg="mod">
          <ac:chgData name="hnmai2909@gmail.com" userId="43cefd8f295b925f" providerId="LiveId" clId="{32D97FC7-9B98-4BB8-9EB6-9F937E6661FD}" dt="2021-09-15T04:15:28.855" v="1406"/>
          <ac:spMkLst>
            <pc:docMk/>
            <pc:sldMk cId="3749757753" sldId="284"/>
            <ac:spMk id="30758" creationId="{00000000-0000-0000-0000-000000000000}"/>
          </ac:spMkLst>
        </pc:spChg>
        <pc:graphicFrameChg chg="mod">
          <ac:chgData name="hnmai2909@gmail.com" userId="43cefd8f295b925f" providerId="LiveId" clId="{32D97FC7-9B98-4BB8-9EB6-9F937E6661FD}" dt="2021-09-15T04:15:27.598" v="1396"/>
          <ac:graphicFrameMkLst>
            <pc:docMk/>
            <pc:sldMk cId="3749757753" sldId="284"/>
            <ac:graphicFrameMk id="30764" creationId="{00000000-0000-0000-0000-000000000000}"/>
          </ac:graphicFrameMkLst>
        </pc:graphicFrameChg>
      </pc:sldChg>
      <pc:sldChg chg="add del ord modTransition">
        <pc:chgData name="hnmai2909@gmail.com" userId="43cefd8f295b925f" providerId="LiveId" clId="{32D97FC7-9B98-4BB8-9EB6-9F937E6661FD}" dt="2021-09-15T04:15:30.301" v="1408" actId="2696"/>
        <pc:sldMkLst>
          <pc:docMk/>
          <pc:sldMk cId="78942418" sldId="285"/>
        </pc:sldMkLst>
      </pc:sldChg>
      <pc:sldChg chg="modSp add del ord modTransition modAnim">
        <pc:chgData name="hnmai2909@gmail.com" userId="43cefd8f295b925f" providerId="LiveId" clId="{32D97FC7-9B98-4BB8-9EB6-9F937E6661FD}" dt="2021-09-15T04:14:33.853" v="1283" actId="2696"/>
        <pc:sldMkLst>
          <pc:docMk/>
          <pc:sldMk cId="1435800647" sldId="285"/>
        </pc:sldMkLst>
        <pc:spChg chg="mod">
          <ac:chgData name="hnmai2909@gmail.com" userId="43cefd8f295b925f" providerId="LiveId" clId="{32D97FC7-9B98-4BB8-9EB6-9F937E6661FD}" dt="2021-09-15T04:14:31.170" v="1271"/>
          <ac:spMkLst>
            <pc:docMk/>
            <pc:sldMk cId="1435800647" sldId="285"/>
            <ac:spMk id="14" creationId="{00000000-0000-0000-0000-000000000000}"/>
          </ac:spMkLst>
        </pc:spChg>
      </pc:sldChg>
      <pc:sldChg chg="modSp add del ord modTransition modAnim">
        <pc:chgData name="hnmai2909@gmail.com" userId="43cefd8f295b925f" providerId="LiveId" clId="{32D97FC7-9B98-4BB8-9EB6-9F937E6661FD}" dt="2021-09-15T04:08:45.373" v="907" actId="2696"/>
        <pc:sldMkLst>
          <pc:docMk/>
          <pc:sldMk cId="1855727344" sldId="285"/>
        </pc:sldMkLst>
        <pc:spChg chg="mod">
          <ac:chgData name="hnmai2909@gmail.com" userId="43cefd8f295b925f" providerId="LiveId" clId="{32D97FC7-9B98-4BB8-9EB6-9F937E6661FD}" dt="2021-09-15T04:08:28.019" v="884"/>
          <ac:spMkLst>
            <pc:docMk/>
            <pc:sldMk cId="1855727344" sldId="285"/>
            <ac:spMk id="14" creationId="{00000000-0000-0000-0000-000000000000}"/>
          </ac:spMkLst>
        </pc:spChg>
      </pc:sldChg>
      <pc:sldChg chg="add del ord modTransition">
        <pc:chgData name="hnmai2909@gmail.com" userId="43cefd8f295b925f" providerId="LiveId" clId="{32D97FC7-9B98-4BB8-9EB6-9F937E6661FD}" dt="2021-09-15T04:15:20.326" v="1386" actId="2696"/>
        <pc:sldMkLst>
          <pc:docMk/>
          <pc:sldMk cId="3267873165" sldId="285"/>
        </pc:sldMkLst>
      </pc:sldChg>
      <pc:sldChg chg="modSp add del ord modTransition modAnim">
        <pc:chgData name="hnmai2909@gmail.com" userId="43cefd8f295b925f" providerId="LiveId" clId="{32D97FC7-9B98-4BB8-9EB6-9F937E6661FD}" dt="2021-09-15T04:15:12.018" v="1354" actId="2696"/>
        <pc:sldMkLst>
          <pc:docMk/>
          <pc:sldMk cId="3472592962" sldId="285"/>
        </pc:sldMkLst>
        <pc:spChg chg="mod">
          <ac:chgData name="hnmai2909@gmail.com" userId="43cefd8f295b925f" providerId="LiveId" clId="{32D97FC7-9B98-4BB8-9EB6-9F937E6661FD}" dt="2021-09-15T04:15:09.574" v="1322"/>
          <ac:spMkLst>
            <pc:docMk/>
            <pc:sldMk cId="3472592962" sldId="285"/>
            <ac:spMk id="28710" creationId="{00000000-0000-0000-0000-000000000000}"/>
          </ac:spMkLst>
        </pc:spChg>
      </pc:sldChg>
      <pc:sldChg chg="add del ord modTransition">
        <pc:chgData name="hnmai2909@gmail.com" userId="43cefd8f295b925f" providerId="LiveId" clId="{32D97FC7-9B98-4BB8-9EB6-9F937E6661FD}" dt="2021-09-15T04:14:27.391" v="1251" actId="2696"/>
        <pc:sldMkLst>
          <pc:docMk/>
          <pc:sldMk cId="3931131047" sldId="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0C4CC-2993-49D2-BF2A-DB8EB4A0865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38F9EB-EE3E-4B09-8F87-C760AEEF4AE6}" type="pres">
      <dgm:prSet presAssocID="{DA70C4CC-2993-49D2-BF2A-DB8EB4A08657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A26C9C0-1D88-47D4-91E7-B270420118F4}" type="presOf" srcId="{DA70C4CC-2993-49D2-BF2A-DB8EB4A08657}" destId="{7638F9EB-EE3E-4B09-8F87-C760AEEF4AE6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1BA-7CFF-44F4-B5C9-3DD1D024A6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8707-C5BC-45C8-B6DF-693A48F44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36AF4D-8E71-4241-A9AA-9E8C3DEB0C94}" type="slidenum">
              <a:rPr lang="en-US" smtClean="0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9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CB6D86-6D6A-4BAF-BE5A-9FC997FB88A6}" type="slidenum">
              <a:rPr lang="en-US" smtClean="0"/>
              <a:pPr>
                <a:spcBef>
                  <a:spcPct val="0"/>
                </a:spcBef>
              </a:pPr>
              <a:t>19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D5C63-6556-4292-AC73-C72F48CF82E0}" type="slidenum">
              <a:rPr lang="en-US" smtClean="0"/>
              <a:pPr>
                <a:spcBef>
                  <a:spcPct val="0"/>
                </a:spcBef>
              </a:pPr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6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7C4752-083B-4412-AEC5-1982FAE8F636}" type="slidenum">
              <a:rPr lang="en-US" smtClean="0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2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E28A3-B57A-4655-A85B-6F7C82B2334B}" type="slidenum">
              <a:rPr lang="en-US" smtClean="0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707-C5BC-45C8-B6DF-693A48F44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55478-7962-4C7C-A3AA-8C03AC79024B}" type="slidenum">
              <a:rPr lang="en-US" smtClean="0"/>
              <a:pPr>
                <a:spcBef>
                  <a:spcPct val="0"/>
                </a:spcBef>
              </a:pPr>
              <a:t>10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8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D7F1C-635E-418F-A774-C9D7EFCC8380}" type="slidenum">
              <a:rPr lang="en-US" smtClean="0"/>
              <a:pPr>
                <a:spcBef>
                  <a:spcPct val="0"/>
                </a:spcBef>
              </a:pPr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2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E77CC7-17BD-42F4-9E2C-F503516B14CD}" type="slidenum">
              <a:rPr lang="en-US" smtClean="0"/>
              <a:pPr>
                <a:spcBef>
                  <a:spcPct val="0"/>
                </a:spcBef>
              </a:pPr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7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D411CB-810B-48FB-AF1B-DDCD24011B75}" type="slidenum">
              <a:rPr lang="en-US" smtClean="0"/>
              <a:pPr>
                <a:spcBef>
                  <a:spcPct val="0"/>
                </a:spcBef>
              </a:pPr>
              <a:t>18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3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4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1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0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6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7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8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9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0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6D78-AAEC-4EB9-B7D9-C2DBE2F0D5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file:///D:\My%20Documents\Downloads\Lopchungtadoanket-NguyenDucHuy_cfj3.mp3" TargetMode="External"/><Relationship Id="rId1" Type="http://schemas.openxmlformats.org/officeDocument/2006/relationships/audio" Target="file:///G:\thieu_nhi_the_gioi_lien_hoan-nhieu_nghe_s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5DD9-2E1D-4768-9831-15CBDA109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94491"/>
            <a:ext cx="7772400" cy="12250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84129-EA98-4D52-8BF4-A486DCAEA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8EB8C-8176-4ED1-A2FB-C14E3525AFF5}"/>
              </a:ext>
            </a:extLst>
          </p:cNvPr>
          <p:cNvSpPr/>
          <p:nvPr/>
        </p:nvSpPr>
        <p:spPr>
          <a:xfrm>
            <a:off x="1879398" y="75883"/>
            <a:ext cx="4648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Yêu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cầu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cần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đạt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8731F7-C767-49F3-AB91-5E37A6F863B6}"/>
              </a:ext>
            </a:extLst>
          </p:cNvPr>
          <p:cNvSpPr/>
          <p:nvPr/>
        </p:nvSpPr>
        <p:spPr>
          <a:xfrm>
            <a:off x="1030954" y="1270835"/>
            <a:ext cx="5496448" cy="93926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274320" algn="just">
              <a:spcBef>
                <a:spcPts val="0"/>
              </a:spcBef>
              <a:spcAft>
                <a:spcPts val="0"/>
              </a:spcAft>
            </a:pPr>
            <a:r>
              <a:rPr lang="nl-NL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mười chữ số để viết số trong hệ thập phân .</a:t>
            </a:r>
            <a:endParaRPr lang="en-US" sz="1600" b="1" dirty="0">
              <a:solidFill>
                <a:schemeClr val="tx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EE2F52-54D5-49EF-B782-215EC7A22D9C}"/>
              </a:ext>
            </a:extLst>
          </p:cNvPr>
          <p:cNvSpPr/>
          <p:nvPr/>
        </p:nvSpPr>
        <p:spPr>
          <a:xfrm>
            <a:off x="990600" y="2598175"/>
            <a:ext cx="5473002" cy="804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ở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A2CD2F-96F0-48A2-BDE6-9A00EF34E815}"/>
              </a:ext>
            </a:extLst>
          </p:cNvPr>
          <p:cNvSpPr/>
          <p:nvPr/>
        </p:nvSpPr>
        <p:spPr>
          <a:xfrm>
            <a:off x="975848" y="3823196"/>
            <a:ext cx="5663600" cy="708024"/>
          </a:xfrm>
          <a:prstGeom prst="roundRect">
            <a:avLst/>
          </a:prstGeom>
          <a:solidFill>
            <a:srgbClr val="FF99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76CA8-2F96-4934-811F-03CEB80A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448" y="3179815"/>
            <a:ext cx="2876759" cy="28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7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47176"/>
              </p:ext>
            </p:extLst>
          </p:nvPr>
        </p:nvGraphicFramePr>
        <p:xfrm>
          <a:off x="1104900" y="1866900"/>
          <a:ext cx="7048500" cy="369491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Đọc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Viết số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Số gồm có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Tám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mươi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nghìn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bảy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trăm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mười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hai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80 712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nghìn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7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trăm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1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2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đơn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vị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Năm nghìn tám trăm sáu mươi tư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2 020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Năm mươi lăm nghìn năm trăm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9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triệu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5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trăm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9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đơn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vị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1143000" y="1333500"/>
            <a:ext cx="82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21" name="Text Box 39"/>
          <p:cNvSpPr txBox="1">
            <a:spLocks noChangeArrowheads="1"/>
          </p:cNvSpPr>
          <p:nvPr/>
        </p:nvSpPr>
        <p:spPr bwMode="auto">
          <a:xfrm>
            <a:off x="2349500" y="1397001"/>
            <a:ext cx="23495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50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1968500" y="1333500"/>
            <a:ext cx="2222500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theo mẫu: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064000" y="3111500"/>
            <a:ext cx="1079500" cy="635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5 864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207000" y="3111500"/>
            <a:ext cx="29210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 nghìn,8 trăm ,6 chục , 4 đơn vị</a:t>
            </a:r>
          </a:p>
        </p:txBody>
      </p:sp>
      <p:sp>
        <p:nvSpPr>
          <p:cNvPr id="2" name="Rounded Rectangle 23"/>
          <p:cNvSpPr>
            <a:spLocks noChangeArrowheads="1"/>
          </p:cNvSpPr>
          <p:nvPr/>
        </p:nvSpPr>
        <p:spPr bwMode="auto">
          <a:xfrm>
            <a:off x="1079500" y="3810000"/>
            <a:ext cx="29845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67"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</a:t>
            </a:r>
          </a:p>
        </p:txBody>
      </p:sp>
      <p:sp>
        <p:nvSpPr>
          <p:cNvPr id="3" name="Rounded Rectangle 23"/>
          <p:cNvSpPr>
            <a:spLocks noChangeArrowheads="1"/>
          </p:cNvSpPr>
          <p:nvPr/>
        </p:nvSpPr>
        <p:spPr bwMode="auto">
          <a:xfrm>
            <a:off x="5143500" y="3781778"/>
            <a:ext cx="29210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2 nghìn, 2 chục</a:t>
            </a:r>
          </a:p>
        </p:txBody>
      </p:sp>
      <p:sp>
        <p:nvSpPr>
          <p:cNvPr id="4" name="Rounded Rectangle 16"/>
          <p:cNvSpPr>
            <a:spLocks noChangeArrowheads="1"/>
          </p:cNvSpPr>
          <p:nvPr/>
        </p:nvSpPr>
        <p:spPr bwMode="auto">
          <a:xfrm>
            <a:off x="4064000" y="4445000"/>
            <a:ext cx="10795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55 500</a:t>
            </a:r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5207000" y="4445000"/>
            <a:ext cx="29210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67">
                <a:latin typeface="Times New Roman" panose="02020603050405020304" pitchFamily="18" charset="0"/>
                <a:cs typeface="Times New Roman" panose="02020603050405020304" pitchFamily="18" charset="0"/>
              </a:rPr>
              <a:t>5 chục nghìn, 5 nghìn, 5 trăm</a:t>
            </a:r>
          </a:p>
        </p:txBody>
      </p:sp>
      <p:sp>
        <p:nvSpPr>
          <p:cNvPr id="6" name="Rounded Rectangle 23"/>
          <p:cNvSpPr>
            <a:spLocks noChangeArrowheads="1"/>
          </p:cNvSpPr>
          <p:nvPr/>
        </p:nvSpPr>
        <p:spPr bwMode="auto">
          <a:xfrm>
            <a:off x="1079500" y="5016500"/>
            <a:ext cx="29845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Chín triệu năm trăm linh chín</a:t>
            </a:r>
          </a:p>
        </p:txBody>
      </p:sp>
      <p:sp>
        <p:nvSpPr>
          <p:cNvPr id="7" name="Rounded Rectangle 16"/>
          <p:cNvSpPr>
            <a:spLocks noChangeArrowheads="1"/>
          </p:cNvSpPr>
          <p:nvPr/>
        </p:nvSpPr>
        <p:spPr bwMode="auto">
          <a:xfrm>
            <a:off x="4008329" y="5016500"/>
            <a:ext cx="1198671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9 000 509</a:t>
            </a:r>
          </a:p>
        </p:txBody>
      </p:sp>
      <p:sp>
        <p:nvSpPr>
          <p:cNvPr id="12331" name="TextBox 7"/>
          <p:cNvSpPr txBox="1">
            <a:spLocks noChangeArrowheads="1"/>
          </p:cNvSpPr>
          <p:nvPr/>
        </p:nvSpPr>
        <p:spPr bwMode="auto">
          <a:xfrm>
            <a:off x="1333500" y="127000"/>
            <a:ext cx="65405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  <p:sp>
        <p:nvSpPr>
          <p:cNvPr id="8" name="TextBox 7"/>
          <p:cNvSpPr txBox="1"/>
          <p:nvPr/>
        </p:nvSpPr>
        <p:spPr>
          <a:xfrm>
            <a:off x="228600" y="9525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TẬP: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269810" y="409222"/>
            <a:ext cx="3873500" cy="1524000"/>
          </a:xfrm>
          <a:prstGeom prst="wedgeRoundRectCallout">
            <a:avLst>
              <a:gd name="adj1" fmla="val -35405"/>
              <a:gd name="adj2" fmla="val 1202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số tự nhiên viết trong hệ thập phân</a:t>
            </a:r>
          </a:p>
        </p:txBody>
      </p:sp>
    </p:spTree>
    <p:extLst>
      <p:ext uri="{BB962C8B-B14F-4D97-AF65-F5344CB8AC3E}">
        <p14:creationId xmlns:p14="http://schemas.microsoft.com/office/powerpoint/2010/main" val="38879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/>
      <p:bldP spid="17" grpId="0" animBg="1"/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85900"/>
            <a:ext cx="9144000" cy="676276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vi-VN" sz="2400" dirty="0"/>
              <a:t>+ Tách số trên thành các lớp thì ta được</a:t>
            </a:r>
            <a:br>
              <a:rPr lang="vi-VN" sz="2400" dirty="0"/>
            </a:br>
            <a:r>
              <a:rPr lang="vi-VN" sz="2400" dirty="0"/>
              <a:t> 3 lớp: lớp đơn vị, lớp nghìn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47900" y="598648"/>
            <a:ext cx="46482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vi-VN" dirty="0"/>
              <a:t>Cách đọc các số tự nhiên có 5, 6 chữ số: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628900"/>
            <a:ext cx="9067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dirty="0"/>
              <a:t>+ Đọc từ trái sang phải. Dựa vào cách đọc số có 3 chữ số để đọc, sau đó thêm tên lớp</a:t>
            </a:r>
          </a:p>
          <a:p>
            <a:r>
              <a:rPr lang="vi-VN" dirty="0"/>
              <a:t>Đó sau khi đọc hết phần số và tiếp tục chuyển sang lớp khác.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5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A823-D2BB-4A84-A078-31B54026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1970C-AD32-46FF-A3C7-AC04A767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BD0E1-1EE7-47D9-84BB-5FBAA44F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57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9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52500" y="1651000"/>
            <a:ext cx="82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78000" y="1651000"/>
            <a:ext cx="6286500" cy="8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sau thành tổng (theo mẫu): 387; 837; 4738; 10837.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524000" y="24130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222500" y="2413000"/>
            <a:ext cx="298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387 = 300 + 80 + 7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587500" y="2984500"/>
            <a:ext cx="292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   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837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800 + 30 + 7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587500" y="3619500"/>
            <a:ext cx="355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 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4738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4000 + 700 + 30 + 8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587500" y="4254500"/>
            <a:ext cx="361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10837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10000 + 800 + 30 + 7</a:t>
            </a: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1778000" y="254000"/>
            <a:ext cx="59055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  <p:sp>
        <p:nvSpPr>
          <p:cNvPr id="2" name="Rounded Rectangular Callout 1"/>
          <p:cNvSpPr/>
          <p:nvPr/>
        </p:nvSpPr>
        <p:spPr>
          <a:xfrm>
            <a:off x="5562600" y="2324100"/>
            <a:ext cx="3352800" cy="1554480"/>
          </a:xfrm>
          <a:prstGeom prst="wedgeRoundRectCallout">
            <a:avLst>
              <a:gd name="adj1" fmla="val -68981"/>
              <a:gd name="adj2" fmla="val 886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đâu con viết được mỗi số tư nhiên thành tổng như vậy?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178778" y="2093852"/>
            <a:ext cx="3352800" cy="2194560"/>
          </a:xfrm>
          <a:prstGeom prst="wedgeRoundRectCallout">
            <a:avLst>
              <a:gd name="adj1" fmla="val -132280"/>
              <a:gd name="adj2" fmla="val 58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đặc điểm của STN viết trong hệ thập phân: giá trị mỗi chữ số phụ thuộc vào vị trí của nó trong số đó</a:t>
            </a:r>
          </a:p>
        </p:txBody>
      </p:sp>
    </p:spTree>
    <p:extLst>
      <p:ext uri="{BB962C8B-B14F-4D97-AF65-F5344CB8AC3E}">
        <p14:creationId xmlns:p14="http://schemas.microsoft.com/office/powerpoint/2010/main" val="36554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29708" grpId="0"/>
      <p:bldP spid="29709" grpId="0"/>
      <p:bldP spid="29710" grpId="0"/>
      <p:bldP spid="2" grpId="0" animBg="1"/>
      <p:bldP spid="2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5DD9-2E1D-4768-9831-15CBDA109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-302516"/>
            <a:ext cx="1700213" cy="3147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84129-EA98-4D52-8BF4-A486DCAEA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8EB8C-8176-4ED1-A2FB-C14E3525AFF5}"/>
              </a:ext>
            </a:extLst>
          </p:cNvPr>
          <p:cNvSpPr/>
          <p:nvPr/>
        </p:nvSpPr>
        <p:spPr>
          <a:xfrm>
            <a:off x="1879398" y="75883"/>
            <a:ext cx="4648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Yêu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cầu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đạt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8731F7-C767-49F3-AB91-5E37A6F863B6}"/>
              </a:ext>
            </a:extLst>
          </p:cNvPr>
          <p:cNvSpPr/>
          <p:nvPr/>
        </p:nvSpPr>
        <p:spPr>
          <a:xfrm>
            <a:off x="1030954" y="1270835"/>
            <a:ext cx="5496448" cy="93926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mười chữ số để viết số trong hệ thập phân 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EE2F52-54D5-49EF-B782-215EC7A22D9C}"/>
              </a:ext>
            </a:extLst>
          </p:cNvPr>
          <p:cNvSpPr/>
          <p:nvPr/>
        </p:nvSpPr>
        <p:spPr>
          <a:xfrm>
            <a:off x="990600" y="2598175"/>
            <a:ext cx="5473002" cy="804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ở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A2CD2F-96F0-48A2-BDE6-9A00EF34E815}"/>
              </a:ext>
            </a:extLst>
          </p:cNvPr>
          <p:cNvSpPr/>
          <p:nvPr/>
        </p:nvSpPr>
        <p:spPr>
          <a:xfrm>
            <a:off x="975848" y="3823196"/>
            <a:ext cx="5663600" cy="708024"/>
          </a:xfrm>
          <a:prstGeom prst="roundRect">
            <a:avLst/>
          </a:prstGeom>
          <a:solidFill>
            <a:srgbClr val="FF99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76CA8-2F96-4934-811F-03CEB80A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448" y="3179815"/>
            <a:ext cx="2876759" cy="2876759"/>
          </a:xfrm>
          <a:prstGeom prst="rect">
            <a:avLst/>
          </a:prstGeom>
        </p:spPr>
      </p:pic>
      <p:pic>
        <p:nvPicPr>
          <p:cNvPr id="4098" name="Picture 2" descr="Tự ghép dấu tích xanh vào ảnh đại diện Facebook bằng PicsArt">
            <a:extLst>
              <a:ext uri="{FF2B5EF4-FFF2-40B4-BE49-F238E27FC236}">
                <a16:creationId xmlns:a16="http://schemas.microsoft.com/office/drawing/2014/main" id="{CC5DF85F-31F7-4D5E-8C6B-514A2C9F0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51" y="1297005"/>
            <a:ext cx="821852" cy="8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ự ghép dấu tích xanh vào ảnh đại diện Facebook bằng PicsArt">
            <a:extLst>
              <a:ext uri="{FF2B5EF4-FFF2-40B4-BE49-F238E27FC236}">
                <a16:creationId xmlns:a16="http://schemas.microsoft.com/office/drawing/2014/main" id="{AD6F104A-D44E-43F4-88E1-F9B056C0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99" y="2567354"/>
            <a:ext cx="821852" cy="8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08350"/>
              </p:ext>
            </p:extLst>
          </p:nvPr>
        </p:nvGraphicFramePr>
        <p:xfrm>
          <a:off x="1079499" y="2522078"/>
          <a:ext cx="6540501" cy="17171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Số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561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5824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5 842 769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Giá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trị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của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chữ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số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5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1143000" y="15240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2057400" y="1524000"/>
            <a:ext cx="6096000" cy="8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Round Diagonal Corner Rectangle 22"/>
          <p:cNvSpPr>
            <a:spLocks noChangeArrowheads="1"/>
          </p:cNvSpPr>
          <p:nvPr/>
        </p:nvSpPr>
        <p:spPr bwMode="auto">
          <a:xfrm>
            <a:off x="4000500" y="3403600"/>
            <a:ext cx="571500" cy="825500"/>
          </a:xfrm>
          <a:custGeom>
            <a:avLst/>
            <a:gdLst>
              <a:gd name="T0" fmla="*/ 109067 w 990600"/>
              <a:gd name="T1" fmla="*/ 3114384 h 685800"/>
              <a:gd name="T2" fmla="*/ 54533 w 990600"/>
              <a:gd name="T3" fmla="*/ 6228775 h 685800"/>
              <a:gd name="T4" fmla="*/ 0 w 990600"/>
              <a:gd name="T5" fmla="*/ 3114384 h 685800"/>
              <a:gd name="T6" fmla="*/ 54533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2" name="Round Diagonal Corner Rectangle 21"/>
          <p:cNvSpPr>
            <a:spLocks noChangeArrowheads="1"/>
          </p:cNvSpPr>
          <p:nvPr/>
        </p:nvSpPr>
        <p:spPr bwMode="auto">
          <a:xfrm>
            <a:off x="4572000" y="3403600"/>
            <a:ext cx="698500" cy="825500"/>
          </a:xfrm>
          <a:custGeom>
            <a:avLst/>
            <a:gdLst>
              <a:gd name="T0" fmla="*/ 363575 w 990600"/>
              <a:gd name="T1" fmla="*/ 3114384 h 685800"/>
              <a:gd name="T2" fmla="*/ 181788 w 990600"/>
              <a:gd name="T3" fmla="*/ 6228775 h 685800"/>
              <a:gd name="T4" fmla="*/ 0 w 990600"/>
              <a:gd name="T5" fmla="*/ 3114384 h 685800"/>
              <a:gd name="T6" fmla="*/ 181788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9 w 990600"/>
              <a:gd name="T13" fmla="*/ 33478 h 685800"/>
              <a:gd name="T14" fmla="*/ 957121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1" name="Round Diagonal Corner Rectangle 20"/>
          <p:cNvSpPr>
            <a:spLocks noChangeArrowheads="1"/>
          </p:cNvSpPr>
          <p:nvPr/>
        </p:nvSpPr>
        <p:spPr bwMode="auto">
          <a:xfrm>
            <a:off x="5270500" y="3403600"/>
            <a:ext cx="952500" cy="825500"/>
          </a:xfrm>
          <a:custGeom>
            <a:avLst/>
            <a:gdLst>
              <a:gd name="T0" fmla="*/ 2337683 w 990600"/>
              <a:gd name="T1" fmla="*/ 3114384 h 685800"/>
              <a:gd name="T2" fmla="*/ 1168842 w 990600"/>
              <a:gd name="T3" fmla="*/ 6228775 h 685800"/>
              <a:gd name="T4" fmla="*/ 0 w 990600"/>
              <a:gd name="T5" fmla="*/ 3114384 h 685800"/>
              <a:gd name="T6" fmla="*/ 1168842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3" name="Round Diagonal Corner Rectangle 12"/>
          <p:cNvSpPr>
            <a:spLocks noChangeArrowheads="1"/>
          </p:cNvSpPr>
          <p:nvPr/>
        </p:nvSpPr>
        <p:spPr bwMode="auto">
          <a:xfrm>
            <a:off x="6223000" y="3403600"/>
            <a:ext cx="1397000" cy="825500"/>
          </a:xfrm>
          <a:custGeom>
            <a:avLst/>
            <a:gdLst>
              <a:gd name="T0" fmla="*/ 4572233 w 1371600"/>
              <a:gd name="T1" fmla="*/ 3114384 h 685800"/>
              <a:gd name="T2" fmla="*/ 2286118 w 1371600"/>
              <a:gd name="T3" fmla="*/ 6228775 h 685800"/>
              <a:gd name="T4" fmla="*/ 0 w 1371600"/>
              <a:gd name="T5" fmla="*/ 3114384 h 685800"/>
              <a:gd name="T6" fmla="*/ 2286118 w 1371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1371600"/>
              <a:gd name="T13" fmla="*/ 33478 h 685800"/>
              <a:gd name="T14" fmla="*/ 1338122 w 1371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1600" h="685800">
                <a:moveTo>
                  <a:pt x="114302" y="0"/>
                </a:moveTo>
                <a:lnTo>
                  <a:pt x="1371600" y="0"/>
                </a:lnTo>
                <a:lnTo>
                  <a:pt x="1371600" y="571498"/>
                </a:lnTo>
                <a:cubicBezTo>
                  <a:pt x="1371600" y="634625"/>
                  <a:pt x="1320425" y="685799"/>
                  <a:pt x="1257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16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5 000 000</a:t>
            </a:r>
          </a:p>
        </p:txBody>
      </p:sp>
    </p:spTree>
    <p:extLst>
      <p:ext uri="{BB962C8B-B14F-4D97-AF65-F5344CB8AC3E}">
        <p14:creationId xmlns:p14="http://schemas.microsoft.com/office/powerpoint/2010/main" val="35258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 autoUpdateAnimBg="0"/>
      <p:bldP spid="30758" grpId="0" autoUpdateAnimBg="0"/>
      <p:bldP spid="23" grpId="0" animBg="1" autoUpdateAnimBg="0"/>
      <p:bldP spid="22" grpId="0" animBg="1" autoUpdateAnimBg="0"/>
      <p:bldP spid="21" grpId="0" animBg="1" autoUpdateAnimBg="0"/>
      <p:bldP spid="1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A823-D2BB-4A84-A078-31B54026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1970C-AD32-46FF-A3C7-AC04A767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BD0E1-1EE7-47D9-84BB-5FBAA44F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57300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1495F-07E2-4CEF-AB9C-C612C36D9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95700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3FF91-4242-43BA-810D-E3D9F0A5E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884" y="24958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5F4A-4D43-42AE-AEDD-C86A578A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E5971-A654-4A4C-B167-74732556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C897DAD-AA36-4B36-A607-6F7FF13BF275}"/>
              </a:ext>
            </a:extLst>
          </p:cNvPr>
          <p:cNvSpPr/>
          <p:nvPr/>
        </p:nvSpPr>
        <p:spPr>
          <a:xfrm>
            <a:off x="152400" y="285750"/>
            <a:ext cx="2057400" cy="771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</a:t>
            </a:r>
          </a:p>
        </p:txBody>
      </p:sp>
      <p:sp>
        <p:nvSpPr>
          <p:cNvPr id="5" name="Text Box 33">
            <a:extLst>
              <a:ext uri="{FF2B5EF4-FFF2-40B4-BE49-F238E27FC236}">
                <a16:creationId xmlns:a16="http://schemas.microsoft.com/office/drawing/2014/main" id="{12AB03D7-DE60-4D8F-AEB0-8A432E83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792" y="1628120"/>
            <a:ext cx="7040880" cy="12801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>
                <a:latin typeface=" Time New Roma"/>
              </a:rPr>
              <a:t>Đọc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số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sau</a:t>
            </a:r>
            <a:r>
              <a:rPr lang="en-US" sz="2400" dirty="0">
                <a:latin typeface=" Time New Roma"/>
              </a:rPr>
              <a:t>: 123 345 </a:t>
            </a:r>
            <a:r>
              <a:rPr lang="en-US" sz="2400" dirty="0" err="1">
                <a:latin typeface=" Time New Roma"/>
              </a:rPr>
              <a:t>và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cho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biết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đó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là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số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gì</a:t>
            </a:r>
            <a:r>
              <a:rPr lang="en-US" sz="2400" dirty="0">
                <a:latin typeface=" Time New Roma"/>
              </a:rPr>
              <a:t>? </a:t>
            </a:r>
            <a:r>
              <a:rPr lang="en-US" sz="2400" dirty="0" err="1">
                <a:latin typeface=" Time New Roma"/>
              </a:rPr>
              <a:t>Vì</a:t>
            </a:r>
            <a:r>
              <a:rPr lang="en-US" sz="2400" dirty="0">
                <a:latin typeface=" Time New Roma"/>
              </a:rPr>
              <a:t> </a:t>
            </a:r>
            <a:r>
              <a:rPr lang="en-US" sz="2400" dirty="0" err="1">
                <a:latin typeface=" Time New Roma"/>
              </a:rPr>
              <a:t>sao</a:t>
            </a:r>
            <a:r>
              <a:rPr lang="en-US" sz="2400" dirty="0">
                <a:latin typeface=" Time New Roma"/>
              </a:rPr>
              <a:t> con </a:t>
            </a:r>
            <a:r>
              <a:rPr lang="en-US" sz="2400" dirty="0" err="1">
                <a:latin typeface=" Time New Roma"/>
              </a:rPr>
              <a:t>biết</a:t>
            </a:r>
            <a:r>
              <a:rPr lang="en-US" sz="2400" dirty="0">
                <a:latin typeface=" Time New Roma"/>
              </a:rPr>
              <a:t>?</a:t>
            </a:r>
            <a:endParaRPr lang="en-US" sz="2400" dirty="0">
              <a:latin typeface=" Time New Roma"/>
              <a:cs typeface="Times New Roman" panose="02020603050405020304" pitchFamily="18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7B06F1BC-2452-4A81-B337-5B16D4F6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575336"/>
            <a:ext cx="6400800" cy="1139506"/>
          </a:xfrm>
          <a:prstGeom prst="wedgeEllipseCallout">
            <a:avLst>
              <a:gd name="adj1" fmla="val -28240"/>
              <a:gd name="adj2" fmla="val 466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  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96B20BE0-B9F3-44CE-A0C0-4C16FAB3A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55035"/>
            <a:ext cx="6400800" cy="1861006"/>
          </a:xfrm>
          <a:prstGeom prst="wedgeEllipseCallout">
            <a:avLst>
              <a:gd name="adj1" fmla="val -28240"/>
              <a:gd name="adj2" fmla="val 466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  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đâu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gặp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2 </a:t>
            </a:r>
            <a:r>
              <a:rPr lang="en-US" sz="2000" dirty="0" err="1"/>
              <a:t>cuộc</a:t>
            </a:r>
            <a:r>
              <a:rPr lang="en-US" sz="2000" dirty="0"/>
              <a:t>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đấu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.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47139209"/>
              </p:ext>
            </p:extLst>
          </p:nvPr>
        </p:nvGraphicFramePr>
        <p:xfrm>
          <a:off x="3066464" y="285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gaphone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063">
            <a:off x="417206" y="-78094"/>
            <a:ext cx="3255146" cy="32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3124200" y="2413202"/>
            <a:ext cx="5791200" cy="2654098"/>
          </a:xfrm>
          <a:prstGeom prst="wedgeEllipseCallout">
            <a:avLst>
              <a:gd name="adj1" fmla="val -45891"/>
              <a:gd name="adj2" fmla="val -4808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hieu_nhi_the_gioi_lien_hoan-nhieu_nghe_s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143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7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6" name="Lopchungtadoanket-NguyenDucHuy_cfj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730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783C46-7547-4672-9F86-A5B0A82CD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924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6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68A7-76B0-4F40-8102-8EDA26EF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62B77-5D82-460F-9C63-98734BD2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B253C7-57C3-4850-AD58-372F2473986A}"/>
              </a:ext>
            </a:extLst>
          </p:cNvPr>
          <p:cNvSpPr/>
          <p:nvPr/>
        </p:nvSpPr>
        <p:spPr>
          <a:xfrm>
            <a:off x="2755637" y="1485900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6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016000" y="1460500"/>
            <a:ext cx="3556000" cy="3873500"/>
            <a:chOff x="240" y="694"/>
            <a:chExt cx="2688" cy="2928"/>
          </a:xfrm>
        </p:grpSpPr>
        <p:sp>
          <p:nvSpPr>
            <p:cNvPr id="4103" name="AutoShape 3"/>
            <p:cNvSpPr>
              <a:spLocks noChangeArrowheads="1"/>
            </p:cNvSpPr>
            <p:nvPr/>
          </p:nvSpPr>
          <p:spPr bwMode="auto">
            <a:xfrm>
              <a:off x="240" y="694"/>
              <a:ext cx="2688" cy="2928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500"/>
            </a:p>
          </p:txBody>
        </p:sp>
        <p:sp>
          <p:nvSpPr>
            <p:cNvPr id="4104" name="Text Box 4"/>
            <p:cNvSpPr txBox="1">
              <a:spLocks noChangeArrowheads="1"/>
            </p:cNvSpPr>
            <p:nvPr/>
          </p:nvSpPr>
          <p:spPr bwMode="auto">
            <a:xfrm>
              <a:off x="266" y="720"/>
              <a:ext cx="2592" cy="53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36" y="1199"/>
              <a:ext cx="2481" cy="12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đơn vị       = … chục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chục          = … trăm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trăm           = … nghìn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 nghìn        = 1 chục nghìn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chục nghìn = …trăm nghìn</a:t>
              </a:r>
            </a:p>
          </p:txBody>
        </p:sp>
      </p:grp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914400" y="122757"/>
            <a:ext cx="7620000" cy="81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FF55B7D-431D-4F11-ABAE-559D30A5BF78}"/>
              </a:ext>
            </a:extLst>
          </p:cNvPr>
          <p:cNvSpPr/>
          <p:nvPr/>
        </p:nvSpPr>
        <p:spPr>
          <a:xfrm>
            <a:off x="3505200" y="2625493"/>
            <a:ext cx="5181600" cy="1150145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hệ</a:t>
            </a:r>
            <a:r>
              <a:rPr lang="en-US" sz="2400" b="1" dirty="0"/>
              <a:t> </a:t>
            </a:r>
            <a:r>
              <a:rPr lang="en-US" sz="2400" b="1" dirty="0" err="1"/>
              <a:t>thâp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endParaRPr lang="en-US" sz="24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EB6548-A0C4-4DBE-96FF-75C243390BF4}"/>
              </a:ext>
            </a:extLst>
          </p:cNvPr>
          <p:cNvSpPr/>
          <p:nvPr/>
        </p:nvSpPr>
        <p:spPr>
          <a:xfrm>
            <a:off x="1295400" y="4059519"/>
            <a:ext cx="65532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Hệ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thập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phân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hệ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10 </a:t>
            </a:r>
            <a:r>
              <a:rPr lang="en-US" b="1" dirty="0" err="1">
                <a:solidFill>
                  <a:schemeClr val="tx1"/>
                </a:solidFill>
              </a:rPr>
              <a:t>chữ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số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Cứ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mười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đơn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vị</a:t>
            </a:r>
            <a:r>
              <a:rPr lang="en-US" b="1" dirty="0">
                <a:solidFill>
                  <a:schemeClr val="tx1"/>
                </a:solidFill>
              </a:rPr>
              <a:t> ở </a:t>
            </a:r>
            <a:r>
              <a:rPr lang="en-US" b="1" dirty="0" err="1">
                <a:solidFill>
                  <a:schemeClr val="tx1"/>
                </a:solidFill>
              </a:rPr>
              <a:t>một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hàng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lại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hợp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thành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một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đơn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vị</a:t>
            </a:r>
            <a:r>
              <a:rPr lang="en-US" b="1" dirty="0">
                <a:solidFill>
                  <a:schemeClr val="tx1"/>
                </a:solidFill>
              </a:rPr>
              <a:t> ở </a:t>
            </a:r>
            <a:r>
              <a:rPr lang="en-US" b="1" dirty="0" err="1">
                <a:solidFill>
                  <a:schemeClr val="tx1"/>
                </a:solidFill>
              </a:rPr>
              <a:t>hàng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liền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tiếp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nó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5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06500" y="4127500"/>
            <a:ext cx="6858000" cy="989886"/>
          </a:xfrm>
          <a:prstGeom prst="rect">
            <a:avLst/>
          </a:prstGeom>
          <a:solidFill>
            <a:schemeClr val="bg1"/>
          </a:solidFill>
          <a:ln w="25400" cap="rnd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2000" b="1" i="1">
                <a:solidFill>
                  <a:srgbClr val="000000"/>
                </a:solidFill>
              </a:rPr>
              <a:t>   </a:t>
            </a:r>
            <a:r>
              <a:rPr lang="en-US" sz="23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thập phân cứ 10 đơn vị của một hàng hợp thành một đơn vị hàng trên tiếp liền nó.</a:t>
            </a:r>
            <a:endParaRPr lang="en-US" sz="2333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Flowchart: Alternate Process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7000"/>
            <a:ext cx="2763573" cy="9551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Flowchart: Alternate Process 19"/>
          <p:cNvSpPr/>
          <p:nvPr/>
        </p:nvSpPr>
        <p:spPr>
          <a:xfrm>
            <a:off x="1504156" y="2128573"/>
            <a:ext cx="2603501" cy="444500"/>
          </a:xfrm>
          <a:prstGeom prst="flowChartAlternateProcess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.VnAvant" pitchFamily="34" charset="0"/>
              </a:rPr>
              <a:t>10 </a:t>
            </a:r>
            <a:r>
              <a:rPr lang="en-US" sz="2000" b="1" dirty="0" err="1">
                <a:solidFill>
                  <a:schemeClr val="bg1"/>
                </a:solidFill>
                <a:latin typeface=".VnAvant" pitchFamily="34" charset="0"/>
              </a:rPr>
              <a:t>ch</a:t>
            </a:r>
            <a:r>
              <a:rPr lang="vi-VN" sz="2000" b="1" dirty="0">
                <a:solidFill>
                  <a:schemeClr val="bg1"/>
                </a:solidFill>
                <a:latin typeface=".VnAvant" pitchFamily="34" charset="0"/>
              </a:rPr>
              <a:t>ụ</a:t>
            </a:r>
            <a:r>
              <a:rPr lang="en-US" sz="2000" b="1" dirty="0">
                <a:solidFill>
                  <a:schemeClr val="bg1"/>
                </a:solidFill>
                <a:latin typeface=".VnAvant" pitchFamily="34" charset="0"/>
              </a:rPr>
              <a:t>c =  1 </a:t>
            </a:r>
            <a:r>
              <a:rPr lang="en-US" sz="2000" b="1" dirty="0" err="1">
                <a:solidFill>
                  <a:schemeClr val="bg1"/>
                </a:solidFill>
                <a:latin typeface=".VnAvant" pitchFamily="34" charset="0"/>
              </a:rPr>
              <a:t>tr</a:t>
            </a:r>
            <a:r>
              <a:rPr lang="vi-VN" sz="2000" b="1" dirty="0">
                <a:solidFill>
                  <a:schemeClr val="bg1"/>
                </a:solidFill>
                <a:latin typeface=".VnAvant" pitchFamily="34" charset="0"/>
              </a:rPr>
              <a:t>ă</a:t>
            </a:r>
            <a:r>
              <a:rPr lang="en-US" sz="2000" b="1" dirty="0">
                <a:solidFill>
                  <a:schemeClr val="bg1"/>
                </a:solidFill>
                <a:latin typeface=".VnAvant" pitchFamily="34" charset="0"/>
              </a:rPr>
              <a:t>m</a:t>
            </a:r>
          </a:p>
        </p:txBody>
      </p:sp>
      <p:pic>
        <p:nvPicPr>
          <p:cNvPr id="21" name="Flowchart: Alternate Process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794000"/>
            <a:ext cx="2799292" cy="9551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4445000" y="1651000"/>
            <a:ext cx="3459428" cy="574146"/>
            <a:chOff x="2761" y="890"/>
            <a:chExt cx="2615" cy="434"/>
          </a:xfrm>
        </p:grpSpPr>
        <p:pic>
          <p:nvPicPr>
            <p:cNvPr id="6156" name="Picture 24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890"/>
              <a:ext cx="261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25"/>
            <p:cNvSpPr txBox="1">
              <a:spLocks noChangeArrowheads="1"/>
            </p:cNvSpPr>
            <p:nvPr/>
          </p:nvSpPr>
          <p:spPr bwMode="auto">
            <a:xfrm>
              <a:off x="2797" y="903"/>
              <a:ext cx="2281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1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vi-VN" sz="21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</a:t>
              </a:r>
              <a:r>
                <a:rPr lang="en-US" sz="21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r>
                <a:rPr lang="vi-VN" sz="21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1 chục nghìn</a:t>
              </a:r>
              <a:endParaRPr lang="en-US" sz="21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4381501" y="2349500"/>
            <a:ext cx="3607594" cy="635000"/>
            <a:chOff x="2745" y="1392"/>
            <a:chExt cx="2727" cy="480"/>
          </a:xfrm>
        </p:grpSpPr>
        <p:pic>
          <p:nvPicPr>
            <p:cNvPr id="6154" name="Picture 27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1392"/>
              <a:ext cx="272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28"/>
            <p:cNvSpPr txBox="1">
              <a:spLocks noChangeArrowheads="1"/>
            </p:cNvSpPr>
            <p:nvPr/>
          </p:nvSpPr>
          <p:spPr bwMode="auto">
            <a:xfrm>
              <a:off x="2781" y="1437"/>
              <a:ext cx="2691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vi-V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chục nghìn = 1 trăm nghìn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206500" y="3429000"/>
            <a:ext cx="6667500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333" b="1">
                <a:solidFill>
                  <a:srgbClr val="339933"/>
                </a:solidFill>
              </a:rPr>
              <a:t>   </a:t>
            </a:r>
            <a:r>
              <a:rPr lang="en-US" sz="2333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mỗi hàng có thể viết được một chữ số</a:t>
            </a:r>
          </a:p>
        </p:txBody>
      </p:sp>
      <p:sp>
        <p:nvSpPr>
          <p:cNvPr id="6153" name="TextBox 3"/>
          <p:cNvSpPr txBox="1">
            <a:spLocks noChangeArrowheads="1"/>
          </p:cNvSpPr>
          <p:nvPr/>
        </p:nvSpPr>
        <p:spPr bwMode="auto">
          <a:xfrm>
            <a:off x="1778000" y="190500"/>
            <a:ext cx="55880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735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5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F91C-25BD-4DB1-9A45-207FA7050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FD05B-8DE2-42EC-AC85-06C823EE7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3C657-790E-4B95-9BB0-048503C4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9144000" cy="5829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6A11C6-BDB4-4F82-B577-1C3F910C3015}"/>
              </a:ext>
            </a:extLst>
          </p:cNvPr>
          <p:cNvSpPr/>
          <p:nvPr/>
        </p:nvSpPr>
        <p:spPr>
          <a:xfrm>
            <a:off x="2867047" y="2395835"/>
            <a:ext cx="340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KHÁM PHÁ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69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"/>
            <a:ext cx="1656644" cy="1856822"/>
          </a:xfrm>
          <a:prstGeom prst="rect">
            <a:avLst/>
          </a:prstGeom>
        </p:spPr>
      </p:pic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2730500" y="4060031"/>
            <a:ext cx="3746500" cy="1206500"/>
            <a:chOff x="1680" y="2829"/>
            <a:chExt cx="2832" cy="912"/>
          </a:xfrm>
        </p:grpSpPr>
        <p:sp>
          <p:nvSpPr>
            <p:cNvPr id="8197" name="AutoShape 15"/>
            <p:cNvSpPr>
              <a:spLocks noChangeArrowheads="1"/>
            </p:cNvSpPr>
            <p:nvPr/>
          </p:nvSpPr>
          <p:spPr bwMode="auto">
            <a:xfrm>
              <a:off x="1680" y="2829"/>
              <a:ext cx="2832" cy="912"/>
            </a:xfrm>
            <a:prstGeom prst="cloudCallout">
              <a:avLst>
                <a:gd name="adj1" fmla="val -16630"/>
                <a:gd name="adj2" fmla="val -718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8198" name="Text Box 16"/>
            <p:cNvSpPr txBox="1">
              <a:spLocks noChangeArrowheads="1"/>
            </p:cNvSpPr>
            <p:nvPr/>
          </p:nvSpPr>
          <p:spPr bwMode="auto">
            <a:xfrm>
              <a:off x="1981" y="2998"/>
              <a:ext cx="2208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suy nghĩ và làm nháp trong thời gian 1</a:t>
              </a:r>
              <a:r>
                <a:rPr lang="en-US" sz="2333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333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1905305"/>
            <a:ext cx="7048500" cy="1784719"/>
          </a:xfrm>
          <a:prstGeom prst="rect">
            <a:avLst/>
          </a:prstGeom>
          <a:solidFill>
            <a:schemeClr val="bg1"/>
          </a:solidFill>
          <a:ln w="38100" cap="rnd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1833" b="1" dirty="0"/>
              <a:t>  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Hai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333500" y="254000"/>
            <a:ext cx="66040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3502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0" y="2159000"/>
            <a:ext cx="5016500" cy="23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 dirty="0">
                <a:solidFill>
                  <a:schemeClr val="hlink"/>
                </a:solidFill>
              </a:rPr>
              <a:t> +)   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+)    Hai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+)  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33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52500" y="1524000"/>
            <a:ext cx="6985000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thập phân có 10 chữ số: 0 ; 1 ; 2 ; 3 ; 4 ; 5 ; 6 ; 7 ; 8 ; 9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Với 10 chữ số này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viết được mọi số tự nhiên.</a:t>
            </a:r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6413500" y="2349500"/>
            <a:ext cx="1079500" cy="522552"/>
            <a:chOff x="4237" y="1597"/>
            <a:chExt cx="816" cy="395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4237" y="1597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60" name="Rectangle 12"/>
            <p:cNvSpPr>
              <a:spLocks noChangeArrowheads="1"/>
            </p:cNvSpPr>
            <p:nvPr/>
          </p:nvSpPr>
          <p:spPr bwMode="auto">
            <a:xfrm>
              <a:off x="4416" y="1612"/>
              <a:ext cx="52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919</a:t>
              </a:r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6413500" y="2938196"/>
            <a:ext cx="1079500" cy="517260"/>
            <a:chOff x="4237" y="2055"/>
            <a:chExt cx="816" cy="391"/>
          </a:xfrm>
        </p:grpSpPr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4237" y="2055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58" name="Rectangle 15"/>
            <p:cNvSpPr>
              <a:spLocks noChangeArrowheads="1"/>
            </p:cNvSpPr>
            <p:nvPr/>
          </p:nvSpPr>
          <p:spPr bwMode="auto">
            <a:xfrm>
              <a:off x="4342" y="2066"/>
              <a:ext cx="65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2005</a:t>
              </a:r>
            </a:p>
          </p:txBody>
        </p:sp>
      </p:grp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6332802" y="3689615"/>
            <a:ext cx="1787260" cy="635000"/>
            <a:chOff x="4176" y="2592"/>
            <a:chExt cx="1351" cy="480"/>
          </a:xfrm>
        </p:grpSpPr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4176" y="2592"/>
              <a:ext cx="134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56" name="Rectangle 18"/>
            <p:cNvSpPr>
              <a:spLocks noChangeArrowheads="1"/>
            </p:cNvSpPr>
            <p:nvPr/>
          </p:nvSpPr>
          <p:spPr bwMode="auto">
            <a:xfrm>
              <a:off x="4259" y="2671"/>
              <a:ext cx="126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333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685 402 793</a:t>
              </a:r>
            </a:p>
          </p:txBody>
        </p:sp>
      </p:grp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66630" y="4558774"/>
            <a:ext cx="74837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latin typeface=".VnTime" panose="020B7200000000000000" pitchFamily="34" charset="0"/>
              </a:rPr>
              <a:t>    </a:t>
            </a:r>
            <a:r>
              <a:rPr lang="en-US" sz="2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1206500" y="190500"/>
            <a:ext cx="660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/>
          </a:p>
        </p:txBody>
      </p:sp>
      <p:sp>
        <p:nvSpPr>
          <p:cNvPr id="2" name="Cloud Callout 1"/>
          <p:cNvSpPr/>
          <p:nvPr/>
        </p:nvSpPr>
        <p:spPr>
          <a:xfrm>
            <a:off x="489920" y="227635"/>
            <a:ext cx="6444279" cy="23622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919; 2005; 685 402 793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21879" y="169617"/>
            <a:ext cx="3505200" cy="2246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0,1,2,3,4,5,6,7,8,9.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805979" y="3222120"/>
            <a:ext cx="3571391" cy="138591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Giá</a:t>
            </a:r>
            <a:r>
              <a:rPr lang="en-US" sz="2400" b="1" dirty="0"/>
              <a:t> </a:t>
            </a:r>
            <a:r>
              <a:rPr lang="en-US" sz="2400" b="1" dirty="0" err="1"/>
              <a:t>trị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919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?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961070" y="3082351"/>
            <a:ext cx="3352800" cy="1764244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919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73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06500" y="190500"/>
            <a:ext cx="660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/>
          </a:p>
        </p:txBody>
      </p:sp>
      <p:sp>
        <p:nvSpPr>
          <p:cNvPr id="5" name="TextBox 4"/>
          <p:cNvSpPr txBox="1"/>
          <p:nvPr/>
        </p:nvSpPr>
        <p:spPr>
          <a:xfrm>
            <a:off x="533400" y="14859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BÀI HỌC: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431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000" b="1">
                <a:solidFill>
                  <a:srgbClr val="0000FF"/>
                </a:solidFill>
                <a:latin typeface=" Time New Roma"/>
              </a:rPr>
              <a:t>Dùng 10 chữ số; 0,1,2,3,4,5,6,7,8,9 để viết các số tự nhiên</a:t>
            </a: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0000FF"/>
              </a:solidFill>
              <a:latin typeface=" Time New R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33695"/>
            <a:ext cx="7178137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00FF"/>
                </a:solidFill>
                <a:latin typeface=" Time New Roma"/>
              </a:rPr>
              <a:t>2)  Mỗi hàng viết 1 chữ số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00FF"/>
                </a:solidFill>
                <a:latin typeface=" Time New Roma"/>
              </a:rPr>
              <a:t>3)  Cứ 10 đơn vị ở 1 hàng  tạo thành 1 đơn vị ở hàng  trên tiếp liền nó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00FF"/>
                </a:solidFill>
                <a:latin typeface=" Time New Roma"/>
              </a:rPr>
              <a:t>4)  Giá trị của mỗi chữ số phụ thuộc vào vị trí của nó trong số đó.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1886010"/>
            <a:ext cx="7467600" cy="31812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3E8D-2316-49F4-BBC6-722E762D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34DB3-86A5-4C0D-BF9C-D8E9A6A4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EBB93E-4CA4-4BAA-9980-C9E9F27D81A5}"/>
              </a:ext>
            </a:extLst>
          </p:cNvPr>
          <p:cNvSpPr/>
          <p:nvPr/>
        </p:nvSpPr>
        <p:spPr>
          <a:xfrm>
            <a:off x="3613761" y="1410230"/>
            <a:ext cx="42026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THỰC HÀNH</a:t>
            </a:r>
            <a:endParaRPr lang="en-US" sz="6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2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05185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1073</Words>
  <Application>Microsoft Office PowerPoint</Application>
  <PresentationFormat>On-screen Show (16:10)</PresentationFormat>
  <Paragraphs>136</Paragraphs>
  <Slides>19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 Time New Roma</vt:lpstr>
      <vt:lpstr>.VnAvant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 Tách số trên thành các lớp thì ta được  3 lớp: lớp đơn vị, lớp nghìn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Hanh</cp:lastModifiedBy>
  <cp:revision>54</cp:revision>
  <dcterms:created xsi:type="dcterms:W3CDTF">2018-02-21T07:03:27Z</dcterms:created>
  <dcterms:modified xsi:type="dcterms:W3CDTF">2022-09-22T22:22:44Z</dcterms:modified>
</cp:coreProperties>
</file>