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6"/>
  </p:notesMasterIdLst>
  <p:sldIdLst>
    <p:sldId id="315" r:id="rId3"/>
    <p:sldId id="320" r:id="rId4"/>
    <p:sldId id="356" r:id="rId5"/>
    <p:sldId id="362" r:id="rId6"/>
    <p:sldId id="326" r:id="rId7"/>
    <p:sldId id="325" r:id="rId8"/>
    <p:sldId id="363" r:id="rId9"/>
    <p:sldId id="327" r:id="rId10"/>
    <p:sldId id="330" r:id="rId11"/>
    <p:sldId id="364" r:id="rId12"/>
    <p:sldId id="331" r:id="rId13"/>
    <p:sldId id="333" r:id="rId14"/>
    <p:sldId id="334" r:id="rId15"/>
  </p:sldIdLst>
  <p:sldSz cx="6858000" cy="5143500"/>
  <p:notesSz cx="6858000" cy="9144000"/>
  <p:embeddedFontLst>
    <p:embeddedFont>
      <p:font typeface="HP001 4 hàng" panose="020B0604020202020204" charset="0"/>
      <p:regular r:id="rId17"/>
      <p:bold r:id="rId18"/>
    </p:embeddedFont>
    <p:embeddedFont>
      <p:font typeface="Kalam" panose="020B0604020202020204" charset="0"/>
      <p:regular r:id="rId19"/>
      <p:bold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90" d="100"/>
          <a:sy n="90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084" t="23276" r="12289" b="23165"/>
          <a:stretch/>
        </p:blipFill>
        <p:spPr bwMode="auto">
          <a:xfrm>
            <a:off x="3741799" y="2894126"/>
            <a:ext cx="1799664" cy="17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963302" y="1305435"/>
            <a:ext cx="53658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041662" y="2057293"/>
            <a:ext cx="2262432" cy="2818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A19D2-5227-5A4A-AA83-594C307ABA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98379" y="68641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2309F1-396E-094C-83A3-6444B7CE9F7B}"/>
              </a:ext>
            </a:extLst>
          </p:cNvPr>
          <p:cNvGrpSpPr/>
          <p:nvPr/>
        </p:nvGrpSpPr>
        <p:grpSpPr>
          <a:xfrm>
            <a:off x="437726" y="1946849"/>
            <a:ext cx="6781455" cy="1249801"/>
            <a:chOff x="437726" y="1946849"/>
            <a:chExt cx="678145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BC591B-9330-4A40-B0BA-399EA6E09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05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B31DF5-B5F8-6943-A607-2E6480F37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12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47190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595299" y="2436326"/>
            <a:ext cx="6119826" cy="18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595299" y="342128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655212" y="2545165"/>
            <a:ext cx="1236828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S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595299" y="427687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S, h, k, y.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3B959-51D2-D84F-BFBA-71754D55D800}"/>
              </a:ext>
            </a:extLst>
          </p:cNvPr>
          <p:cNvGrpSpPr/>
          <p:nvPr/>
        </p:nvGrpSpPr>
        <p:grpSpPr>
          <a:xfrm>
            <a:off x="393338" y="1087715"/>
            <a:ext cx="6781455" cy="1249801"/>
            <a:chOff x="437726" y="1946849"/>
            <a:chExt cx="6781455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3B3F50-F315-8F47-8F59-BD0B5295E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DE17E-C874-554E-9439-CF93CEB91741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FB57B8-B3DC-3046-A1D6-F8684991C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05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C6C8D0-5550-DC48-BF09-30CA896A4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12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551</Words>
  <Application>Microsoft Office PowerPoint</Application>
  <PresentationFormat>Custom</PresentationFormat>
  <Paragraphs>128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UTM Avo</vt:lpstr>
      <vt:lpstr>Kalam</vt:lpstr>
      <vt:lpstr>Arial</vt:lpstr>
      <vt:lpstr>Times New Roman</vt:lpstr>
      <vt:lpstr>UTM Cookies</vt:lpstr>
      <vt:lpstr>Montserrat</vt:lpstr>
      <vt:lpstr>Wingdings</vt:lpstr>
      <vt:lpstr>HP001 4 hàng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My Hanh</cp:lastModifiedBy>
  <cp:revision>189</cp:revision>
  <dcterms:modified xsi:type="dcterms:W3CDTF">2022-01-11T03:50:52Z</dcterms:modified>
</cp:coreProperties>
</file>