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51"/>
  </p:notesMasterIdLst>
  <p:sldIdLst>
    <p:sldId id="347" r:id="rId5"/>
    <p:sldId id="317" r:id="rId6"/>
    <p:sldId id="318" r:id="rId7"/>
    <p:sldId id="257" r:id="rId8"/>
    <p:sldId id="262" r:id="rId9"/>
    <p:sldId id="261" r:id="rId10"/>
    <p:sldId id="265" r:id="rId11"/>
    <p:sldId id="264" r:id="rId12"/>
    <p:sldId id="266" r:id="rId13"/>
    <p:sldId id="359" r:id="rId14"/>
    <p:sldId id="349" r:id="rId15"/>
    <p:sldId id="351" r:id="rId16"/>
    <p:sldId id="267" r:id="rId17"/>
    <p:sldId id="319" r:id="rId18"/>
    <p:sldId id="320" r:id="rId19"/>
    <p:sldId id="274" r:id="rId20"/>
    <p:sldId id="352" r:id="rId21"/>
    <p:sldId id="353" r:id="rId22"/>
    <p:sldId id="354" r:id="rId23"/>
    <p:sldId id="360" r:id="rId24"/>
    <p:sldId id="325" r:id="rId25"/>
    <p:sldId id="326" r:id="rId26"/>
    <p:sldId id="276" r:id="rId27"/>
    <p:sldId id="278" r:id="rId28"/>
    <p:sldId id="279" r:id="rId29"/>
    <p:sldId id="259" r:id="rId30"/>
    <p:sldId id="356" r:id="rId31"/>
    <p:sldId id="357" r:id="rId32"/>
    <p:sldId id="358" r:id="rId33"/>
    <p:sldId id="327" r:id="rId34"/>
    <p:sldId id="328" r:id="rId35"/>
    <p:sldId id="284" r:id="rId36"/>
    <p:sldId id="285" r:id="rId37"/>
    <p:sldId id="339" r:id="rId38"/>
    <p:sldId id="340" r:id="rId39"/>
    <p:sldId id="361" r:id="rId40"/>
    <p:sldId id="362" r:id="rId41"/>
    <p:sldId id="342" r:id="rId42"/>
    <p:sldId id="332" r:id="rId43"/>
    <p:sldId id="343" r:id="rId44"/>
    <p:sldId id="344" r:id="rId45"/>
    <p:sldId id="335" r:id="rId46"/>
    <p:sldId id="336" r:id="rId47"/>
    <p:sldId id="345" r:id="rId48"/>
    <p:sldId id="346" r:id="rId49"/>
    <p:sldId id="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27</a:t>
            </a:fld>
            <a:endParaRPr lang="en-US"/>
          </a:p>
        </p:txBody>
      </p:sp>
    </p:spTree>
    <p:extLst>
      <p:ext uri="{BB962C8B-B14F-4D97-AF65-F5344CB8AC3E}">
        <p14:creationId xmlns:p14="http://schemas.microsoft.com/office/powerpoint/2010/main" val="194711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1664992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30</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35</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36</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37</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44</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46</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82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76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98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26</a:t>
            </a:fld>
            <a:endParaRPr lang="en-US"/>
          </a:p>
        </p:txBody>
      </p:sp>
    </p:spTree>
    <p:extLst>
      <p:ext uri="{BB962C8B-B14F-4D97-AF65-F5344CB8AC3E}">
        <p14:creationId xmlns:p14="http://schemas.microsoft.com/office/powerpoint/2010/main" val="411608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7/10/2021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7/10/2021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02180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9226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7/10/2021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7/10/2021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673"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33.xml"/><Relationship Id="rId4" Type="http://schemas.openxmlformats.org/officeDocument/2006/relationships/image" Target="../media/image35.GI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7.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gif"/><Relationship Id="rId18" Type="http://schemas.openxmlformats.org/officeDocument/2006/relationships/image" Target="../media/image53.png"/><Relationship Id="rId26" Type="http://schemas.openxmlformats.org/officeDocument/2006/relationships/image" Target="../media/image58.png"/><Relationship Id="rId3" Type="http://schemas.openxmlformats.org/officeDocument/2006/relationships/image" Target="../media/image44.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49.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19.xml"/><Relationship Id="rId16" Type="http://schemas.openxmlformats.org/officeDocument/2006/relationships/image" Target="../media/image52.png"/><Relationship Id="rId20" Type="http://schemas.openxmlformats.org/officeDocument/2006/relationships/image" Target="../media/image55.png"/><Relationship Id="rId29" Type="http://schemas.microsoft.com/office/2007/relationships/hdphoto" Target="../media/hdphoto15.wdp"/><Relationship Id="rId1" Type="http://schemas.openxmlformats.org/officeDocument/2006/relationships/slideLayout" Target="../slideLayouts/slideLayout17.xml"/><Relationship Id="rId6" Type="http://schemas.openxmlformats.org/officeDocument/2006/relationships/image" Target="../media/image46.png"/><Relationship Id="rId11" Type="http://schemas.microsoft.com/office/2007/relationships/hdphoto" Target="../media/hdphoto8.wdp"/><Relationship Id="rId24" Type="http://schemas.openxmlformats.org/officeDocument/2006/relationships/image" Target="../media/image57.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9.png"/><Relationship Id="rId10" Type="http://schemas.openxmlformats.org/officeDocument/2006/relationships/image" Target="../media/image48.png"/><Relationship Id="rId19" Type="http://schemas.openxmlformats.org/officeDocument/2006/relationships/image" Target="../media/image54.gif"/><Relationship Id="rId31" Type="http://schemas.openxmlformats.org/officeDocument/2006/relationships/image" Target="../media/image61.png"/><Relationship Id="rId4" Type="http://schemas.openxmlformats.org/officeDocument/2006/relationships/image" Target="../media/image45.png"/><Relationship Id="rId9" Type="http://schemas.microsoft.com/office/2007/relationships/hdphoto" Target="../media/hdphoto7.wdp"/><Relationship Id="rId14" Type="http://schemas.openxmlformats.org/officeDocument/2006/relationships/image" Target="../media/image51.png"/><Relationship Id="rId22" Type="http://schemas.openxmlformats.org/officeDocument/2006/relationships/image" Target="../media/image56.png"/><Relationship Id="rId27" Type="http://schemas.microsoft.com/office/2007/relationships/hdphoto" Target="../media/hdphoto14.wdp"/><Relationship Id="rId30" Type="http://schemas.openxmlformats.org/officeDocument/2006/relationships/image" Target="../media/image60.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openxmlformats.org/officeDocument/2006/relationships/slideLayout" Target="../slideLayouts/slideLayout17.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24</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NẶN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ĐỒ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28370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48608" y="2209585"/>
            <a:ext cx="2966800" cy="758365"/>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vẫy</a:t>
            </a:r>
            <a:endParaRPr sz="4000" dirty="0">
              <a:latin typeface="Times New Roman" panose="02020603050405020304" pitchFamily="18" charset="0"/>
              <a:cs typeface="Times New Roman" panose="02020603050405020304" pitchFamily="18" charset="0"/>
            </a:endParaRPr>
          </a:p>
        </p:txBody>
      </p:sp>
      <p:sp>
        <p:nvSpPr>
          <p:cNvPr id="26" name="Google Shape;1686;p48"/>
          <p:cNvSpPr txBox="1">
            <a:spLocks noGrp="1"/>
          </p:cNvSpPr>
          <p:nvPr>
            <p:ph type="subTitle" idx="3"/>
          </p:nvPr>
        </p:nvSpPr>
        <p:spPr>
          <a:xfrm>
            <a:off x="4395268" y="4273830"/>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na</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id="{000419CB-DAA0-491E-94E1-E0C9517F87CC}"/>
              </a:ext>
            </a:extLst>
          </p:cNvPr>
          <p:cNvSpPr txBox="1">
            <a:spLocks/>
          </p:cNvSpPr>
          <p:nvPr/>
        </p:nvSpPr>
        <p:spPr>
          <a:xfrm>
            <a:off x="4338280" y="2897397"/>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là</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id="{DEA9B0AC-08DD-40E6-9768-154CB99817CF}"/>
              </a:ext>
            </a:extLst>
          </p:cNvPr>
          <p:cNvSpPr txBox="1">
            <a:spLocks/>
          </p:cNvSpPr>
          <p:nvPr/>
        </p:nvSpPr>
        <p:spPr>
          <a:xfrm>
            <a:off x="4823599" y="3567983"/>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vểnh</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râu</a:t>
            </a:r>
            <a:endParaRPr lang="en-US" sz="4000" kern="0" dirty="0">
              <a:latin typeface="Times New Roman" panose="02020603050405020304" pitchFamily="18" charset="0"/>
              <a:cs typeface="Times New Roman" panose="02020603050405020304" pitchFamily="18" charset="0"/>
            </a:endParaRPr>
          </a:p>
        </p:txBody>
      </p:sp>
      <p:grpSp>
        <p:nvGrpSpPr>
          <p:cNvPr id="100" name="Google Shape;378;p32">
            <a:extLst>
              <a:ext uri="{FF2B5EF4-FFF2-40B4-BE49-F238E27FC236}">
                <a16:creationId xmlns:a16="http://schemas.microsoft.com/office/drawing/2014/main" id="{926121A4-5C1A-48FF-977D-84092DAEFBFF}"/>
              </a:ext>
            </a:extLst>
          </p:cNvPr>
          <p:cNvGrpSpPr/>
          <p:nvPr/>
        </p:nvGrpSpPr>
        <p:grpSpPr>
          <a:xfrm>
            <a:off x="2300405" y="829178"/>
            <a:ext cx="7693187" cy="1266841"/>
            <a:chOff x="603225" y="2182575"/>
            <a:chExt cx="2577800" cy="424450"/>
          </a:xfrm>
        </p:grpSpPr>
        <p:sp>
          <p:nvSpPr>
            <p:cNvPr id="101" name="Google Shape;379;p32">
              <a:extLst>
                <a:ext uri="{FF2B5EF4-FFF2-40B4-BE49-F238E27FC236}">
                  <a16:creationId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pic>
        <p:nvPicPr>
          <p:cNvPr id="3" name="Audio 2">
            <a:hlinkClick r:id="" action="ppaction://media"/>
            <a:extLst>
              <a:ext uri="{FF2B5EF4-FFF2-40B4-BE49-F238E27FC236}">
                <a16:creationId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28" name="Google Shape;1686;p48">
            <a:extLst>
              <a:ext uri="{FF2B5EF4-FFF2-40B4-BE49-F238E27FC236}">
                <a16:creationId xmlns:a16="http://schemas.microsoft.com/office/drawing/2014/main" id="{DEA9B0AC-08DD-40E6-9768-154CB99817CF}"/>
              </a:ext>
            </a:extLst>
          </p:cNvPr>
          <p:cNvSpPr txBox="1">
            <a:spLocks/>
          </p:cNvSpPr>
          <p:nvPr/>
        </p:nvSpPr>
        <p:spPr>
          <a:xfrm>
            <a:off x="4418132" y="4944416"/>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nặn</a:t>
            </a:r>
            <a:endParaRPr lang="en-US" sz="40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92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down)">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686" grpId="0" build="p"/>
      <p:bldP spid="26" grpId="0" build="p"/>
      <p:bldP spid="88" grpId="0"/>
      <p:bldP spid="89"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4809" y="2278217"/>
            <a:ext cx="2109019" cy="2109019"/>
            <a:chOff x="156834" y="1993081"/>
            <a:chExt cx="2109019" cy="2109019"/>
          </a:xfrm>
        </p:grpSpPr>
        <p:sp>
          <p:nvSpPr>
            <p:cNvPr id="5" name="Oval 4"/>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28" name="Picture 4" descr="Bộ sản phẩm hoàn thiệ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8394" y="2160588"/>
            <a:ext cx="5175249" cy="38814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151616" y="854569"/>
            <a:ext cx="8732694" cy="2098675"/>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4225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24750" y="1938318"/>
            <a:ext cx="6916420" cy="2098675"/>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05BCBB2C-BE54-47C3-99D2-9995B5E4FA52}"/>
              </a:ext>
            </a:extLst>
          </p:cNvPr>
          <p:cNvCxnSpPr/>
          <p:nvPr/>
        </p:nvCxnSpPr>
        <p:spPr>
          <a:xfrm flipH="1">
            <a:off x="3569904" y="7575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AEC9270-C1D4-4F32-BD6D-B3106FD2079B}"/>
              </a:ext>
            </a:extLst>
          </p:cNvPr>
          <p:cNvCxnSpPr/>
          <p:nvPr/>
        </p:nvCxnSpPr>
        <p:spPr>
          <a:xfrm flipH="1">
            <a:off x="3125815"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270E7C0-7CF5-41DC-B044-17CC590CAD2B}"/>
              </a:ext>
            </a:extLst>
          </p:cNvPr>
          <p:cNvCxnSpPr/>
          <p:nvPr/>
        </p:nvCxnSpPr>
        <p:spPr>
          <a:xfrm flipH="1">
            <a:off x="3701606" y="1565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1277E10-507B-4964-A4B6-5126D63A4C72}"/>
              </a:ext>
            </a:extLst>
          </p:cNvPr>
          <p:cNvCxnSpPr/>
          <p:nvPr/>
        </p:nvCxnSpPr>
        <p:spPr>
          <a:xfrm flipH="1">
            <a:off x="3445462" y="19784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579CE06-089D-46FE-AF06-04BDC389B5EE}"/>
              </a:ext>
            </a:extLst>
          </p:cNvPr>
          <p:cNvCxnSpPr/>
          <p:nvPr/>
        </p:nvCxnSpPr>
        <p:spPr>
          <a:xfrm flipH="1">
            <a:off x="2934107"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6153BA48-E74B-4F6B-A2A3-53B7589285CC}"/>
              </a:ext>
            </a:extLst>
          </p:cNvPr>
          <p:cNvCxnSpPr/>
          <p:nvPr/>
        </p:nvCxnSpPr>
        <p:spPr>
          <a:xfrm flipH="1">
            <a:off x="2984633" y="327836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C422E406-F173-446A-AC21-B1AC1F048181}"/>
              </a:ext>
            </a:extLst>
          </p:cNvPr>
          <p:cNvCxnSpPr/>
          <p:nvPr/>
        </p:nvCxnSpPr>
        <p:spPr>
          <a:xfrm flipH="1">
            <a:off x="3549172" y="366141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FE88C4F-C830-41D4-9E4E-832270D07DE4}"/>
              </a:ext>
            </a:extLst>
          </p:cNvPr>
          <p:cNvCxnSpPr/>
          <p:nvPr/>
        </p:nvCxnSpPr>
        <p:spPr>
          <a:xfrm flipH="1">
            <a:off x="3672816" y="41066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2BB4C45-02A7-4A63-A4D1-C2F949486E2F}"/>
              </a:ext>
            </a:extLst>
          </p:cNvPr>
          <p:cNvCxnSpPr/>
          <p:nvPr/>
        </p:nvCxnSpPr>
        <p:spPr>
          <a:xfrm flipH="1">
            <a:off x="3478489" y="49619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6E626EFD-1A35-40B2-AC03-B2893D829FF5}"/>
              </a:ext>
            </a:extLst>
          </p:cNvPr>
          <p:cNvCxnSpPr/>
          <p:nvPr/>
        </p:nvCxnSpPr>
        <p:spPr>
          <a:xfrm flipH="1">
            <a:off x="3367364"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85F5D21B-9CAA-493F-893E-052B94BBC233}"/>
              </a:ext>
            </a:extLst>
          </p:cNvPr>
          <p:cNvCxnSpPr/>
          <p:nvPr/>
        </p:nvCxnSpPr>
        <p:spPr>
          <a:xfrm flipH="1">
            <a:off x="3323101" y="58279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60544EF-660D-4843-AF0B-B3634E03E0ED}"/>
              </a:ext>
            </a:extLst>
          </p:cNvPr>
          <p:cNvCxnSpPr/>
          <p:nvPr/>
        </p:nvCxnSpPr>
        <p:spPr>
          <a:xfrm flipH="1">
            <a:off x="3811977" y="624705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8F12A3CE-E14D-42A1-AF12-F02941774213}"/>
              </a:ext>
            </a:extLst>
          </p:cNvPr>
          <p:cNvCxnSpPr/>
          <p:nvPr/>
        </p:nvCxnSpPr>
        <p:spPr>
          <a:xfrm flipH="1">
            <a:off x="7212698" y="788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D998A293-959B-4D72-A89D-D2985A462210}"/>
              </a:ext>
            </a:extLst>
          </p:cNvPr>
          <p:cNvCxnSpPr/>
          <p:nvPr/>
        </p:nvCxnSpPr>
        <p:spPr>
          <a:xfrm flipH="1">
            <a:off x="7458057" y="127565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305B313-AA13-4FEF-A70B-1130969DBC18}"/>
              </a:ext>
            </a:extLst>
          </p:cNvPr>
          <p:cNvCxnSpPr/>
          <p:nvPr/>
        </p:nvCxnSpPr>
        <p:spPr>
          <a:xfrm flipH="1">
            <a:off x="6802279" y="16018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22AA1DE7-C2FA-4593-835D-EAB2237E6FE0}"/>
              </a:ext>
            </a:extLst>
          </p:cNvPr>
          <p:cNvCxnSpPr/>
          <p:nvPr/>
        </p:nvCxnSpPr>
        <p:spPr>
          <a:xfrm flipH="1">
            <a:off x="7403337" y="291148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C3D4C972-7E99-4379-88F7-B36BBAA47B39}"/>
              </a:ext>
            </a:extLst>
          </p:cNvPr>
          <p:cNvCxnSpPr/>
          <p:nvPr/>
        </p:nvCxnSpPr>
        <p:spPr>
          <a:xfrm flipH="1">
            <a:off x="6768880" y="328454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FAA8697-4327-4CDF-A3E8-B27A1E401FBD}"/>
              </a:ext>
            </a:extLst>
          </p:cNvPr>
          <p:cNvCxnSpPr/>
          <p:nvPr/>
        </p:nvCxnSpPr>
        <p:spPr>
          <a:xfrm flipH="1">
            <a:off x="6972776" y="36948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5F267D7F-D057-4904-A1A0-290B6AC42CEC}"/>
              </a:ext>
            </a:extLst>
          </p:cNvPr>
          <p:cNvCxnSpPr/>
          <p:nvPr/>
        </p:nvCxnSpPr>
        <p:spPr>
          <a:xfrm flipH="1">
            <a:off x="7100004" y="4107985"/>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ppt_x"/>
                                          </p:val>
                                        </p:tav>
                                        <p:tav tm="100000">
                                          <p:val>
                                            <p:strVal val="#ppt_x"/>
                                          </p:val>
                                        </p:tav>
                                      </p:tavLst>
                                    </p:anim>
                                    <p:anim calcmode="lin" valueType="num">
                                      <p:cBhvr additive="base">
                                        <p:cTn id="77" dur="500" fill="hold"/>
                                        <p:tgtEl>
                                          <p:spTgt spid="2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3901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4" y="2390373"/>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2062968" y="4499840"/>
            <a:ext cx="8585368"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669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5" y="1970555"/>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714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0" y="-217956"/>
            <a:ext cx="12725400" cy="428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7564" y="787243"/>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24761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5191432" y="5394960"/>
            <a:ext cx="4432628"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88441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mèo rất vui vì được bé tặng quà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6" name="Rectangle: Rounded Corners 2">
            <a:extLst>
              <a:ext uri="{FF2B5EF4-FFF2-40B4-BE49-F238E27FC236}">
                <a16:creationId xmlns:a16="http://schemas.microsoft.com/office/drawing/2014/main" id="{87945569-51FD-4ADE-807A-C99984BF3D75}"/>
              </a:ext>
            </a:extLst>
          </p:cNvPr>
          <p:cNvSpPr/>
          <p:nvPr/>
        </p:nvSpPr>
        <p:spPr>
          <a:xfrm>
            <a:off x="4629212" y="3972232"/>
            <a:ext cx="6461576" cy="102387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đồ chơi.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M</a:t>
            </a:r>
            <a:r>
              <a:rPr lang="vi-VN" sz="2800" dirty="0">
                <a:latin typeface="HP001 4 hang 1 ô ly" panose="020B0603050302020204" charset="0"/>
                <a:cs typeface="HP001 4 hang 1 ô ly" panose="020B0603050302020204" charset="0"/>
              </a:rPr>
              <a:t>èo nằm vẫy đuôi,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Tr</a:t>
            </a:r>
            <a:r>
              <a:rPr lang="vi-VN" sz="2800" dirty="0">
                <a:latin typeface="HP001 4 hang 1 ô ly" panose="020B0603050302020204" charset="0"/>
                <a:cs typeface="HP001 4 hang 1 ô ly" panose="020B0603050302020204" charset="0"/>
              </a:rPr>
              <a:t>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thị,</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na,</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mẹ,</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043949" y="1585758"/>
            <a:ext cx="4707931"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chiếc cối nhỏ</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thật tròn,</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iếu bà đấy nhé,</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Gi</a:t>
            </a:r>
            <a:r>
              <a:rPr lang="vi-VN" sz="2800" dirty="0">
                <a:latin typeface="HP001 4 hang 1 ô ly" panose="020B0603050302020204" charset="0"/>
                <a:cs typeface="HP001 4 hang 1 ô ly" panose="020B0603050302020204" charset="0"/>
              </a:rPr>
              <a:t>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515711" y="3568788"/>
            <a:ext cx="7017527" cy="3148072"/>
          </a:xfrm>
          <a:prstGeom prst="rect">
            <a:avLst/>
          </a:prstGeom>
        </p:spPr>
      </p:pic>
    </p:spTree>
    <p:extLst>
      <p:ext uri="{BB962C8B-B14F-4D97-AF65-F5344CB8AC3E}">
        <p14:creationId xmlns:p14="http://schemas.microsoft.com/office/powerpoint/2010/main" val="10285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954905" y="2099994"/>
            <a:ext cx="2183130" cy="646331"/>
          </a:xfrm>
          <a:prstGeom prst="rect">
            <a:avLst/>
          </a:prstGeom>
          <a:noFill/>
        </p:spPr>
        <p:txBody>
          <a:bodyPr wrap="square" rtlCol="0">
            <a:spAutoFit/>
          </a:bodyPr>
          <a:lstStyle/>
          <a:p>
            <a:r>
              <a:rPr lang="en-US" sz="3600" b="1" dirty="0" err="1">
                <a:latin typeface="HP001 4 hàng" panose="020B0603050302020204" pitchFamily="34" charset="0"/>
              </a:rPr>
              <a:t>vểnh</a:t>
            </a:r>
            <a:r>
              <a:rPr lang="en-US" sz="3600" b="1" dirty="0">
                <a:latin typeface="HP001 4 hàng" panose="020B0603050302020204" pitchFamily="34" charset="0"/>
              </a:rPr>
              <a:t> </a:t>
            </a:r>
            <a:r>
              <a:rPr lang="en-US" sz="3600" b="1" dirty="0" err="1">
                <a:latin typeface="HP001 4 hàng" panose="020B0603050302020204" pitchFamily="34" charset="0"/>
              </a:rPr>
              <a:t>râu</a:t>
            </a:r>
            <a:endParaRPr lang="en-US" sz="3600" b="1" dirty="0">
              <a:latin typeface="HP001 4 hàng" panose="020B0603050302020204" pitchFamily="34"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latin typeface="HP001 4 hàng" panose="020B0603050302020204" pitchFamily="34" charset="0"/>
              </a:rPr>
              <a:t>vẫy</a:t>
            </a:r>
            <a:r>
              <a:rPr lang="en-US" sz="3600" b="1" dirty="0">
                <a:latin typeface="HP001 4 hàng" panose="020B0603050302020204" pitchFamily="34" charset="0"/>
              </a:rPr>
              <a:t> </a:t>
            </a:r>
            <a:r>
              <a:rPr lang="en-US" sz="3600" b="1" dirty="0" err="1">
                <a:latin typeface="HP001 4 hàng" panose="020B0603050302020204" pitchFamily="34" charset="0"/>
              </a:rPr>
              <a:t>đuôi</a:t>
            </a:r>
            <a:endParaRPr lang="en-US" sz="3600" b="1" dirty="0">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4954905" y="3643044"/>
            <a:ext cx="2183130" cy="646331"/>
          </a:xfrm>
          <a:prstGeom prst="rect">
            <a:avLst/>
          </a:prstGeom>
          <a:noFill/>
        </p:spPr>
        <p:txBody>
          <a:bodyPr wrap="square" rtlCol="0">
            <a:spAutoFit/>
          </a:bodyPr>
          <a:lstStyle/>
          <a:p>
            <a:r>
              <a:rPr lang="en-US" sz="3600" b="1" dirty="0" err="1">
                <a:latin typeface="HP001 4 hàng" panose="020B0603050302020204" pitchFamily="34" charset="0"/>
              </a:rPr>
              <a:t>tròn</a:t>
            </a:r>
            <a:r>
              <a:rPr lang="en-US" sz="3600" b="1" dirty="0">
                <a:latin typeface="HP001 4 hàng" panose="020B0603050302020204" pitchFamily="34" charset="0"/>
              </a:rPr>
              <a:t> </a:t>
            </a:r>
            <a:r>
              <a:rPr lang="en-US" sz="3600" b="1" dirty="0" err="1">
                <a:latin typeface="HP001 4 hàng" panose="020B0603050302020204" pitchFamily="34" charset="0"/>
              </a:rPr>
              <a:t>xoe</a:t>
            </a:r>
            <a:endParaRPr lang="en-US" sz="3600" b="1" dirty="0">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954905" y="4462878"/>
            <a:ext cx="2183130" cy="646331"/>
          </a:xfrm>
          <a:prstGeom prst="rect">
            <a:avLst/>
          </a:prstGeom>
          <a:noFill/>
        </p:spPr>
        <p:txBody>
          <a:bodyPr wrap="square" rtlCol="0">
            <a:spAutoFit/>
          </a:bodyPr>
          <a:lstStyle/>
          <a:p>
            <a:r>
              <a:rPr lang="en-US" sz="3600" b="1" dirty="0" err="1">
                <a:latin typeface="HP001 4 hàng" panose="020B0603050302020204" pitchFamily="34" charset="0"/>
              </a:rPr>
              <a:t>giã</a:t>
            </a:r>
            <a:r>
              <a:rPr lang="en-US" sz="3600" b="1" dirty="0">
                <a:latin typeface="HP001 4 hàng" panose="020B0603050302020204" pitchFamily="34" charset="0"/>
              </a:rPr>
              <a:t> </a:t>
            </a:r>
            <a:r>
              <a:rPr lang="en-US" sz="3600" b="1" dirty="0" err="1">
                <a:latin typeface="HP001 4 hàng" panose="020B0603050302020204" pitchFamily="34" charset="0"/>
              </a:rPr>
              <a:t>trầu</a:t>
            </a:r>
            <a:endParaRPr lang="en-US" sz="3600" b="1" dirty="0">
              <a:latin typeface="HP001 4 hàng" panose="020B0603050302020204" pitchFamily="34" charset="0"/>
            </a:endParaRPr>
          </a:p>
        </p:txBody>
      </p:sp>
      <p:sp>
        <p:nvSpPr>
          <p:cNvPr id="10" name="TextBox 9">
            <a:extLst>
              <a:ext uri="{FF2B5EF4-FFF2-40B4-BE49-F238E27FC236}">
                <a16:creationId xmlns:a16="http://schemas.microsoft.com/office/drawing/2014/main" id="{4ACFC63E-8078-4637-A869-5DF7F1BDBC46}"/>
              </a:ext>
            </a:extLst>
          </p:cNvPr>
          <p:cNvSpPr txBox="1"/>
          <p:nvPr/>
        </p:nvSpPr>
        <p:spPr>
          <a:xfrm>
            <a:off x="4861499" y="5282712"/>
            <a:ext cx="2183130" cy="646331"/>
          </a:xfrm>
          <a:prstGeom prst="rect">
            <a:avLst/>
          </a:prstGeom>
          <a:noFill/>
        </p:spPr>
        <p:txBody>
          <a:bodyPr wrap="square" rtlCol="0">
            <a:spAutoFit/>
          </a:bodyPr>
          <a:lstStyle/>
          <a:p>
            <a:r>
              <a:rPr lang="en-US" sz="3600" b="1" dirty="0" err="1">
                <a:latin typeface="HP001 4 hàng" panose="020B0603050302020204" pitchFamily="34" charset="0"/>
              </a:rPr>
              <a:t>thích</a:t>
            </a:r>
            <a:r>
              <a:rPr lang="en-US" sz="3600" b="1" dirty="0">
                <a:latin typeface="HP001 4 hàng" panose="020B0603050302020204" pitchFamily="34" charset="0"/>
              </a:rPr>
              <a:t> </a:t>
            </a:r>
            <a:r>
              <a:rPr lang="en-US" sz="3600" b="1" dirty="0" err="1">
                <a:latin typeface="HP001 4 hàng" panose="020B0603050302020204" pitchFamily="34" charset="0"/>
              </a:rPr>
              <a:t>chí</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190791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4466549" y="3568788"/>
            <a:ext cx="7017527" cy="3148072"/>
          </a:xfrm>
          <a:prstGeom prst="rect">
            <a:avLst/>
          </a:prstGeom>
        </p:spPr>
      </p:pic>
    </p:spTree>
    <p:extLst>
      <p:ext uri="{BB962C8B-B14F-4D97-AF65-F5344CB8AC3E}">
        <p14:creationId xmlns:p14="http://schemas.microsoft.com/office/powerpoint/2010/main" val="305834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978195" y="1685926"/>
            <a:ext cx="378484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a16="http://schemas.microsoft.com/office/drawing/2014/main" id="{DFECA04D-7D98-41E7-A546-9285C7A68086}"/>
              </a:ext>
            </a:extLst>
          </p:cNvPr>
          <p:cNvPicPr>
            <a:picLocks noChangeAspect="1"/>
          </p:cNvPicPr>
          <p:nvPr/>
        </p:nvPicPr>
        <p:blipFill>
          <a:blip r:embed="rId3"/>
          <a:stretch>
            <a:fillRect/>
          </a:stretch>
        </p:blipFill>
        <p:spPr>
          <a:xfrm>
            <a:off x="1922584" y="880793"/>
            <a:ext cx="8346831" cy="3316898"/>
          </a:xfrm>
          <a:prstGeom prst="rect">
            <a:avLst/>
          </a:prstGeom>
        </p:spPr>
      </p:pic>
      <p:sp>
        <p:nvSpPr>
          <p:cNvPr id="6" name="Oval 5">
            <a:extLst>
              <a:ext uri="{FF2B5EF4-FFF2-40B4-BE49-F238E27FC236}">
                <a16:creationId xmlns:a16="http://schemas.microsoft.com/office/drawing/2014/main"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a16="http://schemas.microsoft.com/office/drawing/2014/main" id="{CB29CF91-03CA-4FE1-BAA6-66E0FFC01A71}"/>
              </a:ext>
            </a:extLst>
          </p:cNvPr>
          <p:cNvPicPr>
            <a:picLocks noChangeAspect="1"/>
          </p:cNvPicPr>
          <p:nvPr/>
        </p:nvPicPr>
        <p:blipFill>
          <a:blip r:embed="rId4"/>
          <a:stretch>
            <a:fillRect/>
          </a:stretch>
        </p:blipFill>
        <p:spPr>
          <a:xfrm>
            <a:off x="3598984" y="5037086"/>
            <a:ext cx="726831" cy="655955"/>
          </a:xfrm>
          <a:prstGeom prst="rect">
            <a:avLst/>
          </a:prstGeom>
        </p:spPr>
      </p:pic>
      <p:pic>
        <p:nvPicPr>
          <p:cNvPr id="14" name="Content Placeholder 8" descr="0083">
            <a:extLst>
              <a:ext uri="{FF2B5EF4-FFF2-40B4-BE49-F238E27FC236}">
                <a16:creationId xmlns:a16="http://schemas.microsoft.com/office/drawing/2014/main" id="{91196559-674D-4C15-BEAE-DC0EC2094265}"/>
              </a:ext>
            </a:extLst>
          </p:cNvPr>
          <p:cNvPicPr>
            <a:picLocks noChangeAspect="1"/>
          </p:cNvPicPr>
          <p:nvPr/>
        </p:nvPicPr>
        <p:blipFill>
          <a:blip r:embed="rId4"/>
          <a:stretch>
            <a:fillRect/>
          </a:stretch>
        </p:blipFill>
        <p:spPr>
          <a:xfrm>
            <a:off x="5193322" y="5035269"/>
            <a:ext cx="457199" cy="655955"/>
          </a:xfrm>
          <a:prstGeom prst="rect">
            <a:avLst/>
          </a:prstGeom>
        </p:spPr>
      </p:pic>
      <p:pic>
        <p:nvPicPr>
          <p:cNvPr id="15" name="Content Placeholder 8" descr="0083">
            <a:extLst>
              <a:ext uri="{FF2B5EF4-FFF2-40B4-BE49-F238E27FC236}">
                <a16:creationId xmlns:a16="http://schemas.microsoft.com/office/drawing/2014/main" id="{14388E54-B618-47C5-A28A-4379C45EF7B0}"/>
              </a:ext>
            </a:extLst>
          </p:cNvPr>
          <p:cNvPicPr>
            <a:picLocks noChangeAspect="1"/>
          </p:cNvPicPr>
          <p:nvPr/>
        </p:nvPicPr>
        <p:blipFill>
          <a:blip r:embed="rId4"/>
          <a:stretch>
            <a:fillRect/>
          </a:stretch>
        </p:blipFill>
        <p:spPr>
          <a:xfrm>
            <a:off x="3598984" y="5649229"/>
            <a:ext cx="726831" cy="655955"/>
          </a:xfrm>
          <a:prstGeom prst="rect">
            <a:avLst/>
          </a:prstGeom>
        </p:spPr>
      </p:pic>
      <p:pic>
        <p:nvPicPr>
          <p:cNvPr id="16" name="Content Placeholder 8" descr="0083">
            <a:extLst>
              <a:ext uri="{FF2B5EF4-FFF2-40B4-BE49-F238E27FC236}">
                <a16:creationId xmlns:a16="http://schemas.microsoft.com/office/drawing/2014/main" id="{2DB7A307-A559-4084-85A4-D8232BD6799B}"/>
              </a:ext>
            </a:extLst>
          </p:cNvPr>
          <p:cNvPicPr>
            <a:picLocks noChangeAspect="1"/>
          </p:cNvPicPr>
          <p:nvPr/>
        </p:nvPicPr>
        <p:blipFill>
          <a:blip r:embed="rId4"/>
          <a:stretch>
            <a:fillRect/>
          </a:stretch>
        </p:blipFill>
        <p:spPr>
          <a:xfrm>
            <a:off x="4665784" y="5624221"/>
            <a:ext cx="726831" cy="655955"/>
          </a:xfrm>
          <a:prstGeom prst="rect">
            <a:avLst/>
          </a:prstGeom>
        </p:spPr>
      </p:pic>
      <p:pic>
        <p:nvPicPr>
          <p:cNvPr id="17" name="Content Placeholder 8" descr="0083">
            <a:extLst>
              <a:ext uri="{FF2B5EF4-FFF2-40B4-BE49-F238E27FC236}">
                <a16:creationId xmlns:a16="http://schemas.microsoft.com/office/drawing/2014/main" id="{610754DD-C197-43FB-8ACD-437397A4A5E5}"/>
              </a:ext>
            </a:extLst>
          </p:cNvPr>
          <p:cNvPicPr>
            <a:picLocks noChangeAspect="1"/>
          </p:cNvPicPr>
          <p:nvPr/>
        </p:nvPicPr>
        <p:blipFill>
          <a:blip r:embed="rId4"/>
          <a:stretch>
            <a:fillRect/>
          </a:stretch>
        </p:blipFill>
        <p:spPr>
          <a:xfrm>
            <a:off x="5650521" y="5624221"/>
            <a:ext cx="609601" cy="655955"/>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840" y="1114150"/>
            <a:ext cx="8048528"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88483" y="1810723"/>
            <a:ext cx="2983258" cy="2470902"/>
          </a:xfrm>
          <a:prstGeom prst="rect">
            <a:avLst/>
          </a:prstGeom>
        </p:spPr>
      </p:pic>
      <p:sp>
        <p:nvSpPr>
          <p:cNvPr id="5" name="Rectangle 4"/>
          <p:cNvSpPr/>
          <p:nvPr/>
        </p:nvSpPr>
        <p:spPr>
          <a:xfrm>
            <a:off x="4434350" y="2832887"/>
            <a:ext cx="4131970"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từ</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và</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câu</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1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1896409189"/>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val="4027742681"/>
                    </a:ext>
                  </a:extLst>
                </a:gridCol>
                <a:gridCol w="5527787">
                  <a:extLst>
                    <a:ext uri="{9D8B030D-6E8A-4147-A177-3AD203B41FA5}">
                      <a16:colId xmlns:a16="http://schemas.microsoft.com/office/drawing/2014/main"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a16="http://schemas.microsoft.com/office/drawing/2014/main"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a16="http://schemas.microsoft.com/office/drawing/2014/main"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a16="http://schemas.microsoft.com/office/drawing/2014/main"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a16="http://schemas.microsoft.com/office/drawing/2014/main"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rắng pha vàng</a:t>
                      </a:r>
                    </a:p>
                  </a:txBody>
                  <a:tcPr marL="47502" marR="47502" marT="47502" marB="47502"/>
                </a:tc>
                <a:extLst>
                  <a:ext uri="{0D108BD9-81ED-4DB2-BD59-A6C34878D82A}">
                    <a16:rowId xmlns:a16="http://schemas.microsoft.com/office/drawing/2014/main"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a16="http://schemas.microsoft.com/office/drawing/2014/main"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a16="http://schemas.microsoft.com/office/drawing/2014/main"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a16="http://schemas.microsoft.com/office/drawing/2014/main"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a16="http://schemas.microsoft.com/office/drawing/2014/main"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714428F-99E1-40CE-A283-9CF3C5B0560D}"/>
              </a:ext>
            </a:extLst>
          </p:cNvPr>
          <p:cNvPicPr>
            <a:picLocks noChangeAspect="1"/>
          </p:cNvPicPr>
          <p:nvPr/>
        </p:nvPicPr>
        <p:blipFill>
          <a:blip r:embed="rId3"/>
          <a:stretch>
            <a:fillRect/>
          </a:stretch>
        </p:blipFill>
        <p:spPr>
          <a:xfrm>
            <a:off x="953729" y="1312966"/>
            <a:ext cx="8242968" cy="1714500"/>
          </a:xfrm>
          <a:prstGeom prst="rect">
            <a:avLst/>
          </a:prstGeom>
        </p:spPr>
      </p:pic>
      <p:sp>
        <p:nvSpPr>
          <p:cNvPr id="4" name="TextBox 3">
            <a:extLst>
              <a:ext uri="{FF2B5EF4-FFF2-40B4-BE49-F238E27FC236}">
                <a16:creationId xmlns:a16="http://schemas.microsoft.com/office/drawing/2014/main" id="{7BB97C25-A9F4-4EAF-9947-50BB4B3B1F1C}"/>
              </a:ext>
            </a:extLst>
          </p:cNvPr>
          <p:cNvSpPr txBox="1"/>
          <p:nvPr/>
        </p:nvSpPr>
        <p:spPr>
          <a:xfrm>
            <a:off x="453944" y="3517289"/>
            <a:ext cx="10450286" cy="584775"/>
          </a:xfrm>
          <a:prstGeom prst="rect">
            <a:avLst/>
          </a:prstGeom>
          <a:noFill/>
        </p:spPr>
        <p:txBody>
          <a:bodyPr wrap="square" rtlCol="0">
            <a:spAutoFit/>
          </a:bodyPr>
          <a:lstStyle/>
          <a:p>
            <a:pPr algn="l"/>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B97C25-A9F4-4EAF-9947-50BB4B3B1F1C}"/>
              </a:ext>
            </a:extLst>
          </p:cNvPr>
          <p:cNvSpPr txBox="1"/>
          <p:nvPr/>
        </p:nvSpPr>
        <p:spPr>
          <a:xfrm>
            <a:off x="453944" y="4299499"/>
            <a:ext cx="10450286" cy="1569660"/>
          </a:xfrm>
          <a:prstGeom prst="rect">
            <a:avLst/>
          </a:prstGeom>
          <a:noFill/>
        </p:spPr>
        <p:txBody>
          <a:bodyPr wrap="square" rtlCol="0">
            <a:spAutoFit/>
          </a:bodyPr>
          <a:lstStyle/>
          <a:p>
            <a:pPr algn="l"/>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ngăn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mềm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dễ</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thương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chức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năng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B97C25-A9F4-4EAF-9947-50BB4B3B1F1C}"/>
              </a:ext>
            </a:extLst>
          </p:cNvPr>
          <p:cNvSpPr txBox="1"/>
          <p:nvPr/>
        </p:nvSpPr>
        <p:spPr>
          <a:xfrm>
            <a:off x="542434" y="1786811"/>
            <a:ext cx="10450286" cy="3416320"/>
          </a:xfrm>
          <a:prstGeom prst="rect">
            <a:avLst/>
          </a:prstGeom>
          <a:noFill/>
        </p:spPr>
        <p:txBody>
          <a:bodyPr wrap="square" rtlCol="0">
            <a:spAutoFit/>
          </a:bodyPr>
          <a:lstStyle/>
          <a:p>
            <a:pPr marL="742950" indent="-742950" algn="l">
              <a:buAutoNum type="alphaLcPeriod"/>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đồ chơi ô tô, máy bay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742950" indent="-742950" algn="l">
              <a:buAutoNum type="alphaLcPeriod"/>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1592-40D3-4F68-B8C0-7B2396E5707A}"/>
              </a:ext>
            </a:extLst>
          </p:cNvPr>
          <p:cNvSpPr txBox="1"/>
          <p:nvPr/>
        </p:nvSpPr>
        <p:spPr>
          <a:xfrm>
            <a:off x="866898" y="498763"/>
            <a:ext cx="9260328"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39" y="152402"/>
            <a:ext cx="789052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3022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a16="http://schemas.microsoft.com/office/drawing/2014/main"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hq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148316" y="1660972"/>
            <a:ext cx="2716195"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36815" y="3651687"/>
            <a:ext cx="1478408" cy="899238"/>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071973" y="4890977"/>
            <a:ext cx="7983019" cy="1394674"/>
          </a:xfrm>
          <a:prstGeom prst="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br>
              <a:rPr lang="vi-VN" sz="2800" dirty="0">
                <a:latin typeface="Arial-Rounded" panose="020B0500000000000000" pitchFamily="34" charset="0"/>
                <a:ea typeface="Arial-Rounded" panose="020B0500000000000000" pitchFamily="34" charset="0"/>
                <a:cs typeface="Arial-Rounded" panose="020B0500000000000000" pitchFamily="34" charset="0"/>
              </a:rPr>
            </a:b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1721</Words>
  <Application>Microsoft Office PowerPoint</Application>
  <PresentationFormat>Widescreen</PresentationFormat>
  <Paragraphs>157</Paragraphs>
  <Slides>46</Slides>
  <Notes>19</Notes>
  <HiddenSlides>0</HiddenSlides>
  <MMClips>21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46</vt:i4>
      </vt:variant>
    </vt:vector>
  </HeadingPairs>
  <TitlesOfParts>
    <vt:vector size="67" baseType="lpstr">
      <vt:lpstr>Microsoft YaHei</vt:lpstr>
      <vt:lpstr>Arial</vt:lpstr>
      <vt:lpstr>Arial Rounded MT Bold</vt:lpstr>
      <vt:lpstr>Arial-Rounded</vt:lpstr>
      <vt:lpstr>Calibri</vt:lpstr>
      <vt:lpstr>Calibri Light</vt:lpstr>
      <vt:lpstr>HP001 4 hàng</vt:lpstr>
      <vt:lpstr>HP001 4 hang 1 ô ly</vt:lpstr>
      <vt:lpstr>Montserrat</vt:lpstr>
      <vt:lpstr>Montserrat Medium</vt:lpstr>
      <vt:lpstr>Nunito</vt:lpstr>
      <vt:lpstr>Nunito SemiBold</vt:lpstr>
      <vt:lpstr>Roboto</vt:lpstr>
      <vt:lpstr>Times New Roman</vt:lpstr>
      <vt:lpstr>Trebuchet MS</vt:lpstr>
      <vt:lpstr>Verdana</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42</cp:revision>
  <dcterms:created xsi:type="dcterms:W3CDTF">2021-05-27T02:02:39Z</dcterms:created>
  <dcterms:modified xsi:type="dcterms:W3CDTF">2021-07-10T08:25:39Z</dcterms:modified>
</cp:coreProperties>
</file>