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sldIdLst>
    <p:sldId id="256" r:id="rId3"/>
    <p:sldId id="257" r:id="rId4"/>
    <p:sldId id="273" r:id="rId5"/>
    <p:sldId id="285" r:id="rId6"/>
    <p:sldId id="281" r:id="rId7"/>
    <p:sldId id="331" r:id="rId8"/>
    <p:sldId id="280" r:id="rId9"/>
    <p:sldId id="286" r:id="rId10"/>
    <p:sldId id="318" r:id="rId11"/>
    <p:sldId id="328" r:id="rId12"/>
    <p:sldId id="330" r:id="rId13"/>
    <p:sldId id="310" r:id="rId14"/>
    <p:sldId id="312" r:id="rId15"/>
    <p:sldId id="316" r:id="rId16"/>
    <p:sldId id="314" r:id="rId17"/>
    <p:sldId id="317" r:id="rId18"/>
    <p:sldId id="299" r:id="rId19"/>
    <p:sldId id="293" r:id="rId20"/>
    <p:sldId id="294" r:id="rId21"/>
    <p:sldId id="296" r:id="rId22"/>
    <p:sldId id="297" r:id="rId23"/>
    <p:sldId id="335" r:id="rId24"/>
    <p:sldId id="321" r:id="rId25"/>
    <p:sldId id="322" r:id="rId26"/>
    <p:sldId id="323" r:id="rId27"/>
    <p:sldId id="326" r:id="rId28"/>
    <p:sldId id="327" r:id="rId29"/>
    <p:sldId id="333" r:id="rId30"/>
    <p:sldId id="337" r:id="rId31"/>
    <p:sldId id="338" r:id="rId32"/>
    <p:sldId id="339" r:id="rId33"/>
    <p:sldId id="340" r:id="rId34"/>
    <p:sldId id="341" r:id="rId35"/>
    <p:sldId id="336" r:id="rId36"/>
    <p:sldId id="319" r:id="rId37"/>
    <p:sldId id="269" r:id="rId3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6600CC"/>
    <a:srgbClr val="00FF99"/>
    <a:srgbClr val="FF6600"/>
    <a:srgbClr val="FF9900"/>
    <a:srgbClr val="FF9933"/>
    <a:srgbClr val="00CCFF"/>
    <a:srgbClr val="00CC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43" autoAdjust="0"/>
    <p:restoredTop sz="94599" autoAdjust="0"/>
  </p:normalViewPr>
  <p:slideViewPr>
    <p:cSldViewPr>
      <p:cViewPr>
        <p:scale>
          <a:sx n="50" d="100"/>
          <a:sy n="50" d="100"/>
        </p:scale>
        <p:origin x="-99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6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D9BB9-2B73-4BFA-8358-64F8C4A936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1024A-719E-4738-A4EE-118F8AD96C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01712-55BF-44A5-8804-CE6A3A38BE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18068 w 794"/>
                <a:gd name="T1" fmla="*/ 5854 h 414"/>
                <a:gd name="T2" fmla="*/ 16158 w 794"/>
                <a:gd name="T3" fmla="*/ 4714 h 414"/>
                <a:gd name="T4" fmla="*/ 12656 w 794"/>
                <a:gd name="T5" fmla="*/ 3115 h 414"/>
                <a:gd name="T6" fmla="*/ 1615 w 794"/>
                <a:gd name="T7" fmla="*/ 0 h 414"/>
                <a:gd name="T8" fmla="*/ 521 w 794"/>
                <a:gd name="T9" fmla="*/ 295 h 414"/>
                <a:gd name="T10" fmla="*/ 0 w 794"/>
                <a:gd name="T11" fmla="*/ 1231 h 414"/>
                <a:gd name="T12" fmla="*/ 635 w 794"/>
                <a:gd name="T13" fmla="*/ 2299 h 414"/>
                <a:gd name="T14" fmla="*/ 12970 w 794"/>
                <a:gd name="T15" fmla="*/ 6065 h 414"/>
                <a:gd name="T16" fmla="*/ 15673 w 794"/>
                <a:gd name="T17" fmla="*/ 5824 h 414"/>
                <a:gd name="T18" fmla="*/ 17858 w 794"/>
                <a:gd name="T19" fmla="*/ 6136 h 414"/>
                <a:gd name="T20" fmla="*/ 18068 w 794"/>
                <a:gd name="T21" fmla="*/ 5854 h 414"/>
                <a:gd name="T22" fmla="*/ 18068 w 794"/>
                <a:gd name="T23" fmla="*/ 5854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388 w 1586"/>
                <a:gd name="T1" fmla="*/ 0 h 821"/>
                <a:gd name="T2" fmla="*/ 3769 w 1586"/>
                <a:gd name="T3" fmla="*/ 958 h 821"/>
                <a:gd name="T4" fmla="*/ 4044 w 1586"/>
                <a:gd name="T5" fmla="*/ 1177 h 821"/>
                <a:gd name="T6" fmla="*/ 4492 w 1586"/>
                <a:gd name="T7" fmla="*/ 1461 h 821"/>
                <a:gd name="T8" fmla="*/ 4433 w 1586"/>
                <a:gd name="T9" fmla="*/ 1515 h 821"/>
                <a:gd name="T10" fmla="*/ 3823 w 1586"/>
                <a:gd name="T11" fmla="*/ 1452 h 821"/>
                <a:gd name="T12" fmla="*/ 3243 w 1586"/>
                <a:gd name="T13" fmla="*/ 1496 h 821"/>
                <a:gd name="T14" fmla="*/ 117 w 1586"/>
                <a:gd name="T15" fmla="*/ 551 h 821"/>
                <a:gd name="T16" fmla="*/ 0 w 1586"/>
                <a:gd name="T17" fmla="*/ 277 h 821"/>
                <a:gd name="T18" fmla="*/ 130 w 1586"/>
                <a:gd name="T19" fmla="*/ 59 h 821"/>
                <a:gd name="T20" fmla="*/ 388 w 1586"/>
                <a:gd name="T21" fmla="*/ 0 h 821"/>
                <a:gd name="T22" fmla="*/ 38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605 h 747"/>
                <a:gd name="T2" fmla="*/ 2631 w 1049"/>
                <a:gd name="T3" fmla="*/ 1391 h 747"/>
                <a:gd name="T4" fmla="*/ 2680 w 1049"/>
                <a:gd name="T5" fmla="*/ 994 h 747"/>
                <a:gd name="T6" fmla="*/ 2994 w 1049"/>
                <a:gd name="T7" fmla="*/ 786 h 747"/>
                <a:gd name="T8" fmla="*/ 223 w 1049"/>
                <a:gd name="T9" fmla="*/ 0 h 747"/>
                <a:gd name="T10" fmla="*/ 0 w 1049"/>
                <a:gd name="T11" fmla="*/ 236 h 747"/>
                <a:gd name="T12" fmla="*/ 0 w 1049"/>
                <a:gd name="T13" fmla="*/ 605 h 747"/>
                <a:gd name="T14" fmla="*/ 0 w 1049"/>
                <a:gd name="T15" fmla="*/ 60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310 w 150"/>
                  <a:gd name="T1" fmla="*/ 0 h 173"/>
                  <a:gd name="T2" fmla="*/ 114 w 150"/>
                  <a:gd name="T3" fmla="*/ 125 h 173"/>
                  <a:gd name="T4" fmla="*/ 0 w 150"/>
                  <a:gd name="T5" fmla="*/ 328 h 173"/>
                  <a:gd name="T6" fmla="*/ 226 w 150"/>
                  <a:gd name="T7" fmla="*/ 303 h 173"/>
                  <a:gd name="T8" fmla="*/ 291 w 150"/>
                  <a:gd name="T9" fmla="*/ 160 h 173"/>
                  <a:gd name="T10" fmla="*/ 424 w 150"/>
                  <a:gd name="T11" fmla="*/ 51 h 173"/>
                  <a:gd name="T12" fmla="*/ 310 w 150"/>
                  <a:gd name="T13" fmla="*/ 0 h 173"/>
                  <a:gd name="T14" fmla="*/ 3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443 w 1684"/>
                  <a:gd name="T1" fmla="*/ 0 h 880"/>
                  <a:gd name="T2" fmla="*/ 179 w 1684"/>
                  <a:gd name="T3" fmla="*/ 97 h 880"/>
                  <a:gd name="T4" fmla="*/ 0 w 1684"/>
                  <a:gd name="T5" fmla="*/ 386 h 880"/>
                  <a:gd name="T6" fmla="*/ 191 w 1684"/>
                  <a:gd name="T7" fmla="*/ 665 h 880"/>
                  <a:gd name="T8" fmla="*/ 3362 w 1684"/>
                  <a:gd name="T9" fmla="*/ 1607 h 880"/>
                  <a:gd name="T10" fmla="*/ 4045 w 1684"/>
                  <a:gd name="T11" fmla="*/ 1548 h 880"/>
                  <a:gd name="T12" fmla="*/ 4598 w 1684"/>
                  <a:gd name="T13" fmla="*/ 1631 h 880"/>
                  <a:gd name="T14" fmla="*/ 4790 w 1684"/>
                  <a:gd name="T15" fmla="*/ 1499 h 880"/>
                  <a:gd name="T16" fmla="*/ 4272 w 1684"/>
                  <a:gd name="T17" fmla="*/ 1231 h 880"/>
                  <a:gd name="T18" fmla="*/ 4061 w 1684"/>
                  <a:gd name="T19" fmla="*/ 950 h 880"/>
                  <a:gd name="T20" fmla="*/ 3895 w 1684"/>
                  <a:gd name="T21" fmla="*/ 977 h 880"/>
                  <a:gd name="T22" fmla="*/ 4093 w 1684"/>
                  <a:gd name="T23" fmla="*/ 1231 h 880"/>
                  <a:gd name="T24" fmla="*/ 4489 w 1684"/>
                  <a:gd name="T25" fmla="*/ 1501 h 880"/>
                  <a:gd name="T26" fmla="*/ 4020 w 1684"/>
                  <a:gd name="T27" fmla="*/ 1459 h 880"/>
                  <a:gd name="T28" fmla="*/ 3467 w 1684"/>
                  <a:gd name="T29" fmla="*/ 1508 h 880"/>
                  <a:gd name="T30" fmla="*/ 3569 w 1684"/>
                  <a:gd name="T31" fmla="*/ 1204 h 880"/>
                  <a:gd name="T32" fmla="*/ 3806 w 1684"/>
                  <a:gd name="T33" fmla="*/ 997 h 880"/>
                  <a:gd name="T34" fmla="*/ 3529 w 1684"/>
                  <a:gd name="T35" fmla="*/ 1023 h 880"/>
                  <a:gd name="T36" fmla="*/ 3314 w 1684"/>
                  <a:gd name="T37" fmla="*/ 1220 h 880"/>
                  <a:gd name="T38" fmla="*/ 3240 w 1684"/>
                  <a:gd name="T39" fmla="*/ 1467 h 880"/>
                  <a:gd name="T40" fmla="*/ 305 w 1684"/>
                  <a:gd name="T41" fmla="*/ 575 h 880"/>
                  <a:gd name="T42" fmla="*/ 227 w 1684"/>
                  <a:gd name="T43" fmla="*/ 398 h 880"/>
                  <a:gd name="T44" fmla="*/ 293 w 1684"/>
                  <a:gd name="T45" fmla="*/ 177 h 880"/>
                  <a:gd name="T46" fmla="*/ 616 w 1684"/>
                  <a:gd name="T47" fmla="*/ 0 h 880"/>
                  <a:gd name="T48" fmla="*/ 443 w 1684"/>
                  <a:gd name="T49" fmla="*/ 0 h 880"/>
                  <a:gd name="T50" fmla="*/ 443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285 w 1190"/>
                  <a:gd name="T1" fmla="*/ 0 h 500"/>
                  <a:gd name="T2" fmla="*/ 3385 w 1190"/>
                  <a:gd name="T3" fmla="*/ 907 h 500"/>
                  <a:gd name="T4" fmla="*/ 3059 w 1190"/>
                  <a:gd name="T5" fmla="*/ 926 h 500"/>
                  <a:gd name="T6" fmla="*/ 0 w 1190"/>
                  <a:gd name="T7" fmla="*/ 50 h 500"/>
                  <a:gd name="T8" fmla="*/ 285 w 1190"/>
                  <a:gd name="T9" fmla="*/ 0 h 500"/>
                  <a:gd name="T10" fmla="*/ 285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332 w 160"/>
                  <a:gd name="T1" fmla="*/ 0 h 335"/>
                  <a:gd name="T2" fmla="*/ 54 w 160"/>
                  <a:gd name="T3" fmla="*/ 195 h 335"/>
                  <a:gd name="T4" fmla="*/ 0 w 160"/>
                  <a:gd name="T5" fmla="*/ 421 h 335"/>
                  <a:gd name="T6" fmla="*/ 95 w 160"/>
                  <a:gd name="T7" fmla="*/ 575 h 335"/>
                  <a:gd name="T8" fmla="*/ 268 w 160"/>
                  <a:gd name="T9" fmla="*/ 614 h 335"/>
                  <a:gd name="T10" fmla="*/ 217 w 160"/>
                  <a:gd name="T11" fmla="*/ 281 h 335"/>
                  <a:gd name="T12" fmla="*/ 457 w 160"/>
                  <a:gd name="T13" fmla="*/ 32 h 335"/>
                  <a:gd name="T14" fmla="*/ 332 w 160"/>
                  <a:gd name="T15" fmla="*/ 0 h 335"/>
                  <a:gd name="T16" fmla="*/ 332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40 w 489"/>
                  <a:gd name="T1" fmla="*/ 64 h 296"/>
                  <a:gd name="T2" fmla="*/ 451 w 489"/>
                  <a:gd name="T3" fmla="*/ 123 h 296"/>
                  <a:gd name="T4" fmla="*/ 914 w 489"/>
                  <a:gd name="T5" fmla="*/ 255 h 296"/>
                  <a:gd name="T6" fmla="*/ 1242 w 489"/>
                  <a:gd name="T7" fmla="*/ 453 h 296"/>
                  <a:gd name="T8" fmla="*/ 920 w 489"/>
                  <a:gd name="T9" fmla="*/ 428 h 296"/>
                  <a:gd name="T10" fmla="*/ 391 w 489"/>
                  <a:gd name="T11" fmla="*/ 272 h 296"/>
                  <a:gd name="T12" fmla="*/ 141 w 489"/>
                  <a:gd name="T13" fmla="*/ 149 h 296"/>
                  <a:gd name="T14" fmla="*/ 301 w 489"/>
                  <a:gd name="T15" fmla="*/ 303 h 296"/>
                  <a:gd name="T16" fmla="*/ 767 w 489"/>
                  <a:gd name="T17" fmla="*/ 502 h 296"/>
                  <a:gd name="T18" fmla="*/ 1314 w 489"/>
                  <a:gd name="T19" fmla="*/ 551 h 296"/>
                  <a:gd name="T20" fmla="*/ 1379 w 489"/>
                  <a:gd name="T21" fmla="*/ 416 h 296"/>
                  <a:gd name="T22" fmla="*/ 1112 w 489"/>
                  <a:gd name="T23" fmla="*/ 224 h 296"/>
                  <a:gd name="T24" fmla="*/ 479 w 489"/>
                  <a:gd name="T25" fmla="*/ 32 h 296"/>
                  <a:gd name="T26" fmla="*/ 0 w 489"/>
                  <a:gd name="T27" fmla="*/ 0 h 296"/>
                  <a:gd name="T28" fmla="*/ 40 w 489"/>
                  <a:gd name="T29" fmla="*/ 64 h 296"/>
                  <a:gd name="T30" fmla="*/ 40 w 489"/>
                  <a:gd name="T31" fmla="*/ 6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395 w 794"/>
                <a:gd name="T1" fmla="*/ 140 h 414"/>
                <a:gd name="T2" fmla="*/ 353 w 794"/>
                <a:gd name="T3" fmla="*/ 113 h 414"/>
                <a:gd name="T4" fmla="*/ 276 w 794"/>
                <a:gd name="T5" fmla="*/ 74 h 414"/>
                <a:gd name="T6" fmla="*/ 35 w 794"/>
                <a:gd name="T7" fmla="*/ 0 h 414"/>
                <a:gd name="T8" fmla="*/ 11 w 794"/>
                <a:gd name="T9" fmla="*/ 7 h 414"/>
                <a:gd name="T10" fmla="*/ 0 w 794"/>
                <a:gd name="T11" fmla="*/ 30 h 414"/>
                <a:gd name="T12" fmla="*/ 13 w 794"/>
                <a:gd name="T13" fmla="*/ 55 h 414"/>
                <a:gd name="T14" fmla="*/ 284 w 794"/>
                <a:gd name="T15" fmla="*/ 145 h 414"/>
                <a:gd name="T16" fmla="*/ 343 w 794"/>
                <a:gd name="T17" fmla="*/ 139 h 414"/>
                <a:gd name="T18" fmla="*/ 391 w 794"/>
                <a:gd name="T19" fmla="*/ 147 h 414"/>
                <a:gd name="T20" fmla="*/ 395 w 794"/>
                <a:gd name="T21" fmla="*/ 140 h 414"/>
                <a:gd name="T22" fmla="*/ 395 w 794"/>
                <a:gd name="T23" fmla="*/ 14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8 w 1586"/>
                <a:gd name="T1" fmla="*/ 0 h 821"/>
                <a:gd name="T2" fmla="*/ 82 w 1586"/>
                <a:gd name="T3" fmla="*/ 23 h 821"/>
                <a:gd name="T4" fmla="*/ 88 w 1586"/>
                <a:gd name="T5" fmla="*/ 28 h 821"/>
                <a:gd name="T6" fmla="*/ 98 w 1586"/>
                <a:gd name="T7" fmla="*/ 35 h 821"/>
                <a:gd name="T8" fmla="*/ 97 w 1586"/>
                <a:gd name="T9" fmla="*/ 36 h 821"/>
                <a:gd name="T10" fmla="*/ 83 w 1586"/>
                <a:gd name="T11" fmla="*/ 35 h 821"/>
                <a:gd name="T12" fmla="*/ 71 w 1586"/>
                <a:gd name="T13" fmla="*/ 36 h 821"/>
                <a:gd name="T14" fmla="*/ 3 w 1586"/>
                <a:gd name="T15" fmla="*/ 13 h 821"/>
                <a:gd name="T16" fmla="*/ 0 w 1586"/>
                <a:gd name="T17" fmla="*/ 7 h 821"/>
                <a:gd name="T18" fmla="*/ 3 w 1586"/>
                <a:gd name="T19" fmla="*/ 1 h 821"/>
                <a:gd name="T20" fmla="*/ 8 w 1586"/>
                <a:gd name="T21" fmla="*/ 0 h 821"/>
                <a:gd name="T22" fmla="*/ 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15 h 747"/>
                <a:gd name="T2" fmla="*/ 58 w 1049"/>
                <a:gd name="T3" fmla="*/ 33 h 747"/>
                <a:gd name="T4" fmla="*/ 59 w 1049"/>
                <a:gd name="T5" fmla="*/ 24 h 747"/>
                <a:gd name="T6" fmla="*/ 65 w 1049"/>
                <a:gd name="T7" fmla="*/ 19 h 747"/>
                <a:gd name="T8" fmla="*/ 5 w 1049"/>
                <a:gd name="T9" fmla="*/ 0 h 747"/>
                <a:gd name="T10" fmla="*/ 0 w 1049"/>
                <a:gd name="T11" fmla="*/ 6 h 747"/>
                <a:gd name="T12" fmla="*/ 0 w 1049"/>
                <a:gd name="T13" fmla="*/ 15 h 747"/>
                <a:gd name="T14" fmla="*/ 0 w 1049"/>
                <a:gd name="T15" fmla="*/ 1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7 w 150"/>
                  <a:gd name="T1" fmla="*/ 0 h 173"/>
                  <a:gd name="T2" fmla="*/ 2 w 150"/>
                  <a:gd name="T3" fmla="*/ 3 h 173"/>
                  <a:gd name="T4" fmla="*/ 0 w 150"/>
                  <a:gd name="T5" fmla="*/ 8 h 173"/>
                  <a:gd name="T6" fmla="*/ 5 w 150"/>
                  <a:gd name="T7" fmla="*/ 7 h 173"/>
                  <a:gd name="T8" fmla="*/ 6 w 150"/>
                  <a:gd name="T9" fmla="*/ 4 h 173"/>
                  <a:gd name="T10" fmla="*/ 9 w 150"/>
                  <a:gd name="T11" fmla="*/ 1 h 173"/>
                  <a:gd name="T12" fmla="*/ 7 w 150"/>
                  <a:gd name="T13" fmla="*/ 0 h 173"/>
                  <a:gd name="T14" fmla="*/ 7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0 w 1684"/>
                  <a:gd name="T1" fmla="*/ 0 h 880"/>
                  <a:gd name="T2" fmla="*/ 4 w 1684"/>
                  <a:gd name="T3" fmla="*/ 2 h 880"/>
                  <a:gd name="T4" fmla="*/ 0 w 1684"/>
                  <a:gd name="T5" fmla="*/ 9 h 880"/>
                  <a:gd name="T6" fmla="*/ 4 w 1684"/>
                  <a:gd name="T7" fmla="*/ 16 h 880"/>
                  <a:gd name="T8" fmla="*/ 73 w 1684"/>
                  <a:gd name="T9" fmla="*/ 38 h 880"/>
                  <a:gd name="T10" fmla="*/ 88 w 1684"/>
                  <a:gd name="T11" fmla="*/ 37 h 880"/>
                  <a:gd name="T12" fmla="*/ 100 w 1684"/>
                  <a:gd name="T13" fmla="*/ 39 h 880"/>
                  <a:gd name="T14" fmla="*/ 105 w 1684"/>
                  <a:gd name="T15" fmla="*/ 36 h 880"/>
                  <a:gd name="T16" fmla="*/ 93 w 1684"/>
                  <a:gd name="T17" fmla="*/ 29 h 880"/>
                  <a:gd name="T18" fmla="*/ 89 w 1684"/>
                  <a:gd name="T19" fmla="*/ 23 h 880"/>
                  <a:gd name="T20" fmla="*/ 85 w 1684"/>
                  <a:gd name="T21" fmla="*/ 23 h 880"/>
                  <a:gd name="T22" fmla="*/ 90 w 1684"/>
                  <a:gd name="T23" fmla="*/ 29 h 880"/>
                  <a:gd name="T24" fmla="*/ 98 w 1684"/>
                  <a:gd name="T25" fmla="*/ 36 h 880"/>
                  <a:gd name="T26" fmla="*/ 88 w 1684"/>
                  <a:gd name="T27" fmla="*/ 35 h 880"/>
                  <a:gd name="T28" fmla="*/ 76 w 1684"/>
                  <a:gd name="T29" fmla="*/ 36 h 880"/>
                  <a:gd name="T30" fmla="*/ 78 w 1684"/>
                  <a:gd name="T31" fmla="*/ 29 h 880"/>
                  <a:gd name="T32" fmla="*/ 83 w 1684"/>
                  <a:gd name="T33" fmla="*/ 24 h 880"/>
                  <a:gd name="T34" fmla="*/ 77 w 1684"/>
                  <a:gd name="T35" fmla="*/ 24 h 880"/>
                  <a:gd name="T36" fmla="*/ 72 w 1684"/>
                  <a:gd name="T37" fmla="*/ 29 h 880"/>
                  <a:gd name="T38" fmla="*/ 71 w 1684"/>
                  <a:gd name="T39" fmla="*/ 35 h 880"/>
                  <a:gd name="T40" fmla="*/ 7 w 1684"/>
                  <a:gd name="T41" fmla="*/ 14 h 880"/>
                  <a:gd name="T42" fmla="*/ 5 w 1684"/>
                  <a:gd name="T43" fmla="*/ 10 h 880"/>
                  <a:gd name="T44" fmla="*/ 6 w 1684"/>
                  <a:gd name="T45" fmla="*/ 4 h 880"/>
                  <a:gd name="T46" fmla="*/ 13 w 1684"/>
                  <a:gd name="T47" fmla="*/ 0 h 880"/>
                  <a:gd name="T48" fmla="*/ 10 w 1684"/>
                  <a:gd name="T49" fmla="*/ 0 h 880"/>
                  <a:gd name="T50" fmla="*/ 1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6 w 1190"/>
                  <a:gd name="T1" fmla="*/ 0 h 500"/>
                  <a:gd name="T2" fmla="*/ 74 w 1190"/>
                  <a:gd name="T3" fmla="*/ 21 h 500"/>
                  <a:gd name="T4" fmla="*/ 67 w 1190"/>
                  <a:gd name="T5" fmla="*/ 22 h 500"/>
                  <a:gd name="T6" fmla="*/ 0 w 1190"/>
                  <a:gd name="T7" fmla="*/ 1 h 500"/>
                  <a:gd name="T8" fmla="*/ 6 w 1190"/>
                  <a:gd name="T9" fmla="*/ 0 h 500"/>
                  <a:gd name="T10" fmla="*/ 6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7 w 160"/>
                  <a:gd name="T1" fmla="*/ 0 h 335"/>
                  <a:gd name="T2" fmla="*/ 1 w 160"/>
                  <a:gd name="T3" fmla="*/ 5 h 335"/>
                  <a:gd name="T4" fmla="*/ 0 w 160"/>
                  <a:gd name="T5" fmla="*/ 10 h 335"/>
                  <a:gd name="T6" fmla="*/ 2 w 160"/>
                  <a:gd name="T7" fmla="*/ 14 h 335"/>
                  <a:gd name="T8" fmla="*/ 6 w 160"/>
                  <a:gd name="T9" fmla="*/ 15 h 335"/>
                  <a:gd name="T10" fmla="*/ 5 w 160"/>
                  <a:gd name="T11" fmla="*/ 7 h 335"/>
                  <a:gd name="T12" fmla="*/ 10 w 160"/>
                  <a:gd name="T13" fmla="*/ 1 h 335"/>
                  <a:gd name="T14" fmla="*/ 7 w 160"/>
                  <a:gd name="T15" fmla="*/ 0 h 335"/>
                  <a:gd name="T16" fmla="*/ 7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1 w 489"/>
                  <a:gd name="T1" fmla="*/ 1 h 296"/>
                  <a:gd name="T2" fmla="*/ 10 w 489"/>
                  <a:gd name="T3" fmla="*/ 3 h 296"/>
                  <a:gd name="T4" fmla="*/ 20 w 489"/>
                  <a:gd name="T5" fmla="*/ 6 h 296"/>
                  <a:gd name="T6" fmla="*/ 27 w 489"/>
                  <a:gd name="T7" fmla="*/ 11 h 296"/>
                  <a:gd name="T8" fmla="*/ 20 w 489"/>
                  <a:gd name="T9" fmla="*/ 10 h 296"/>
                  <a:gd name="T10" fmla="*/ 9 w 489"/>
                  <a:gd name="T11" fmla="*/ 6 h 296"/>
                  <a:gd name="T12" fmla="*/ 3 w 489"/>
                  <a:gd name="T13" fmla="*/ 4 h 296"/>
                  <a:gd name="T14" fmla="*/ 7 w 489"/>
                  <a:gd name="T15" fmla="*/ 7 h 296"/>
                  <a:gd name="T16" fmla="*/ 17 w 489"/>
                  <a:gd name="T17" fmla="*/ 12 h 296"/>
                  <a:gd name="T18" fmla="*/ 29 w 489"/>
                  <a:gd name="T19" fmla="*/ 13 h 296"/>
                  <a:gd name="T20" fmla="*/ 30 w 489"/>
                  <a:gd name="T21" fmla="*/ 10 h 296"/>
                  <a:gd name="T22" fmla="*/ 24 w 489"/>
                  <a:gd name="T23" fmla="*/ 5 h 296"/>
                  <a:gd name="T24" fmla="*/ 10 w 489"/>
                  <a:gd name="T25" fmla="*/ 1 h 296"/>
                  <a:gd name="T26" fmla="*/ 0 w 489"/>
                  <a:gd name="T27" fmla="*/ 0 h 296"/>
                  <a:gd name="T28" fmla="*/ 1 w 489"/>
                  <a:gd name="T29" fmla="*/ 1 h 296"/>
                  <a:gd name="T30" fmla="*/ 1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/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69AF1-074F-4F41-B383-CB209E1B8A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EF812-270F-4BDC-A66B-DEE1A7986C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31236-37DD-4074-A9C2-9774D08A22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4C87B-6FC0-4D93-B16C-7E10215323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E5438-8EFB-4652-BB5C-4AEBC4A9AF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726CA-8A67-448A-915D-D66AADABB9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33D30-8DBF-4264-BD76-B284398E4B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334FC-B0C4-414B-9921-4A4D8F820D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1FB61-6299-4AD2-8AB0-E520F222F3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D59B4-2D33-475D-9378-E4440816B8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F09EB-6DF3-4172-8425-F880376D81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CE4A2-315C-45AF-A8C1-446FB68962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6EA48-6DB2-41DB-9B30-5D13AF3B2E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F2182-AAF1-4965-84DB-4D97DC68F5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32664-B7AE-4F5D-AA35-D5EE7BD154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F25C8-93E4-4212-9833-4157699BFE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CB82E-45B4-41D7-AE71-9EA069CA00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1FF15-503B-4152-B3B9-90421097A7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AFC40-20FE-400A-8B2E-590CFBB1D5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75910EF5-2FC7-4A14-A622-C6E2DAC1B5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8FD1C001-4DDD-4F46-A5F4-F8BDACFCDD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05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207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99 w 2177"/>
                <a:gd name="T1" fmla="*/ 158 h 1298"/>
                <a:gd name="T2" fmla="*/ 178 w 2177"/>
                <a:gd name="T3" fmla="*/ 139 h 1298"/>
                <a:gd name="T4" fmla="*/ 167 w 2177"/>
                <a:gd name="T5" fmla="*/ 60 h 1298"/>
                <a:gd name="T6" fmla="*/ 268 w 2177"/>
                <a:gd name="T7" fmla="*/ 42 h 1298"/>
                <a:gd name="T8" fmla="*/ 273 w 2177"/>
                <a:gd name="T9" fmla="*/ 26 h 1298"/>
                <a:gd name="T10" fmla="*/ 263 w 2177"/>
                <a:gd name="T11" fmla="*/ 13 h 1298"/>
                <a:gd name="T12" fmla="*/ 160 w 2177"/>
                <a:gd name="T13" fmla="*/ 27 h 1298"/>
                <a:gd name="T14" fmla="*/ 153 w 2177"/>
                <a:gd name="T15" fmla="*/ 4 h 1298"/>
                <a:gd name="T16" fmla="*/ 136 w 2177"/>
                <a:gd name="T17" fmla="*/ 0 h 1298"/>
                <a:gd name="T18" fmla="*/ 120 w 2177"/>
                <a:gd name="T19" fmla="*/ 4 h 1298"/>
                <a:gd name="T20" fmla="*/ 111 w 2177"/>
                <a:gd name="T21" fmla="*/ 14 h 1298"/>
                <a:gd name="T22" fmla="*/ 118 w 2177"/>
                <a:gd name="T23" fmla="*/ 36 h 1298"/>
                <a:gd name="T24" fmla="*/ 83 w 2177"/>
                <a:gd name="T25" fmla="*/ 56 h 1298"/>
                <a:gd name="T26" fmla="*/ 123 w 2177"/>
                <a:gd name="T27" fmla="*/ 60 h 1298"/>
                <a:gd name="T28" fmla="*/ 139 w 2177"/>
                <a:gd name="T29" fmla="*/ 112 h 1298"/>
                <a:gd name="T30" fmla="*/ 18 w 2177"/>
                <a:gd name="T31" fmla="*/ 59 h 1298"/>
                <a:gd name="T32" fmla="*/ 6 w 2177"/>
                <a:gd name="T33" fmla="*/ 64 h 1298"/>
                <a:gd name="T34" fmla="*/ 0 w 2177"/>
                <a:gd name="T35" fmla="*/ 80 h 1298"/>
                <a:gd name="T36" fmla="*/ 7 w 2177"/>
                <a:gd name="T37" fmla="*/ 98 h 1298"/>
                <a:gd name="T38" fmla="*/ 143 w 2177"/>
                <a:gd name="T39" fmla="*/ 161 h 1298"/>
                <a:gd name="T40" fmla="*/ 173 w 2177"/>
                <a:gd name="T41" fmla="*/ 157 h 1298"/>
                <a:gd name="T42" fmla="*/ 197 w 2177"/>
                <a:gd name="T43" fmla="*/ 163 h 1298"/>
                <a:gd name="T44" fmla="*/ 199 w 2177"/>
                <a:gd name="T45" fmla="*/ 158 h 1298"/>
                <a:gd name="T46" fmla="*/ 199 w 2177"/>
                <a:gd name="T47" fmla="*/ 158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15 w 143"/>
                <a:gd name="T3" fmla="*/ 0 h 258"/>
                <a:gd name="T4" fmla="*/ 17 w 143"/>
                <a:gd name="T5" fmla="*/ 30 h 258"/>
                <a:gd name="T6" fmla="*/ 1 w 143"/>
                <a:gd name="T7" fmla="*/ 33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7 w 1586"/>
                <a:gd name="T1" fmla="*/ 0 h 821"/>
                <a:gd name="T2" fmla="*/ 166 w 1586"/>
                <a:gd name="T3" fmla="*/ 64 h 821"/>
                <a:gd name="T4" fmla="*/ 178 w 1586"/>
                <a:gd name="T5" fmla="*/ 79 h 821"/>
                <a:gd name="T6" fmla="*/ 198 w 1586"/>
                <a:gd name="T7" fmla="*/ 99 h 821"/>
                <a:gd name="T8" fmla="*/ 195 w 1586"/>
                <a:gd name="T9" fmla="*/ 102 h 821"/>
                <a:gd name="T10" fmla="*/ 168 w 1586"/>
                <a:gd name="T11" fmla="*/ 98 h 821"/>
                <a:gd name="T12" fmla="*/ 143 w 1586"/>
                <a:gd name="T13" fmla="*/ 101 h 821"/>
                <a:gd name="T14" fmla="*/ 5 w 1586"/>
                <a:gd name="T15" fmla="*/ 37 h 821"/>
                <a:gd name="T16" fmla="*/ 0 w 1586"/>
                <a:gd name="T17" fmla="*/ 18 h 821"/>
                <a:gd name="T18" fmla="*/ 5 w 1586"/>
                <a:gd name="T19" fmla="*/ 4 h 821"/>
                <a:gd name="T20" fmla="*/ 17 w 1586"/>
                <a:gd name="T21" fmla="*/ 0 h 821"/>
                <a:gd name="T22" fmla="*/ 1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41 h 747"/>
                <a:gd name="T2" fmla="*/ 116 w 1049"/>
                <a:gd name="T3" fmla="*/ 94 h 747"/>
                <a:gd name="T4" fmla="*/ 118 w 1049"/>
                <a:gd name="T5" fmla="*/ 67 h 747"/>
                <a:gd name="T6" fmla="*/ 132 w 1049"/>
                <a:gd name="T7" fmla="*/ 53 h 747"/>
                <a:gd name="T8" fmla="*/ 10 w 1049"/>
                <a:gd name="T9" fmla="*/ 0 h 747"/>
                <a:gd name="T10" fmla="*/ 0 w 1049"/>
                <a:gd name="T11" fmla="*/ 16 h 747"/>
                <a:gd name="T12" fmla="*/ 0 w 1049"/>
                <a:gd name="T13" fmla="*/ 41 h 747"/>
                <a:gd name="T14" fmla="*/ 0 w 1049"/>
                <a:gd name="T15" fmla="*/ 4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4 h 241"/>
                <a:gd name="T2" fmla="*/ 19 w 272"/>
                <a:gd name="T3" fmla="*/ 0 h 241"/>
                <a:gd name="T4" fmla="*/ 31 w 272"/>
                <a:gd name="T5" fmla="*/ 5 h 241"/>
                <a:gd name="T6" fmla="*/ 33 w 272"/>
                <a:gd name="T7" fmla="*/ 18 h 241"/>
                <a:gd name="T8" fmla="*/ 20 w 272"/>
                <a:gd name="T9" fmla="*/ 19 h 241"/>
                <a:gd name="T10" fmla="*/ 4 w 272"/>
                <a:gd name="T11" fmla="*/ 31 h 241"/>
                <a:gd name="T12" fmla="*/ 0 w 272"/>
                <a:gd name="T13" fmla="*/ 4 h 241"/>
                <a:gd name="T14" fmla="*/ 0 w 272"/>
                <a:gd name="T15" fmla="*/ 4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9 w 152"/>
                <a:gd name="T1" fmla="*/ 1 h 224"/>
                <a:gd name="T2" fmla="*/ 19 w 152"/>
                <a:gd name="T3" fmla="*/ 28 h 224"/>
                <a:gd name="T4" fmla="*/ 0 w 152"/>
                <a:gd name="T5" fmla="*/ 1 h 224"/>
                <a:gd name="T6" fmla="*/ 9 w 152"/>
                <a:gd name="T7" fmla="*/ 0 h 224"/>
                <a:gd name="T8" fmla="*/ 19 w 152"/>
                <a:gd name="T9" fmla="*/ 1 h 224"/>
                <a:gd name="T10" fmla="*/ 19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0 h 764"/>
                <a:gd name="T2" fmla="*/ 11 w 386"/>
                <a:gd name="T3" fmla="*/ 0 h 764"/>
                <a:gd name="T4" fmla="*/ 29 w 386"/>
                <a:gd name="T5" fmla="*/ 1 h 764"/>
                <a:gd name="T6" fmla="*/ 49 w 386"/>
                <a:gd name="T7" fmla="*/ 96 h 764"/>
                <a:gd name="T8" fmla="*/ 35 w 386"/>
                <a:gd name="T9" fmla="*/ 91 h 764"/>
                <a:gd name="T10" fmla="*/ 19 w 386"/>
                <a:gd name="T11" fmla="*/ 85 h 764"/>
                <a:gd name="T12" fmla="*/ 0 w 386"/>
                <a:gd name="T13" fmla="*/ 10 h 764"/>
                <a:gd name="T14" fmla="*/ 0 w 386"/>
                <a:gd name="T15" fmla="*/ 1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87 w 728"/>
                <a:gd name="T1" fmla="*/ 0 h 348"/>
                <a:gd name="T2" fmla="*/ 0 w 728"/>
                <a:gd name="T3" fmla="*/ 14 h 348"/>
                <a:gd name="T4" fmla="*/ 4 w 728"/>
                <a:gd name="T5" fmla="*/ 44 h 348"/>
                <a:gd name="T6" fmla="*/ 90 w 728"/>
                <a:gd name="T7" fmla="*/ 30 h 348"/>
                <a:gd name="T8" fmla="*/ 91 w 728"/>
                <a:gd name="T9" fmla="*/ 6 h 348"/>
                <a:gd name="T10" fmla="*/ 87 w 728"/>
                <a:gd name="T11" fmla="*/ 0 h 348"/>
                <a:gd name="T12" fmla="*/ 87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34 w 312"/>
                <a:gd name="T1" fmla="*/ 0 h 135"/>
                <a:gd name="T2" fmla="*/ 0 w 312"/>
                <a:gd name="T3" fmla="*/ 9 h 135"/>
                <a:gd name="T4" fmla="*/ 39 w 312"/>
                <a:gd name="T5" fmla="*/ 16 h 135"/>
                <a:gd name="T6" fmla="*/ 34 w 312"/>
                <a:gd name="T7" fmla="*/ 0 h 135"/>
                <a:gd name="T8" fmla="*/ 34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84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085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209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3 h 175"/>
                    <a:gd name="T2" fmla="*/ 15 w 313"/>
                    <a:gd name="T3" fmla="*/ 1 h 175"/>
                    <a:gd name="T4" fmla="*/ 27 w 313"/>
                    <a:gd name="T5" fmla="*/ 0 h 175"/>
                    <a:gd name="T6" fmla="*/ 37 w 313"/>
                    <a:gd name="T7" fmla="*/ 3 h 175"/>
                    <a:gd name="T8" fmla="*/ 40 w 313"/>
                    <a:gd name="T9" fmla="*/ 11 h 175"/>
                    <a:gd name="T10" fmla="*/ 21 w 313"/>
                    <a:gd name="T11" fmla="*/ 8 h 175"/>
                    <a:gd name="T12" fmla="*/ 10 w 313"/>
                    <a:gd name="T13" fmla="*/ 12 h 175"/>
                    <a:gd name="T14" fmla="*/ 2 w 313"/>
                    <a:gd name="T15" fmla="*/ 21 h 175"/>
                    <a:gd name="T16" fmla="*/ 0 w 313"/>
                    <a:gd name="T17" fmla="*/ 13 h 175"/>
                    <a:gd name="T18" fmla="*/ 0 w 313"/>
                    <a:gd name="T19" fmla="*/ 13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9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5 h 266"/>
                    <a:gd name="T2" fmla="*/ 20 w 230"/>
                    <a:gd name="T3" fmla="*/ 34 h 266"/>
                    <a:gd name="T4" fmla="*/ 29 w 230"/>
                    <a:gd name="T5" fmla="*/ 32 h 266"/>
                    <a:gd name="T6" fmla="*/ 28 w 230"/>
                    <a:gd name="T7" fmla="*/ 3 h 266"/>
                    <a:gd name="T8" fmla="*/ 21 w 230"/>
                    <a:gd name="T9" fmla="*/ 0 h 266"/>
                    <a:gd name="T10" fmla="*/ 23 w 230"/>
                    <a:gd name="T11" fmla="*/ 25 h 266"/>
                    <a:gd name="T12" fmla="*/ 9 w 230"/>
                    <a:gd name="T13" fmla="*/ 1 h 266"/>
                    <a:gd name="T14" fmla="*/ 0 w 230"/>
                    <a:gd name="T15" fmla="*/ 5 h 266"/>
                    <a:gd name="T16" fmla="*/ 0 w 230"/>
                    <a:gd name="T17" fmla="*/ 5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0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3 h 234"/>
                    <a:gd name="T2" fmla="*/ 4 w 87"/>
                    <a:gd name="T3" fmla="*/ 12 h 234"/>
                    <a:gd name="T4" fmla="*/ 5 w 87"/>
                    <a:gd name="T5" fmla="*/ 20 h 234"/>
                    <a:gd name="T6" fmla="*/ 3 w 87"/>
                    <a:gd name="T7" fmla="*/ 30 h 234"/>
                    <a:gd name="T8" fmla="*/ 10 w 87"/>
                    <a:gd name="T9" fmla="*/ 28 h 234"/>
                    <a:gd name="T10" fmla="*/ 10 w 87"/>
                    <a:gd name="T11" fmla="*/ 15 h 234"/>
                    <a:gd name="T12" fmla="*/ 5 w 87"/>
                    <a:gd name="T13" fmla="*/ 0 h 234"/>
                    <a:gd name="T14" fmla="*/ 0 w 87"/>
                    <a:gd name="T15" fmla="*/ 3 h 234"/>
                    <a:gd name="T16" fmla="*/ 0 w 87"/>
                    <a:gd name="T17" fmla="*/ 3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2086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3 w 1190"/>
                  <a:gd name="T1" fmla="*/ 0 h 500"/>
                  <a:gd name="T2" fmla="*/ 149 w 1190"/>
                  <a:gd name="T3" fmla="*/ 62 h 500"/>
                  <a:gd name="T4" fmla="*/ 135 w 1190"/>
                  <a:gd name="T5" fmla="*/ 63 h 500"/>
                  <a:gd name="T6" fmla="*/ 0 w 1190"/>
                  <a:gd name="T7" fmla="*/ 4 h 500"/>
                  <a:gd name="T8" fmla="*/ 13 w 1190"/>
                  <a:gd name="T9" fmla="*/ 0 h 500"/>
                  <a:gd name="T10" fmla="*/ 13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87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 w 489"/>
                  <a:gd name="T1" fmla="*/ 5 h 296"/>
                  <a:gd name="T2" fmla="*/ 20 w 489"/>
                  <a:gd name="T3" fmla="*/ 9 h 296"/>
                  <a:gd name="T4" fmla="*/ 40 w 489"/>
                  <a:gd name="T5" fmla="*/ 18 h 296"/>
                  <a:gd name="T6" fmla="*/ 55 w 489"/>
                  <a:gd name="T7" fmla="*/ 31 h 296"/>
                  <a:gd name="T8" fmla="*/ 40 w 489"/>
                  <a:gd name="T9" fmla="*/ 29 h 296"/>
                  <a:gd name="T10" fmla="*/ 17 w 489"/>
                  <a:gd name="T11" fmla="*/ 19 h 296"/>
                  <a:gd name="T12" fmla="*/ 6 w 489"/>
                  <a:gd name="T13" fmla="*/ 10 h 296"/>
                  <a:gd name="T14" fmla="*/ 13 w 489"/>
                  <a:gd name="T15" fmla="*/ 21 h 296"/>
                  <a:gd name="T16" fmla="*/ 34 w 489"/>
                  <a:gd name="T17" fmla="*/ 34 h 296"/>
                  <a:gd name="T18" fmla="*/ 58 w 489"/>
                  <a:gd name="T19" fmla="*/ 37 h 296"/>
                  <a:gd name="T20" fmla="*/ 61 w 489"/>
                  <a:gd name="T21" fmla="*/ 28 h 296"/>
                  <a:gd name="T22" fmla="*/ 49 w 489"/>
                  <a:gd name="T23" fmla="*/ 15 h 296"/>
                  <a:gd name="T24" fmla="*/ 21 w 489"/>
                  <a:gd name="T25" fmla="*/ 3 h 296"/>
                  <a:gd name="T26" fmla="*/ 0 w 489"/>
                  <a:gd name="T27" fmla="*/ 0 h 296"/>
                  <a:gd name="T28" fmla="*/ 1 w 489"/>
                  <a:gd name="T29" fmla="*/ 5 h 296"/>
                  <a:gd name="T30" fmla="*/ 1 w 489"/>
                  <a:gd name="T31" fmla="*/ 5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88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3 w 213"/>
                  <a:gd name="T1" fmla="*/ 0 h 478"/>
                  <a:gd name="T2" fmla="*/ 12 w 213"/>
                  <a:gd name="T3" fmla="*/ 3 h 478"/>
                  <a:gd name="T4" fmla="*/ 10 w 213"/>
                  <a:gd name="T5" fmla="*/ 24 h 478"/>
                  <a:gd name="T6" fmla="*/ 14 w 213"/>
                  <a:gd name="T7" fmla="*/ 40 h 478"/>
                  <a:gd name="T8" fmla="*/ 27 w 213"/>
                  <a:gd name="T9" fmla="*/ 56 h 478"/>
                  <a:gd name="T10" fmla="*/ 13 w 213"/>
                  <a:gd name="T11" fmla="*/ 59 h 478"/>
                  <a:gd name="T12" fmla="*/ 4 w 213"/>
                  <a:gd name="T13" fmla="*/ 42 h 478"/>
                  <a:gd name="T14" fmla="*/ 0 w 213"/>
                  <a:gd name="T15" fmla="*/ 7 h 478"/>
                  <a:gd name="T16" fmla="*/ 3 w 213"/>
                  <a:gd name="T17" fmla="*/ 0 h 478"/>
                  <a:gd name="T18" fmla="*/ 3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2089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2090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4 w 150"/>
                    <a:gd name="T1" fmla="*/ 0 h 173"/>
                    <a:gd name="T2" fmla="*/ 5 w 150"/>
                    <a:gd name="T3" fmla="*/ 9 h 173"/>
                    <a:gd name="T4" fmla="*/ 0 w 150"/>
                    <a:gd name="T5" fmla="*/ 22 h 173"/>
                    <a:gd name="T6" fmla="*/ 10 w 150"/>
                    <a:gd name="T7" fmla="*/ 20 h 173"/>
                    <a:gd name="T8" fmla="*/ 13 w 150"/>
                    <a:gd name="T9" fmla="*/ 11 h 173"/>
                    <a:gd name="T10" fmla="*/ 19 w 150"/>
                    <a:gd name="T11" fmla="*/ 4 h 173"/>
                    <a:gd name="T12" fmla="*/ 14 w 150"/>
                    <a:gd name="T13" fmla="*/ 0 h 173"/>
                    <a:gd name="T14" fmla="*/ 14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91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20 w 1684"/>
                    <a:gd name="T1" fmla="*/ 0 h 880"/>
                    <a:gd name="T2" fmla="*/ 8 w 1684"/>
                    <a:gd name="T3" fmla="*/ 7 h 880"/>
                    <a:gd name="T4" fmla="*/ 0 w 1684"/>
                    <a:gd name="T5" fmla="*/ 26 h 880"/>
                    <a:gd name="T6" fmla="*/ 9 w 1684"/>
                    <a:gd name="T7" fmla="*/ 45 h 880"/>
                    <a:gd name="T8" fmla="*/ 148 w 1684"/>
                    <a:gd name="T9" fmla="*/ 109 h 880"/>
                    <a:gd name="T10" fmla="*/ 178 w 1684"/>
                    <a:gd name="T11" fmla="*/ 105 h 880"/>
                    <a:gd name="T12" fmla="*/ 202 w 1684"/>
                    <a:gd name="T13" fmla="*/ 110 h 880"/>
                    <a:gd name="T14" fmla="*/ 211 w 1684"/>
                    <a:gd name="T15" fmla="*/ 101 h 880"/>
                    <a:gd name="T16" fmla="*/ 188 w 1684"/>
                    <a:gd name="T17" fmla="*/ 83 h 880"/>
                    <a:gd name="T18" fmla="*/ 179 w 1684"/>
                    <a:gd name="T19" fmla="*/ 64 h 880"/>
                    <a:gd name="T20" fmla="*/ 172 w 1684"/>
                    <a:gd name="T21" fmla="*/ 66 h 880"/>
                    <a:gd name="T22" fmla="*/ 180 w 1684"/>
                    <a:gd name="T23" fmla="*/ 83 h 880"/>
                    <a:gd name="T24" fmla="*/ 198 w 1684"/>
                    <a:gd name="T25" fmla="*/ 102 h 880"/>
                    <a:gd name="T26" fmla="*/ 177 w 1684"/>
                    <a:gd name="T27" fmla="*/ 99 h 880"/>
                    <a:gd name="T28" fmla="*/ 153 w 1684"/>
                    <a:gd name="T29" fmla="*/ 102 h 880"/>
                    <a:gd name="T30" fmla="*/ 157 w 1684"/>
                    <a:gd name="T31" fmla="*/ 82 h 880"/>
                    <a:gd name="T32" fmla="*/ 168 w 1684"/>
                    <a:gd name="T33" fmla="*/ 68 h 880"/>
                    <a:gd name="T34" fmla="*/ 156 w 1684"/>
                    <a:gd name="T35" fmla="*/ 69 h 880"/>
                    <a:gd name="T36" fmla="*/ 146 w 1684"/>
                    <a:gd name="T37" fmla="*/ 83 h 880"/>
                    <a:gd name="T38" fmla="*/ 143 w 1684"/>
                    <a:gd name="T39" fmla="*/ 99 h 880"/>
                    <a:gd name="T40" fmla="*/ 14 w 1684"/>
                    <a:gd name="T41" fmla="*/ 39 h 880"/>
                    <a:gd name="T42" fmla="*/ 10 w 1684"/>
                    <a:gd name="T43" fmla="*/ 27 h 880"/>
                    <a:gd name="T44" fmla="*/ 13 w 1684"/>
                    <a:gd name="T45" fmla="*/ 12 h 880"/>
                    <a:gd name="T46" fmla="*/ 28 w 1684"/>
                    <a:gd name="T47" fmla="*/ 0 h 880"/>
                    <a:gd name="T48" fmla="*/ 20 w 1684"/>
                    <a:gd name="T49" fmla="*/ 0 h 880"/>
                    <a:gd name="T50" fmla="*/ 20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92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5 w 160"/>
                    <a:gd name="T1" fmla="*/ 0 h 335"/>
                    <a:gd name="T2" fmla="*/ 3 w 160"/>
                    <a:gd name="T3" fmla="*/ 13 h 335"/>
                    <a:gd name="T4" fmla="*/ 0 w 160"/>
                    <a:gd name="T5" fmla="*/ 28 h 335"/>
                    <a:gd name="T6" fmla="*/ 5 w 160"/>
                    <a:gd name="T7" fmla="*/ 39 h 335"/>
                    <a:gd name="T8" fmla="*/ 12 w 160"/>
                    <a:gd name="T9" fmla="*/ 41 h 335"/>
                    <a:gd name="T10" fmla="*/ 10 w 160"/>
                    <a:gd name="T11" fmla="*/ 19 h 335"/>
                    <a:gd name="T12" fmla="*/ 20 w 160"/>
                    <a:gd name="T13" fmla="*/ 2 h 335"/>
                    <a:gd name="T14" fmla="*/ 15 w 160"/>
                    <a:gd name="T15" fmla="*/ 0 h 335"/>
                    <a:gd name="T16" fmla="*/ 15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93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8 w 642"/>
                    <a:gd name="T1" fmla="*/ 112 h 1188"/>
                    <a:gd name="T2" fmla="*/ 0 w 642"/>
                    <a:gd name="T3" fmla="*/ 16 h 1188"/>
                    <a:gd name="T4" fmla="*/ 11 w 642"/>
                    <a:gd name="T5" fmla="*/ 5 h 1188"/>
                    <a:gd name="T6" fmla="*/ 33 w 642"/>
                    <a:gd name="T7" fmla="*/ 0 h 1188"/>
                    <a:gd name="T8" fmla="*/ 50 w 642"/>
                    <a:gd name="T9" fmla="*/ 8 h 1188"/>
                    <a:gd name="T10" fmla="*/ 81 w 642"/>
                    <a:gd name="T11" fmla="*/ 149 h 1188"/>
                    <a:gd name="T12" fmla="*/ 70 w 642"/>
                    <a:gd name="T13" fmla="*/ 137 h 1188"/>
                    <a:gd name="T14" fmla="*/ 45 w 642"/>
                    <a:gd name="T15" fmla="*/ 13 h 1188"/>
                    <a:gd name="T16" fmla="*/ 29 w 642"/>
                    <a:gd name="T17" fmla="*/ 8 h 1188"/>
                    <a:gd name="T18" fmla="*/ 15 w 642"/>
                    <a:gd name="T19" fmla="*/ 10 h 1188"/>
                    <a:gd name="T20" fmla="*/ 10 w 642"/>
                    <a:gd name="T21" fmla="*/ 18 h 1188"/>
                    <a:gd name="T22" fmla="*/ 39 w 642"/>
                    <a:gd name="T23" fmla="*/ 116 h 1188"/>
                    <a:gd name="T24" fmla="*/ 28 w 642"/>
                    <a:gd name="T25" fmla="*/ 112 h 1188"/>
                    <a:gd name="T26" fmla="*/ 28 w 642"/>
                    <a:gd name="T27" fmla="*/ 112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94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4 h 504"/>
                    <a:gd name="T2" fmla="*/ 10 w 192"/>
                    <a:gd name="T3" fmla="*/ 25 h 504"/>
                    <a:gd name="T4" fmla="*/ 15 w 192"/>
                    <a:gd name="T5" fmla="*/ 40 h 504"/>
                    <a:gd name="T6" fmla="*/ 15 w 192"/>
                    <a:gd name="T7" fmla="*/ 63 h 504"/>
                    <a:gd name="T8" fmla="*/ 24 w 192"/>
                    <a:gd name="T9" fmla="*/ 63 h 504"/>
                    <a:gd name="T10" fmla="*/ 24 w 192"/>
                    <a:gd name="T11" fmla="*/ 45 h 504"/>
                    <a:gd name="T12" fmla="*/ 21 w 192"/>
                    <a:gd name="T13" fmla="*/ 26 h 504"/>
                    <a:gd name="T14" fmla="*/ 13 w 192"/>
                    <a:gd name="T15" fmla="*/ 8 h 504"/>
                    <a:gd name="T16" fmla="*/ 8 w 192"/>
                    <a:gd name="T17" fmla="*/ 0 h 504"/>
                    <a:gd name="T18" fmla="*/ 0 w 192"/>
                    <a:gd name="T19" fmla="*/ 4 h 504"/>
                    <a:gd name="T20" fmla="*/ 0 w 192"/>
                    <a:gd name="T21" fmla="*/ 4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95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38 w 390"/>
                    <a:gd name="T1" fmla="*/ 0 h 269"/>
                    <a:gd name="T2" fmla="*/ 33 w 390"/>
                    <a:gd name="T3" fmla="*/ 3 h 269"/>
                    <a:gd name="T4" fmla="*/ 32 w 390"/>
                    <a:gd name="T5" fmla="*/ 9 h 269"/>
                    <a:gd name="T6" fmla="*/ 0 w 390"/>
                    <a:gd name="T7" fmla="*/ 22 h 269"/>
                    <a:gd name="T8" fmla="*/ 0 w 390"/>
                    <a:gd name="T9" fmla="*/ 28 h 269"/>
                    <a:gd name="T10" fmla="*/ 36 w 390"/>
                    <a:gd name="T11" fmla="*/ 29 h 269"/>
                    <a:gd name="T12" fmla="*/ 40 w 390"/>
                    <a:gd name="T13" fmla="*/ 34 h 269"/>
                    <a:gd name="T14" fmla="*/ 49 w 390"/>
                    <a:gd name="T15" fmla="*/ 34 h 269"/>
                    <a:gd name="T16" fmla="*/ 48 w 390"/>
                    <a:gd name="T17" fmla="*/ 24 h 269"/>
                    <a:gd name="T18" fmla="*/ 15 w 390"/>
                    <a:gd name="T19" fmla="*/ 22 h 269"/>
                    <a:gd name="T20" fmla="*/ 42 w 390"/>
                    <a:gd name="T21" fmla="*/ 12 h 269"/>
                    <a:gd name="T22" fmla="*/ 38 w 390"/>
                    <a:gd name="T23" fmla="*/ 0 h 269"/>
                    <a:gd name="T24" fmla="*/ 38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96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7 h 424"/>
                    <a:gd name="T2" fmla="*/ 108 w 941"/>
                    <a:gd name="T3" fmla="*/ 0 h 424"/>
                    <a:gd name="T4" fmla="*/ 116 w 941"/>
                    <a:gd name="T5" fmla="*/ 10 h 424"/>
                    <a:gd name="T6" fmla="*/ 118 w 941"/>
                    <a:gd name="T7" fmla="*/ 23 h 424"/>
                    <a:gd name="T8" fmla="*/ 113 w 941"/>
                    <a:gd name="T9" fmla="*/ 36 h 424"/>
                    <a:gd name="T10" fmla="*/ 8 w 941"/>
                    <a:gd name="T11" fmla="*/ 53 h 424"/>
                    <a:gd name="T12" fmla="*/ 7 w 941"/>
                    <a:gd name="T13" fmla="*/ 48 h 424"/>
                    <a:gd name="T14" fmla="*/ 108 w 941"/>
                    <a:gd name="T15" fmla="*/ 31 h 424"/>
                    <a:gd name="T16" fmla="*/ 112 w 941"/>
                    <a:gd name="T17" fmla="*/ 19 h 424"/>
                    <a:gd name="T18" fmla="*/ 105 w 941"/>
                    <a:gd name="T19" fmla="*/ 8 h 424"/>
                    <a:gd name="T20" fmla="*/ 0 w 941"/>
                    <a:gd name="T21" fmla="*/ 24 h 424"/>
                    <a:gd name="T22" fmla="*/ 0 w 941"/>
                    <a:gd name="T23" fmla="*/ 17 h 424"/>
                    <a:gd name="T24" fmla="*/ 0 w 941"/>
                    <a:gd name="T25" fmla="*/ 17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97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5 h 173"/>
                    <a:gd name="T2" fmla="*/ 9 w 488"/>
                    <a:gd name="T3" fmla="*/ 21 h 173"/>
                    <a:gd name="T4" fmla="*/ 28 w 488"/>
                    <a:gd name="T5" fmla="*/ 20 h 173"/>
                    <a:gd name="T6" fmla="*/ 53 w 488"/>
                    <a:gd name="T7" fmla="*/ 14 h 173"/>
                    <a:gd name="T8" fmla="*/ 62 w 488"/>
                    <a:gd name="T9" fmla="*/ 5 h 173"/>
                    <a:gd name="T10" fmla="*/ 56 w 488"/>
                    <a:gd name="T11" fmla="*/ 0 h 173"/>
                    <a:gd name="T12" fmla="*/ 32 w 488"/>
                    <a:gd name="T13" fmla="*/ 0 h 173"/>
                    <a:gd name="T14" fmla="*/ 14 w 488"/>
                    <a:gd name="T15" fmla="*/ 1 h 173"/>
                    <a:gd name="T16" fmla="*/ 2 w 488"/>
                    <a:gd name="T17" fmla="*/ 9 h 173"/>
                    <a:gd name="T18" fmla="*/ 14 w 488"/>
                    <a:gd name="T19" fmla="*/ 11 h 173"/>
                    <a:gd name="T20" fmla="*/ 35 w 488"/>
                    <a:gd name="T21" fmla="*/ 6 h 173"/>
                    <a:gd name="T22" fmla="*/ 53 w 488"/>
                    <a:gd name="T23" fmla="*/ 6 h 173"/>
                    <a:gd name="T24" fmla="*/ 34 w 488"/>
                    <a:gd name="T25" fmla="*/ 13 h 173"/>
                    <a:gd name="T26" fmla="*/ 18 w 488"/>
                    <a:gd name="T27" fmla="*/ 15 h 173"/>
                    <a:gd name="T28" fmla="*/ 0 w 488"/>
                    <a:gd name="T29" fmla="*/ 15 h 173"/>
                    <a:gd name="T30" fmla="*/ 0 w 488"/>
                    <a:gd name="T31" fmla="*/ 15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grpSp>
        <p:nvGrpSpPr>
          <p:cNvPr id="2059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2073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13 w 772"/>
                <a:gd name="T1" fmla="*/ 263 h 3266"/>
                <a:gd name="T2" fmla="*/ 7 w 772"/>
                <a:gd name="T3" fmla="*/ 246 h 3266"/>
                <a:gd name="T4" fmla="*/ 6 w 772"/>
                <a:gd name="T5" fmla="*/ 232 h 3266"/>
                <a:gd name="T6" fmla="*/ 7 w 772"/>
                <a:gd name="T7" fmla="*/ 212 h 3266"/>
                <a:gd name="T8" fmla="*/ 11 w 772"/>
                <a:gd name="T9" fmla="*/ 188 h 3266"/>
                <a:gd name="T10" fmla="*/ 12 w 772"/>
                <a:gd name="T11" fmla="*/ 173 h 3266"/>
                <a:gd name="T12" fmla="*/ 11 w 772"/>
                <a:gd name="T13" fmla="*/ 163 h 3266"/>
                <a:gd name="T14" fmla="*/ 7 w 772"/>
                <a:gd name="T15" fmla="*/ 155 h 3266"/>
                <a:gd name="T16" fmla="*/ 7 w 772"/>
                <a:gd name="T17" fmla="*/ 145 h 3266"/>
                <a:gd name="T18" fmla="*/ 8 w 772"/>
                <a:gd name="T19" fmla="*/ 132 h 3266"/>
                <a:gd name="T20" fmla="*/ 14 w 772"/>
                <a:gd name="T21" fmla="*/ 97 h 3266"/>
                <a:gd name="T22" fmla="*/ 14 w 772"/>
                <a:gd name="T23" fmla="*/ 79 h 3266"/>
                <a:gd name="T24" fmla="*/ 13 w 772"/>
                <a:gd name="T25" fmla="*/ 59 h 3266"/>
                <a:gd name="T26" fmla="*/ 8 w 772"/>
                <a:gd name="T27" fmla="*/ 50 h 3266"/>
                <a:gd name="T28" fmla="*/ 4 w 772"/>
                <a:gd name="T29" fmla="*/ 35 h 3266"/>
                <a:gd name="T30" fmla="*/ 0 w 772"/>
                <a:gd name="T31" fmla="*/ 0 h 3266"/>
                <a:gd name="T32" fmla="*/ 1 w 772"/>
                <a:gd name="T33" fmla="*/ 32 h 3266"/>
                <a:gd name="T34" fmla="*/ 3 w 772"/>
                <a:gd name="T35" fmla="*/ 51 h 3266"/>
                <a:gd name="T36" fmla="*/ 7 w 772"/>
                <a:gd name="T37" fmla="*/ 63 h 3266"/>
                <a:gd name="T38" fmla="*/ 11 w 772"/>
                <a:gd name="T39" fmla="*/ 69 h 3266"/>
                <a:gd name="T40" fmla="*/ 11 w 772"/>
                <a:gd name="T41" fmla="*/ 87 h 3266"/>
                <a:gd name="T42" fmla="*/ 9 w 772"/>
                <a:gd name="T43" fmla="*/ 106 h 3266"/>
                <a:gd name="T44" fmla="*/ 5 w 772"/>
                <a:gd name="T45" fmla="*/ 138 h 3266"/>
                <a:gd name="T46" fmla="*/ 4 w 772"/>
                <a:gd name="T47" fmla="*/ 159 h 3266"/>
                <a:gd name="T48" fmla="*/ 9 w 772"/>
                <a:gd name="T49" fmla="*/ 171 h 3266"/>
                <a:gd name="T50" fmla="*/ 8 w 772"/>
                <a:gd name="T51" fmla="*/ 182 h 3266"/>
                <a:gd name="T52" fmla="*/ 5 w 772"/>
                <a:gd name="T53" fmla="*/ 204 h 3266"/>
                <a:gd name="T54" fmla="*/ 3 w 772"/>
                <a:gd name="T55" fmla="*/ 226 h 3266"/>
                <a:gd name="T56" fmla="*/ 5 w 772"/>
                <a:gd name="T57" fmla="*/ 249 h 3266"/>
                <a:gd name="T58" fmla="*/ 8 w 772"/>
                <a:gd name="T59" fmla="*/ 262 h 3266"/>
                <a:gd name="T60" fmla="*/ 12 w 772"/>
                <a:gd name="T61" fmla="*/ 272 h 3266"/>
                <a:gd name="T62" fmla="*/ 13 w 772"/>
                <a:gd name="T63" fmla="*/ 263 h 3266"/>
                <a:gd name="T64" fmla="*/ 13 w 772"/>
                <a:gd name="T65" fmla="*/ 263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4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13 w 772"/>
                <a:gd name="T1" fmla="*/ 395 h 3266"/>
                <a:gd name="T2" fmla="*/ 7 w 772"/>
                <a:gd name="T3" fmla="*/ 369 h 3266"/>
                <a:gd name="T4" fmla="*/ 6 w 772"/>
                <a:gd name="T5" fmla="*/ 348 h 3266"/>
                <a:gd name="T6" fmla="*/ 7 w 772"/>
                <a:gd name="T7" fmla="*/ 318 h 3266"/>
                <a:gd name="T8" fmla="*/ 11 w 772"/>
                <a:gd name="T9" fmla="*/ 282 h 3266"/>
                <a:gd name="T10" fmla="*/ 12 w 772"/>
                <a:gd name="T11" fmla="*/ 259 h 3266"/>
                <a:gd name="T12" fmla="*/ 11 w 772"/>
                <a:gd name="T13" fmla="*/ 244 h 3266"/>
                <a:gd name="T14" fmla="*/ 7 w 772"/>
                <a:gd name="T15" fmla="*/ 233 h 3266"/>
                <a:gd name="T16" fmla="*/ 7 w 772"/>
                <a:gd name="T17" fmla="*/ 219 h 3266"/>
                <a:gd name="T18" fmla="*/ 8 w 772"/>
                <a:gd name="T19" fmla="*/ 199 h 3266"/>
                <a:gd name="T20" fmla="*/ 14 w 772"/>
                <a:gd name="T21" fmla="*/ 145 h 3266"/>
                <a:gd name="T22" fmla="*/ 14 w 772"/>
                <a:gd name="T23" fmla="*/ 119 h 3266"/>
                <a:gd name="T24" fmla="*/ 13 w 772"/>
                <a:gd name="T25" fmla="*/ 90 h 3266"/>
                <a:gd name="T26" fmla="*/ 8 w 772"/>
                <a:gd name="T27" fmla="*/ 76 h 3266"/>
                <a:gd name="T28" fmla="*/ 4 w 772"/>
                <a:gd name="T29" fmla="*/ 53 h 3266"/>
                <a:gd name="T30" fmla="*/ 0 w 772"/>
                <a:gd name="T31" fmla="*/ 0 h 3266"/>
                <a:gd name="T32" fmla="*/ 1 w 772"/>
                <a:gd name="T33" fmla="*/ 48 h 3266"/>
                <a:gd name="T34" fmla="*/ 3 w 772"/>
                <a:gd name="T35" fmla="*/ 77 h 3266"/>
                <a:gd name="T36" fmla="*/ 7 w 772"/>
                <a:gd name="T37" fmla="*/ 95 h 3266"/>
                <a:gd name="T38" fmla="*/ 11 w 772"/>
                <a:gd name="T39" fmla="*/ 105 h 3266"/>
                <a:gd name="T40" fmla="*/ 11 w 772"/>
                <a:gd name="T41" fmla="*/ 131 h 3266"/>
                <a:gd name="T42" fmla="*/ 9 w 772"/>
                <a:gd name="T43" fmla="*/ 159 h 3266"/>
                <a:gd name="T44" fmla="*/ 5 w 772"/>
                <a:gd name="T45" fmla="*/ 208 h 3266"/>
                <a:gd name="T46" fmla="*/ 4 w 772"/>
                <a:gd name="T47" fmla="*/ 239 h 3266"/>
                <a:gd name="T48" fmla="*/ 9 w 772"/>
                <a:gd name="T49" fmla="*/ 257 h 3266"/>
                <a:gd name="T50" fmla="*/ 8 w 772"/>
                <a:gd name="T51" fmla="*/ 273 h 3266"/>
                <a:gd name="T52" fmla="*/ 5 w 772"/>
                <a:gd name="T53" fmla="*/ 307 h 3266"/>
                <a:gd name="T54" fmla="*/ 3 w 772"/>
                <a:gd name="T55" fmla="*/ 340 h 3266"/>
                <a:gd name="T56" fmla="*/ 5 w 772"/>
                <a:gd name="T57" fmla="*/ 375 h 3266"/>
                <a:gd name="T58" fmla="*/ 8 w 772"/>
                <a:gd name="T59" fmla="*/ 393 h 3266"/>
                <a:gd name="T60" fmla="*/ 12 w 772"/>
                <a:gd name="T61" fmla="*/ 409 h 3266"/>
                <a:gd name="T62" fmla="*/ 13 w 772"/>
                <a:gd name="T63" fmla="*/ 395 h 3266"/>
                <a:gd name="T64" fmla="*/ 13 w 772"/>
                <a:gd name="T65" fmla="*/ 395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060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206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2063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2 w 245"/>
                  <a:gd name="T1" fmla="*/ 0 h 806"/>
                  <a:gd name="T2" fmla="*/ 2 w 245"/>
                  <a:gd name="T3" fmla="*/ 16 h 806"/>
                  <a:gd name="T4" fmla="*/ 0 w 245"/>
                  <a:gd name="T5" fmla="*/ 37 h 806"/>
                  <a:gd name="T6" fmla="*/ 1 w 245"/>
                  <a:gd name="T7" fmla="*/ 36 h 806"/>
                  <a:gd name="T8" fmla="*/ 4 w 245"/>
                  <a:gd name="T9" fmla="*/ 17 h 806"/>
                  <a:gd name="T10" fmla="*/ 4 w 245"/>
                  <a:gd name="T11" fmla="*/ 0 h 806"/>
                  <a:gd name="T12" fmla="*/ 2 w 245"/>
                  <a:gd name="T13" fmla="*/ 0 h 806"/>
                  <a:gd name="T14" fmla="*/ 2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2064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2065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5 w 604"/>
                    <a:gd name="T3" fmla="*/ 9 h 349"/>
                    <a:gd name="T4" fmla="*/ 8 w 604"/>
                    <a:gd name="T5" fmla="*/ 16 h 349"/>
                    <a:gd name="T6" fmla="*/ 10 w 604"/>
                    <a:gd name="T7" fmla="*/ 6 h 349"/>
                    <a:gd name="T8" fmla="*/ 6 w 604"/>
                    <a:gd name="T9" fmla="*/ 0 h 349"/>
                    <a:gd name="T10" fmla="*/ 8 w 604"/>
                    <a:gd name="T11" fmla="*/ 9 h 349"/>
                    <a:gd name="T12" fmla="*/ 2 w 604"/>
                    <a:gd name="T13" fmla="*/ 1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66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9" y="331"/>
                  <a:ext cx="269" cy="438"/>
                </a:xfrm>
                <a:custGeom>
                  <a:avLst/>
                  <a:gdLst>
                    <a:gd name="T0" fmla="*/ 12 w 1064"/>
                    <a:gd name="T1" fmla="*/ 6 h 1230"/>
                    <a:gd name="T2" fmla="*/ 8 w 1064"/>
                    <a:gd name="T3" fmla="*/ 16 h 1230"/>
                    <a:gd name="T4" fmla="*/ 3 w 1064"/>
                    <a:gd name="T5" fmla="*/ 35 h 1230"/>
                    <a:gd name="T6" fmla="*/ 0 w 1064"/>
                    <a:gd name="T7" fmla="*/ 50 h 1230"/>
                    <a:gd name="T8" fmla="*/ 1 w 1064"/>
                    <a:gd name="T9" fmla="*/ 56 h 1230"/>
                    <a:gd name="T10" fmla="*/ 4 w 1064"/>
                    <a:gd name="T11" fmla="*/ 54 h 1230"/>
                    <a:gd name="T12" fmla="*/ 9 w 1064"/>
                    <a:gd name="T13" fmla="*/ 41 h 1230"/>
                    <a:gd name="T14" fmla="*/ 14 w 1064"/>
                    <a:gd name="T15" fmla="*/ 24 h 1230"/>
                    <a:gd name="T16" fmla="*/ 17 w 1064"/>
                    <a:gd name="T17" fmla="*/ 12 h 1230"/>
                    <a:gd name="T18" fmla="*/ 17 w 1064"/>
                    <a:gd name="T19" fmla="*/ 4 h 1230"/>
                    <a:gd name="T20" fmla="*/ 16 w 1064"/>
                    <a:gd name="T21" fmla="*/ 0 h 1230"/>
                    <a:gd name="T22" fmla="*/ 13 w 1064"/>
                    <a:gd name="T23" fmla="*/ 3 h 1230"/>
                    <a:gd name="T24" fmla="*/ 16 w 1064"/>
                    <a:gd name="T25" fmla="*/ 5 h 1230"/>
                    <a:gd name="T26" fmla="*/ 14 w 1064"/>
                    <a:gd name="T27" fmla="*/ 16 h 1230"/>
                    <a:gd name="T28" fmla="*/ 11 w 1064"/>
                    <a:gd name="T29" fmla="*/ 30 h 1230"/>
                    <a:gd name="T30" fmla="*/ 6 w 1064"/>
                    <a:gd name="T31" fmla="*/ 46 h 1230"/>
                    <a:gd name="T32" fmla="*/ 2 w 1064"/>
                    <a:gd name="T33" fmla="*/ 50 h 1230"/>
                    <a:gd name="T34" fmla="*/ 2 w 1064"/>
                    <a:gd name="T35" fmla="*/ 43 h 1230"/>
                    <a:gd name="T36" fmla="*/ 7 w 1064"/>
                    <a:gd name="T37" fmla="*/ 23 h 1230"/>
                    <a:gd name="T38" fmla="*/ 13 w 1064"/>
                    <a:gd name="T39" fmla="*/ 5 h 1230"/>
                    <a:gd name="T40" fmla="*/ 12 w 1064"/>
                    <a:gd name="T41" fmla="*/ 6 h 1230"/>
                    <a:gd name="T42" fmla="*/ 12 w 1064"/>
                    <a:gd name="T43" fmla="*/ 6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67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9" y="181"/>
                  <a:ext cx="505" cy="898"/>
                </a:xfrm>
                <a:custGeom>
                  <a:avLst/>
                  <a:gdLst>
                    <a:gd name="T0" fmla="*/ 31 w 2002"/>
                    <a:gd name="T1" fmla="*/ 0 h 2521"/>
                    <a:gd name="T2" fmla="*/ 0 w 2002"/>
                    <a:gd name="T3" fmla="*/ 114 h 2521"/>
                    <a:gd name="T4" fmla="*/ 3 w 2002"/>
                    <a:gd name="T5" fmla="*/ 111 h 2521"/>
                    <a:gd name="T6" fmla="*/ 32 w 2002"/>
                    <a:gd name="T7" fmla="*/ 3 h 2521"/>
                    <a:gd name="T8" fmla="*/ 31 w 2002"/>
                    <a:gd name="T9" fmla="*/ 0 h 2521"/>
                    <a:gd name="T10" fmla="*/ 3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68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2 w 3007"/>
                    <a:gd name="T1" fmla="*/ 129 h 3771"/>
                    <a:gd name="T2" fmla="*/ 6 w 3007"/>
                    <a:gd name="T3" fmla="*/ 128 h 3771"/>
                    <a:gd name="T4" fmla="*/ 13 w 3007"/>
                    <a:gd name="T5" fmla="*/ 136 h 3771"/>
                    <a:gd name="T6" fmla="*/ 11 w 3007"/>
                    <a:gd name="T7" fmla="*/ 128 h 3771"/>
                    <a:gd name="T8" fmla="*/ 6 w 3007"/>
                    <a:gd name="T9" fmla="*/ 122 h 3771"/>
                    <a:gd name="T10" fmla="*/ 10 w 3007"/>
                    <a:gd name="T11" fmla="*/ 123 h 3771"/>
                    <a:gd name="T12" fmla="*/ 16 w 3007"/>
                    <a:gd name="T13" fmla="*/ 130 h 3771"/>
                    <a:gd name="T14" fmla="*/ 46 w 3007"/>
                    <a:gd name="T15" fmla="*/ 19 h 3771"/>
                    <a:gd name="T16" fmla="*/ 41 w 3007"/>
                    <a:gd name="T17" fmla="*/ 7 h 3771"/>
                    <a:gd name="T18" fmla="*/ 37 w 3007"/>
                    <a:gd name="T19" fmla="*/ 0 h 3771"/>
                    <a:gd name="T20" fmla="*/ 43 w 3007"/>
                    <a:gd name="T21" fmla="*/ 4 h 3771"/>
                    <a:gd name="T22" fmla="*/ 48 w 3007"/>
                    <a:gd name="T23" fmla="*/ 20 h 3771"/>
                    <a:gd name="T24" fmla="*/ 13 w 3007"/>
                    <a:gd name="T25" fmla="*/ 148 h 3771"/>
                    <a:gd name="T26" fmla="*/ 8 w 3007"/>
                    <a:gd name="T27" fmla="*/ 154 h 3771"/>
                    <a:gd name="T28" fmla="*/ 2 w 3007"/>
                    <a:gd name="T29" fmla="*/ 171 h 3771"/>
                    <a:gd name="T30" fmla="*/ 0 w 3007"/>
                    <a:gd name="T31" fmla="*/ 166 h 3771"/>
                    <a:gd name="T32" fmla="*/ 2 w 3007"/>
                    <a:gd name="T33" fmla="*/ 164 h 3771"/>
                    <a:gd name="T34" fmla="*/ 6 w 3007"/>
                    <a:gd name="T35" fmla="*/ 153 h 3771"/>
                    <a:gd name="T36" fmla="*/ 3 w 3007"/>
                    <a:gd name="T37" fmla="*/ 148 h 3771"/>
                    <a:gd name="T38" fmla="*/ 3 w 3007"/>
                    <a:gd name="T39" fmla="*/ 144 h 3771"/>
                    <a:gd name="T40" fmla="*/ 7 w 3007"/>
                    <a:gd name="T41" fmla="*/ 149 h 3771"/>
                    <a:gd name="T42" fmla="*/ 7 w 3007"/>
                    <a:gd name="T43" fmla="*/ 144 h 3771"/>
                    <a:gd name="T44" fmla="*/ 10 w 3007"/>
                    <a:gd name="T45" fmla="*/ 146 h 3771"/>
                    <a:gd name="T46" fmla="*/ 7 w 3007"/>
                    <a:gd name="T47" fmla="*/ 139 h 3771"/>
                    <a:gd name="T48" fmla="*/ 10 w 3007"/>
                    <a:gd name="T49" fmla="*/ 139 h 3771"/>
                    <a:gd name="T50" fmla="*/ 2 w 3007"/>
                    <a:gd name="T51" fmla="*/ 129 h 3771"/>
                    <a:gd name="T52" fmla="*/ 2 w 3007"/>
                    <a:gd name="T53" fmla="*/ 129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69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8" y="896"/>
                  <a:ext cx="169" cy="122"/>
                </a:xfrm>
                <a:custGeom>
                  <a:avLst/>
                  <a:gdLst>
                    <a:gd name="T0" fmla="*/ 0 w 673"/>
                    <a:gd name="T1" fmla="*/ 4 h 342"/>
                    <a:gd name="T2" fmla="*/ 4 w 673"/>
                    <a:gd name="T3" fmla="*/ 5 h 342"/>
                    <a:gd name="T4" fmla="*/ 10 w 673"/>
                    <a:gd name="T5" fmla="*/ 16 h 342"/>
                    <a:gd name="T6" fmla="*/ 11 w 673"/>
                    <a:gd name="T7" fmla="*/ 13 h 342"/>
                    <a:gd name="T8" fmla="*/ 7 w 673"/>
                    <a:gd name="T9" fmla="*/ 5 h 342"/>
                    <a:gd name="T10" fmla="*/ 1 w 673"/>
                    <a:gd name="T11" fmla="*/ 0 h 342"/>
                    <a:gd name="T12" fmla="*/ 0 w 673"/>
                    <a:gd name="T13" fmla="*/ 4 h 342"/>
                    <a:gd name="T14" fmla="*/ 0 w 673"/>
                    <a:gd name="T15" fmla="*/ 4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70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5"/>
                  <a:ext cx="181" cy="144"/>
                </a:xfrm>
                <a:custGeom>
                  <a:avLst/>
                  <a:gdLst>
                    <a:gd name="T0" fmla="*/ 0 w 716"/>
                    <a:gd name="T1" fmla="*/ 4 h 403"/>
                    <a:gd name="T2" fmla="*/ 6 w 716"/>
                    <a:gd name="T3" fmla="*/ 7 h 403"/>
                    <a:gd name="T4" fmla="*/ 10 w 716"/>
                    <a:gd name="T5" fmla="*/ 18 h 403"/>
                    <a:gd name="T6" fmla="*/ 12 w 716"/>
                    <a:gd name="T7" fmla="*/ 14 h 403"/>
                    <a:gd name="T8" fmla="*/ 7 w 716"/>
                    <a:gd name="T9" fmla="*/ 5 h 403"/>
                    <a:gd name="T10" fmla="*/ 1 w 716"/>
                    <a:gd name="T11" fmla="*/ 0 h 403"/>
                    <a:gd name="T12" fmla="*/ 0 w 716"/>
                    <a:gd name="T13" fmla="*/ 4 h 403"/>
                    <a:gd name="T14" fmla="*/ 0 w 716"/>
                    <a:gd name="T15" fmla="*/ 4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71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4 h 411"/>
                    <a:gd name="T2" fmla="*/ 5 w 717"/>
                    <a:gd name="T3" fmla="*/ 6 h 411"/>
                    <a:gd name="T4" fmla="*/ 10 w 717"/>
                    <a:gd name="T5" fmla="*/ 19 h 411"/>
                    <a:gd name="T6" fmla="*/ 12 w 717"/>
                    <a:gd name="T7" fmla="*/ 14 h 411"/>
                    <a:gd name="T8" fmla="*/ 6 w 717"/>
                    <a:gd name="T9" fmla="*/ 4 h 411"/>
                    <a:gd name="T10" fmla="*/ 1 w 717"/>
                    <a:gd name="T11" fmla="*/ 0 h 411"/>
                    <a:gd name="T12" fmla="*/ 0 w 717"/>
                    <a:gd name="T13" fmla="*/ 4 h 411"/>
                    <a:gd name="T14" fmla="*/ 0 w 717"/>
                    <a:gd name="T15" fmla="*/ 4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72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1"/>
                  <a:ext cx="179" cy="138"/>
                </a:xfrm>
                <a:custGeom>
                  <a:avLst/>
                  <a:gdLst>
                    <a:gd name="T0" fmla="*/ 0 w 709"/>
                    <a:gd name="T1" fmla="*/ 4 h 386"/>
                    <a:gd name="T2" fmla="*/ 4 w 709"/>
                    <a:gd name="T3" fmla="*/ 6 h 386"/>
                    <a:gd name="T4" fmla="*/ 11 w 709"/>
                    <a:gd name="T5" fmla="*/ 18 h 386"/>
                    <a:gd name="T6" fmla="*/ 11 w 709"/>
                    <a:gd name="T7" fmla="*/ 14 h 386"/>
                    <a:gd name="T8" fmla="*/ 5 w 709"/>
                    <a:gd name="T9" fmla="*/ 3 h 386"/>
                    <a:gd name="T10" fmla="*/ 1 w 709"/>
                    <a:gd name="T11" fmla="*/ 0 h 386"/>
                    <a:gd name="T12" fmla="*/ 0 w 709"/>
                    <a:gd name="T13" fmla="*/ 4 h 386"/>
                    <a:gd name="T14" fmla="*/ 0 w 709"/>
                    <a:gd name="T15" fmla="*/ 4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206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0.jpeg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GADT%20MON%20HOA\ve%20canh%20la\Hoa-Tay.mp3" TargetMode="Externa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gif"/><Relationship Id="rId3" Type="http://schemas.openxmlformats.org/officeDocument/2006/relationships/audio" Target="../media/audio3.wav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GADT%20MON%20HOA\ve%20canh%20la\doraemon.mid" TargetMode="Externa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audio" Target="../media/audio1.wav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4.wav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5.gif"/><Relationship Id="rId4" Type="http://schemas.openxmlformats.org/officeDocument/2006/relationships/image" Target="../media/image20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UpRibbonSharp"/>
          <p:cNvSpPr>
            <a:spLocks noEditPoints="1" noChangeArrowheads="1"/>
          </p:cNvSpPr>
          <p:nvPr/>
        </p:nvSpPr>
        <p:spPr bwMode="auto">
          <a:xfrm>
            <a:off x="1447800" y="4953000"/>
            <a:ext cx="7620000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73117733 h 21600"/>
              <a:gd name="T4" fmla="*/ 2147483647 w 21600"/>
              <a:gd name="T5" fmla="*/ 424849798 h 21600"/>
              <a:gd name="T6" fmla="*/ 2147483647 w 21600"/>
              <a:gd name="T7" fmla="*/ 27311773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400 w 21600"/>
              <a:gd name="T13" fmla="*/ 0 h 21600"/>
              <a:gd name="T14" fmla="*/ 16200 w 21600"/>
              <a:gd name="T15" fmla="*/ 189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21600"/>
                </a:moveTo>
                <a:lnTo>
                  <a:pt x="8100" y="21600"/>
                </a:lnTo>
                <a:lnTo>
                  <a:pt x="8100" y="18900"/>
                </a:lnTo>
                <a:lnTo>
                  <a:pt x="13500" y="189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2150"/>
                </a:lnTo>
                <a:lnTo>
                  <a:pt x="21600" y="2700"/>
                </a:lnTo>
                <a:lnTo>
                  <a:pt x="16200" y="2700"/>
                </a:lnTo>
                <a:lnTo>
                  <a:pt x="16200" y="0"/>
                </a:lnTo>
                <a:lnTo>
                  <a:pt x="5400" y="0"/>
                </a:lnTo>
                <a:lnTo>
                  <a:pt x="5400" y="2700"/>
                </a:lnTo>
                <a:lnTo>
                  <a:pt x="0" y="2700"/>
                </a:lnTo>
                <a:lnTo>
                  <a:pt x="2700" y="12150"/>
                </a:lnTo>
                <a:lnTo>
                  <a:pt x="0" y="21600"/>
                </a:lnTo>
                <a:close/>
              </a:path>
              <a:path w="21600" h="21600" fill="none" extrusionOk="0">
                <a:moveTo>
                  <a:pt x="8100" y="18900"/>
                </a:moveTo>
                <a:lnTo>
                  <a:pt x="5400" y="18900"/>
                </a:lnTo>
                <a:lnTo>
                  <a:pt x="5400" y="2700"/>
                </a:lnTo>
              </a:path>
              <a:path w="21600" h="21600" fill="none" extrusionOk="0">
                <a:moveTo>
                  <a:pt x="5400" y="18900"/>
                </a:moveTo>
                <a:lnTo>
                  <a:pt x="8100" y="21600"/>
                </a:lnTo>
              </a:path>
              <a:path w="21600" h="21600" fill="none" extrusionOk="0">
                <a:moveTo>
                  <a:pt x="13500" y="18900"/>
                </a:moveTo>
                <a:lnTo>
                  <a:pt x="16200" y="18900"/>
                </a:lnTo>
                <a:lnTo>
                  <a:pt x="16200" y="2700"/>
                </a:lnTo>
              </a:path>
              <a:path w="21600" h="21600" fill="none" extrusionOk="0">
                <a:moveTo>
                  <a:pt x="16200" y="18900"/>
                </a:moveTo>
                <a:lnTo>
                  <a:pt x="13500" y="21600"/>
                </a:lnTo>
              </a:path>
            </a:pathLst>
          </a:custGeom>
          <a:solidFill>
            <a:srgbClr val="D8EBB3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099" name="Oval 14"/>
          <p:cNvSpPr>
            <a:spLocks noChangeArrowheads="1"/>
          </p:cNvSpPr>
          <p:nvPr/>
        </p:nvSpPr>
        <p:spPr bwMode="auto">
          <a:xfrm>
            <a:off x="609600" y="457200"/>
            <a:ext cx="8077200" cy="14478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3048000" y="2590800"/>
            <a:ext cx="5715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35003" dir="2928844" algn="ctr" rotWithShape="0">
                    <a:srgbClr val="C0C0C0">
                      <a:alpha val="50000"/>
                    </a:srgbClr>
                  </a:outerShdw>
                </a:effectLst>
                <a:latin typeface="Arial"/>
                <a:cs typeface="Arial"/>
              </a:rPr>
              <a:t>MĨ THUẬT 3</a:t>
            </a:r>
          </a:p>
        </p:txBody>
      </p:sp>
    </p:spTree>
  </p:cSld>
  <p:clrMapOvr>
    <a:masterClrMapping/>
  </p:clrMapOvr>
  <p:transition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9" presetClass="entr" presetSubtype="1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  <p:bldP spid="2055" grpId="0" animBg="1"/>
      <p:bldP spid="205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RAU MUO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0775" y="1066800"/>
            <a:ext cx="2790825" cy="26035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15" name="Picture 5" descr="LA TRAU B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066800"/>
            <a:ext cx="2743200" cy="2590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16" name="Picture 6" descr="la hoa ho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0975" y="1066800"/>
            <a:ext cx="27908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7" descr="LA TR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3962400"/>
            <a:ext cx="2789238" cy="2667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18" name="Picture 8" descr="CANH LA BA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52775" y="3954463"/>
            <a:ext cx="2790825" cy="267493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19" name="Picture 9" descr="LA TIA T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72200" y="3954463"/>
            <a:ext cx="2790825" cy="267493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5354" name="WordArt 10"/>
          <p:cNvSpPr>
            <a:spLocks noChangeArrowheads="1" noChangeShapeType="1" noTextEdit="1"/>
          </p:cNvSpPr>
          <p:nvPr/>
        </p:nvSpPr>
        <p:spPr bwMode="auto">
          <a:xfrm>
            <a:off x="609600" y="152400"/>
            <a:ext cx="8001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Hình dáng và màu sắc của lá?</a:t>
            </a:r>
          </a:p>
        </p:txBody>
      </p:sp>
    </p:spTree>
  </p:cSld>
  <p:clrMapOvr>
    <a:masterClrMapping/>
  </p:clrMapOvr>
  <p:transition spd="slow">
    <p:checker dir="vert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5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hpzfS9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371600"/>
            <a:ext cx="30607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poinsett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sansevier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04800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 descr="4''%20Begonia%20Rex%206_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 descr="amarant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4419600"/>
            <a:ext cx="23876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9" descr="bees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0"/>
            <a:ext cx="4267200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0" descr="begoni3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67400" y="2971800"/>
            <a:ext cx="303847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385763" y="2438400"/>
            <a:ext cx="5122862" cy="1631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5000" b="1">
                <a:solidFill>
                  <a:srgbClr val="FF0000"/>
                </a:solidFill>
                <a:latin typeface="Arial" charset="0"/>
              </a:rPr>
              <a:t>Cành lá trong </a:t>
            </a:r>
          </a:p>
          <a:p>
            <a:r>
              <a:rPr lang="en-US" altLang="en-US" sz="5000" b="1">
                <a:solidFill>
                  <a:srgbClr val="FF0000"/>
                </a:solidFill>
                <a:latin typeface="Arial" charset="0"/>
              </a:rPr>
              <a:t>trang trí c</a:t>
            </a:r>
            <a:r>
              <a:rPr lang="vi-VN" altLang="en-US" sz="5000" b="1">
                <a:solidFill>
                  <a:srgbClr val="FF0000"/>
                </a:solidFill>
                <a:latin typeface="Arial" charset="0"/>
              </a:rPr>
              <a:t>ơ</a:t>
            </a:r>
            <a:r>
              <a:rPr lang="en-US" altLang="en-US" sz="5000" b="1">
                <a:solidFill>
                  <a:srgbClr val="FF0000"/>
                </a:solidFill>
                <a:latin typeface="Arial" charset="0"/>
              </a:rPr>
              <a:t> bản:</a:t>
            </a:r>
          </a:p>
        </p:txBody>
      </p:sp>
    </p:spTree>
  </p:cSld>
  <p:clrMapOvr>
    <a:masterClrMapping/>
  </p:clrMapOvr>
  <p:transition spd="slow">
    <p:strips dir="r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5" name="WordArt 5" descr="White marble"/>
          <p:cNvSpPr>
            <a:spLocks noChangeArrowheads="1" noChangeShapeType="1" noTextEdit="1"/>
          </p:cNvSpPr>
          <p:nvPr/>
        </p:nvSpPr>
        <p:spPr bwMode="auto">
          <a:xfrm>
            <a:off x="1066800" y="304800"/>
            <a:ext cx="7086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r>
              <a:rPr lang="en-US" sz="3600" b="1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TRANG TRÍ HÌNH CHỮ NHẬT</a:t>
            </a:r>
          </a:p>
        </p:txBody>
      </p:sp>
      <p:pic>
        <p:nvPicPr>
          <p:cNvPr id="163846" name="Picture 6" descr="P301017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295400"/>
            <a:ext cx="6324600" cy="516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41" name="Picture 5" descr="DUONG DIEM 1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038600"/>
            <a:ext cx="7924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43" name="WordArt 7" descr="White marble"/>
          <p:cNvSpPr>
            <a:spLocks noChangeArrowheads="1" noChangeShapeType="1" noTextEdit="1"/>
          </p:cNvSpPr>
          <p:nvPr/>
        </p:nvSpPr>
        <p:spPr bwMode="auto">
          <a:xfrm>
            <a:off x="914400" y="304800"/>
            <a:ext cx="7239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r>
              <a:rPr lang="vi-VN" sz="3600" b="1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TRANG TRÍ ĐƯỜNG DIỀM</a:t>
            </a:r>
            <a:endParaRPr lang="en-US" sz="3600" b="1" kern="1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pic>
        <p:nvPicPr>
          <p:cNvPr id="167944" name="Picture 8" descr="DUONG DIEM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1447800"/>
            <a:ext cx="7924800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2" name="Picture 4" descr="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066800"/>
            <a:ext cx="6400800" cy="570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6" name="WordArt 8" descr="White marble"/>
          <p:cNvSpPr>
            <a:spLocks noChangeArrowheads="1" noChangeShapeType="1" noTextEdit="1"/>
          </p:cNvSpPr>
          <p:nvPr/>
        </p:nvSpPr>
        <p:spPr bwMode="auto">
          <a:xfrm>
            <a:off x="914400" y="304800"/>
            <a:ext cx="7239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r>
              <a:rPr lang="en-US" sz="3600" b="1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TRANG TRÍ HÌNH VUÔNG</a:t>
            </a:r>
          </a:p>
        </p:txBody>
      </p:sp>
    </p:spTree>
  </p:cSld>
  <p:clrMapOvr>
    <a:masterClrMapping/>
  </p:clrMapOvr>
  <p:transition spd="slow">
    <p:pu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2" name="Picture 4" descr="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990600"/>
            <a:ext cx="6858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3" name="WordArt 5" descr="White marble"/>
          <p:cNvSpPr>
            <a:spLocks noChangeArrowheads="1" noChangeShapeType="1" noTextEdit="1"/>
          </p:cNvSpPr>
          <p:nvPr/>
        </p:nvSpPr>
        <p:spPr bwMode="auto">
          <a:xfrm>
            <a:off x="914400" y="381000"/>
            <a:ext cx="7239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r>
              <a:rPr lang="en-US" sz="3600" b="1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TRANG TRÍ HÌNH TRÒN</a:t>
            </a:r>
          </a:p>
        </p:txBody>
      </p:sp>
    </p:spTree>
  </p:cSld>
  <p:clrMapOvr>
    <a:masterClrMapping/>
  </p:clrMapOvr>
  <p:transition spd="slow">
    <p:pu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SLGG_10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937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33" name="WordArt 17"/>
          <p:cNvSpPr>
            <a:spLocks noChangeArrowheads="1" noChangeShapeType="1" noTextEdit="1"/>
          </p:cNvSpPr>
          <p:nvPr/>
        </p:nvSpPr>
        <p:spPr bwMode="auto">
          <a:xfrm>
            <a:off x="685800" y="2362200"/>
            <a:ext cx="7162800" cy="1600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Cành lá trong trang trí ứng dụng :</a:t>
            </a: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6" name="Picture 4" descr="silk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812800"/>
            <a:ext cx="44450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7" name="Picture 5" descr="ChiyoUchiwa10-1-002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143000"/>
            <a:ext cx="36385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8" name="Picture 6" descr="TF20H-Wedding-Paper-Hand-Fan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4210050"/>
            <a:ext cx="43148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WordArt 7"/>
          <p:cNvSpPr>
            <a:spLocks noChangeArrowheads="1" noChangeShapeType="1" noTextEdit="1"/>
          </p:cNvSpPr>
          <p:nvPr/>
        </p:nvSpPr>
        <p:spPr bwMode="auto">
          <a:xfrm>
            <a:off x="1524000" y="76200"/>
            <a:ext cx="5867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TRANG TRÍ CÁI QUẠT</a:t>
            </a:r>
          </a:p>
        </p:txBody>
      </p:sp>
    </p:spTree>
  </p:cSld>
  <p:clrMapOvr>
    <a:masterClrMapping/>
  </p:clrMapOvr>
  <p:transition spd="slow">
    <p:pu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0" name="Picture 4" descr="Stained_Glass_For_Lamps_Windows_Decor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971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" y="838200"/>
            <a:ext cx="3581400" cy="5334000"/>
            <a:chOff x="240" y="-288"/>
            <a:chExt cx="2256" cy="3360"/>
          </a:xfrm>
        </p:grpSpPr>
        <p:pic>
          <p:nvPicPr>
            <p:cNvPr id="22533" name="Picture 6" descr="l2756218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0" y="-288"/>
              <a:ext cx="2240" cy="3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4" name="Rectangle 7"/>
            <p:cNvSpPr>
              <a:spLocks noChangeArrowheads="1"/>
            </p:cNvSpPr>
            <p:nvPr/>
          </p:nvSpPr>
          <p:spPr bwMode="auto">
            <a:xfrm>
              <a:off x="240" y="2448"/>
              <a:ext cx="2256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>
                <a:latin typeface="Arial" charset="0"/>
              </a:endParaRPr>
            </a:p>
          </p:txBody>
        </p:sp>
      </p:grpSp>
      <p:sp>
        <p:nvSpPr>
          <p:cNvPr id="22532" name="WordArt 8"/>
          <p:cNvSpPr>
            <a:spLocks noChangeArrowheads="1" noChangeShapeType="1" noTextEdit="1"/>
          </p:cNvSpPr>
          <p:nvPr/>
        </p:nvSpPr>
        <p:spPr bwMode="auto">
          <a:xfrm>
            <a:off x="1524000" y="228600"/>
            <a:ext cx="5867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TRANG TRÍ ĐÈN NGỦ</a:t>
            </a:r>
          </a:p>
        </p:txBody>
      </p:sp>
    </p:spTree>
  </p:cSld>
  <p:clrMapOvr>
    <a:masterClrMapping/>
  </p:clrMapOvr>
  <p:transition spd="slow">
    <p:pu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990600" y="2286000"/>
            <a:ext cx="3581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KIỂM TRA BÀI CŨ</a:t>
            </a:r>
          </a:p>
        </p:txBody>
      </p:sp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762000" y="3124200"/>
            <a:ext cx="4267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0000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Xem tranh tĩnh vật</a:t>
            </a:r>
          </a:p>
        </p:txBody>
      </p:sp>
      <p:pic>
        <p:nvPicPr>
          <p:cNvPr id="5124" name="Picture 9" descr="avatar_other_004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51700" y="4800600"/>
            <a:ext cx="158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0" descr="avatar_other_004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4900" y="4800600"/>
            <a:ext cx="158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1" descr="avatar_other_004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1900" y="4800600"/>
            <a:ext cx="158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2" descr="avatar_other_004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5100" y="4800600"/>
            <a:ext cx="158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8" name="Picture 4" descr="Item_03_va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371600"/>
            <a:ext cx="38195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9" name="Picture 5" descr="XXL1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101850"/>
            <a:ext cx="4191000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WordArt 6"/>
          <p:cNvSpPr>
            <a:spLocks noChangeArrowheads="1" noChangeShapeType="1" noTextEdit="1"/>
          </p:cNvSpPr>
          <p:nvPr/>
        </p:nvSpPr>
        <p:spPr bwMode="auto">
          <a:xfrm>
            <a:off x="1066800" y="228600"/>
            <a:ext cx="7162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TRANG TRÍ BÌNH HOA , CÁI DĨA</a:t>
            </a:r>
          </a:p>
        </p:txBody>
      </p:sp>
    </p:spTree>
  </p:cSld>
  <p:clrMapOvr>
    <a:masterClrMapping/>
  </p:clrMapOvr>
  <p:transition spd="slow">
    <p:pu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2" name="Picture 4" descr="newtraditionspill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19213"/>
            <a:ext cx="8382000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WordArt 5"/>
          <p:cNvSpPr>
            <a:spLocks noChangeArrowheads="1" noChangeShapeType="1" noTextEdit="1"/>
          </p:cNvSpPr>
          <p:nvPr/>
        </p:nvSpPr>
        <p:spPr bwMode="auto">
          <a:xfrm>
            <a:off x="1524000" y="0"/>
            <a:ext cx="5867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TRANG TRÍ ÁO GỐI</a:t>
            </a:r>
          </a:p>
        </p:txBody>
      </p:sp>
    </p:spTree>
  </p:cSld>
  <p:clrMapOvr>
    <a:masterClrMapping/>
  </p:clrMapOvr>
  <p:transition spd="slow">
    <p:pu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2"/>
          <p:cNvSpPr>
            <a:spLocks noChangeArrowheads="1" noChangeShapeType="1" noTextEdit="1"/>
          </p:cNvSpPr>
          <p:nvPr/>
        </p:nvSpPr>
        <p:spPr bwMode="auto">
          <a:xfrm>
            <a:off x="609600" y="914400"/>
            <a:ext cx="70104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2. Cách vẽ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066800" y="1143000"/>
            <a:ext cx="7010400" cy="4876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175111" name="Line 7"/>
          <p:cNvSpPr>
            <a:spLocks noChangeShapeType="1"/>
          </p:cNvSpPr>
          <p:nvPr/>
        </p:nvSpPr>
        <p:spPr bwMode="auto">
          <a:xfrm flipH="1">
            <a:off x="5562600" y="2057400"/>
            <a:ext cx="1219200" cy="2590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12" name="Line 8"/>
          <p:cNvSpPr>
            <a:spLocks noChangeShapeType="1"/>
          </p:cNvSpPr>
          <p:nvPr/>
        </p:nvSpPr>
        <p:spPr bwMode="auto">
          <a:xfrm flipH="1">
            <a:off x="4038600" y="4648200"/>
            <a:ext cx="15240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13" name="Line 9"/>
          <p:cNvSpPr>
            <a:spLocks noChangeShapeType="1"/>
          </p:cNvSpPr>
          <p:nvPr/>
        </p:nvSpPr>
        <p:spPr bwMode="auto">
          <a:xfrm flipH="1" flipV="1">
            <a:off x="2743200" y="4495800"/>
            <a:ext cx="12954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14" name="Line 10"/>
          <p:cNvSpPr>
            <a:spLocks noChangeShapeType="1"/>
          </p:cNvSpPr>
          <p:nvPr/>
        </p:nvSpPr>
        <p:spPr bwMode="auto">
          <a:xfrm flipV="1">
            <a:off x="2133600" y="2057400"/>
            <a:ext cx="4648200" cy="2819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15" name="Line 11"/>
          <p:cNvSpPr>
            <a:spLocks noChangeShapeType="1"/>
          </p:cNvSpPr>
          <p:nvPr/>
        </p:nvSpPr>
        <p:spPr bwMode="auto">
          <a:xfrm flipH="1" flipV="1">
            <a:off x="2590800" y="3200400"/>
            <a:ext cx="15240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16" name="Line 12"/>
          <p:cNvSpPr>
            <a:spLocks noChangeShapeType="1"/>
          </p:cNvSpPr>
          <p:nvPr/>
        </p:nvSpPr>
        <p:spPr bwMode="auto">
          <a:xfrm flipV="1">
            <a:off x="2590800" y="2362200"/>
            <a:ext cx="7620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17" name="Line 13"/>
          <p:cNvSpPr>
            <a:spLocks noChangeShapeType="1"/>
          </p:cNvSpPr>
          <p:nvPr/>
        </p:nvSpPr>
        <p:spPr bwMode="auto">
          <a:xfrm flipV="1">
            <a:off x="3352800" y="2057400"/>
            <a:ext cx="34290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19" name="WordArt 15"/>
          <p:cNvSpPr>
            <a:spLocks noChangeArrowheads="1" noChangeShapeType="1" noTextEdit="1"/>
          </p:cNvSpPr>
          <p:nvPr/>
        </p:nvSpPr>
        <p:spPr bwMode="auto">
          <a:xfrm>
            <a:off x="914400" y="0"/>
            <a:ext cx="6172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Bước 1 : Vẽ phác hình dáng chung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cover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7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7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75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75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7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7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7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1" grpId="0" animBg="1"/>
      <p:bldP spid="175112" grpId="0" animBg="1"/>
      <p:bldP spid="175113" grpId="0" animBg="1"/>
      <p:bldP spid="175114" grpId="0" animBg="1"/>
      <p:bldP spid="175115" grpId="0" animBg="1"/>
      <p:bldP spid="175116" grpId="0" animBg="1"/>
      <p:bldP spid="175117" grpId="0" animBg="1"/>
      <p:bldP spid="1751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990600" y="1143000"/>
            <a:ext cx="7010400" cy="4724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 flipV="1">
            <a:off x="2133600" y="2057400"/>
            <a:ext cx="464820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H="1" flipV="1">
            <a:off x="2590800" y="3200400"/>
            <a:ext cx="152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 flipV="1">
            <a:off x="2590800" y="23622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 flipV="1">
            <a:off x="3352800" y="2057400"/>
            <a:ext cx="3429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 flipH="1">
            <a:off x="5562600" y="2057400"/>
            <a:ext cx="1219200" cy="2590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H="1">
            <a:off x="4038600" y="4648200"/>
            <a:ext cx="15240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H="1" flipV="1">
            <a:off x="2743200" y="4495800"/>
            <a:ext cx="12954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flipV="1">
            <a:off x="2133600" y="2057400"/>
            <a:ext cx="4648200" cy="2819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H="1" flipV="1">
            <a:off x="2590800" y="3200400"/>
            <a:ext cx="15240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 flipV="1">
            <a:off x="2590800" y="2362200"/>
            <a:ext cx="7620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V="1">
            <a:off x="3352800" y="2057400"/>
            <a:ext cx="34290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142" name="Line 14"/>
          <p:cNvSpPr>
            <a:spLocks noChangeShapeType="1"/>
          </p:cNvSpPr>
          <p:nvPr/>
        </p:nvSpPr>
        <p:spPr bwMode="auto">
          <a:xfrm flipH="1" flipV="1">
            <a:off x="3352800" y="2362200"/>
            <a:ext cx="152400" cy="1676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143" name="Line 15"/>
          <p:cNvSpPr>
            <a:spLocks noChangeShapeType="1"/>
          </p:cNvSpPr>
          <p:nvPr/>
        </p:nvSpPr>
        <p:spPr bwMode="auto">
          <a:xfrm>
            <a:off x="3505200" y="4038600"/>
            <a:ext cx="2057400" cy="609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144" name="Line 16"/>
          <p:cNvSpPr>
            <a:spLocks noChangeShapeType="1"/>
          </p:cNvSpPr>
          <p:nvPr/>
        </p:nvSpPr>
        <p:spPr bwMode="auto">
          <a:xfrm flipH="1" flipV="1">
            <a:off x="2667000" y="3810000"/>
            <a:ext cx="838200" cy="228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145" name="Line 17"/>
          <p:cNvSpPr>
            <a:spLocks noChangeShapeType="1"/>
          </p:cNvSpPr>
          <p:nvPr/>
        </p:nvSpPr>
        <p:spPr bwMode="auto">
          <a:xfrm flipH="1" flipV="1">
            <a:off x="2590800" y="3124200"/>
            <a:ext cx="76200" cy="685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146" name="Line 18"/>
          <p:cNvSpPr>
            <a:spLocks noChangeShapeType="1"/>
          </p:cNvSpPr>
          <p:nvPr/>
        </p:nvSpPr>
        <p:spPr bwMode="auto">
          <a:xfrm flipV="1">
            <a:off x="2590800" y="2362200"/>
            <a:ext cx="762000" cy="762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147" name="Line 19"/>
          <p:cNvSpPr>
            <a:spLocks noChangeShapeType="1"/>
          </p:cNvSpPr>
          <p:nvPr/>
        </p:nvSpPr>
        <p:spPr bwMode="auto">
          <a:xfrm>
            <a:off x="3352800" y="2362200"/>
            <a:ext cx="685800" cy="609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148" name="Line 20"/>
          <p:cNvSpPr>
            <a:spLocks noChangeShapeType="1"/>
          </p:cNvSpPr>
          <p:nvPr/>
        </p:nvSpPr>
        <p:spPr bwMode="auto">
          <a:xfrm>
            <a:off x="4038600" y="2971800"/>
            <a:ext cx="0" cy="533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149" name="Line 21"/>
          <p:cNvSpPr>
            <a:spLocks noChangeShapeType="1"/>
          </p:cNvSpPr>
          <p:nvPr/>
        </p:nvSpPr>
        <p:spPr bwMode="auto">
          <a:xfrm flipH="1">
            <a:off x="3505200" y="3505200"/>
            <a:ext cx="533400" cy="533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150" name="Line 22"/>
          <p:cNvSpPr>
            <a:spLocks noChangeShapeType="1"/>
          </p:cNvSpPr>
          <p:nvPr/>
        </p:nvSpPr>
        <p:spPr bwMode="auto">
          <a:xfrm flipV="1">
            <a:off x="3505200" y="3810000"/>
            <a:ext cx="1143000" cy="228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151" name="Line 23"/>
          <p:cNvSpPr>
            <a:spLocks noChangeShapeType="1"/>
          </p:cNvSpPr>
          <p:nvPr/>
        </p:nvSpPr>
        <p:spPr bwMode="auto">
          <a:xfrm>
            <a:off x="4648200" y="3810000"/>
            <a:ext cx="533400" cy="304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152" name="Line 24"/>
          <p:cNvSpPr>
            <a:spLocks noChangeShapeType="1"/>
          </p:cNvSpPr>
          <p:nvPr/>
        </p:nvSpPr>
        <p:spPr bwMode="auto">
          <a:xfrm>
            <a:off x="5181600" y="4114800"/>
            <a:ext cx="381000" cy="533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153" name="Line 25"/>
          <p:cNvSpPr>
            <a:spLocks noChangeShapeType="1"/>
          </p:cNvSpPr>
          <p:nvPr/>
        </p:nvSpPr>
        <p:spPr bwMode="auto">
          <a:xfrm flipH="1">
            <a:off x="4038600" y="4648200"/>
            <a:ext cx="1524000" cy="304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154" name="Line 26"/>
          <p:cNvSpPr>
            <a:spLocks noChangeShapeType="1"/>
          </p:cNvSpPr>
          <p:nvPr/>
        </p:nvSpPr>
        <p:spPr bwMode="auto">
          <a:xfrm flipH="1" flipV="1">
            <a:off x="3352800" y="4724400"/>
            <a:ext cx="685800" cy="228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155" name="Line 27"/>
          <p:cNvSpPr>
            <a:spLocks noChangeShapeType="1"/>
          </p:cNvSpPr>
          <p:nvPr/>
        </p:nvSpPr>
        <p:spPr bwMode="auto">
          <a:xfrm flipV="1">
            <a:off x="3352800" y="4038600"/>
            <a:ext cx="152400" cy="685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156" name="Line 28"/>
          <p:cNvSpPr>
            <a:spLocks noChangeShapeType="1"/>
          </p:cNvSpPr>
          <p:nvPr/>
        </p:nvSpPr>
        <p:spPr bwMode="auto">
          <a:xfrm flipV="1">
            <a:off x="4876800" y="2514600"/>
            <a:ext cx="0" cy="609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157" name="Line 29"/>
          <p:cNvSpPr>
            <a:spLocks noChangeShapeType="1"/>
          </p:cNvSpPr>
          <p:nvPr/>
        </p:nvSpPr>
        <p:spPr bwMode="auto">
          <a:xfrm flipV="1">
            <a:off x="4876800" y="2133600"/>
            <a:ext cx="914400" cy="381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158" name="Line 30"/>
          <p:cNvSpPr>
            <a:spLocks noChangeShapeType="1"/>
          </p:cNvSpPr>
          <p:nvPr/>
        </p:nvSpPr>
        <p:spPr bwMode="auto">
          <a:xfrm flipV="1">
            <a:off x="5791200" y="2057400"/>
            <a:ext cx="914400" cy="76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159" name="Line 31"/>
          <p:cNvSpPr>
            <a:spLocks noChangeShapeType="1"/>
          </p:cNvSpPr>
          <p:nvPr/>
        </p:nvSpPr>
        <p:spPr bwMode="auto">
          <a:xfrm flipH="1">
            <a:off x="6324600" y="2057400"/>
            <a:ext cx="381000" cy="990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160" name="Line 32"/>
          <p:cNvSpPr>
            <a:spLocks noChangeShapeType="1"/>
          </p:cNvSpPr>
          <p:nvPr/>
        </p:nvSpPr>
        <p:spPr bwMode="auto">
          <a:xfrm flipH="1">
            <a:off x="5486400" y="3048000"/>
            <a:ext cx="838200" cy="381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161" name="Line 33"/>
          <p:cNvSpPr>
            <a:spLocks noChangeShapeType="1"/>
          </p:cNvSpPr>
          <p:nvPr/>
        </p:nvSpPr>
        <p:spPr bwMode="auto">
          <a:xfrm flipH="1" flipV="1">
            <a:off x="4876800" y="3124200"/>
            <a:ext cx="609600" cy="304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162" name="WordArt 34"/>
          <p:cNvSpPr>
            <a:spLocks noChangeArrowheads="1" noChangeShapeType="1" noTextEdit="1"/>
          </p:cNvSpPr>
          <p:nvPr/>
        </p:nvSpPr>
        <p:spPr bwMode="auto">
          <a:xfrm>
            <a:off x="1143000" y="304800"/>
            <a:ext cx="6400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Bước 2 : Vẽ phác cành cuống lá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76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76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7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7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7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7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7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76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7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17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7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17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17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17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17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17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17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17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17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17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42" grpId="0" animBg="1"/>
      <p:bldP spid="176143" grpId="0" animBg="1"/>
      <p:bldP spid="176144" grpId="0" animBg="1"/>
      <p:bldP spid="176145" grpId="0" animBg="1"/>
      <p:bldP spid="176146" grpId="0" animBg="1"/>
      <p:bldP spid="176147" grpId="0" animBg="1"/>
      <p:bldP spid="176148" grpId="0" animBg="1"/>
      <p:bldP spid="176149" grpId="0" animBg="1"/>
      <p:bldP spid="176150" grpId="0" animBg="1"/>
      <p:bldP spid="176151" grpId="0" animBg="1"/>
      <p:bldP spid="176152" grpId="0" animBg="1"/>
      <p:bldP spid="176153" grpId="0" animBg="1"/>
      <p:bldP spid="176154" grpId="0" animBg="1"/>
      <p:bldP spid="176155" grpId="0" animBg="1"/>
      <p:bldP spid="176156" grpId="0" animBg="1"/>
      <p:bldP spid="176157" grpId="0" animBg="1"/>
      <p:bldP spid="176158" grpId="0" animBg="1"/>
      <p:bldP spid="176159" grpId="0" animBg="1"/>
      <p:bldP spid="176160" grpId="0" animBg="1"/>
      <p:bldP spid="176161" grpId="0" animBg="1"/>
      <p:bldP spid="17616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14"/>
          <p:cNvSpPr>
            <a:spLocks noChangeShapeType="1"/>
          </p:cNvSpPr>
          <p:nvPr/>
        </p:nvSpPr>
        <p:spPr bwMode="auto">
          <a:xfrm flipH="1" flipV="1">
            <a:off x="3352800" y="2362200"/>
            <a:ext cx="152400" cy="1676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5" name="Line 46"/>
          <p:cNvSpPr>
            <a:spLocks noChangeShapeType="1"/>
          </p:cNvSpPr>
          <p:nvPr/>
        </p:nvSpPr>
        <p:spPr bwMode="auto">
          <a:xfrm>
            <a:off x="3505200" y="4038600"/>
            <a:ext cx="2057400" cy="609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6" name="Line 8"/>
          <p:cNvSpPr>
            <a:spLocks noChangeShapeType="1"/>
          </p:cNvSpPr>
          <p:nvPr/>
        </p:nvSpPr>
        <p:spPr bwMode="auto">
          <a:xfrm flipH="1">
            <a:off x="4038600" y="4648200"/>
            <a:ext cx="15240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7" name="Line 12"/>
          <p:cNvSpPr>
            <a:spLocks noChangeShapeType="1"/>
          </p:cNvSpPr>
          <p:nvPr/>
        </p:nvSpPr>
        <p:spPr bwMode="auto">
          <a:xfrm flipV="1">
            <a:off x="2590800" y="2362200"/>
            <a:ext cx="7620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8" name="Line 10"/>
          <p:cNvSpPr>
            <a:spLocks noChangeShapeType="1"/>
          </p:cNvSpPr>
          <p:nvPr/>
        </p:nvSpPr>
        <p:spPr bwMode="auto">
          <a:xfrm flipV="1">
            <a:off x="2133600" y="2057400"/>
            <a:ext cx="4648200" cy="2819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 flipH="1">
            <a:off x="5562600" y="2057400"/>
            <a:ext cx="1219200" cy="2590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0" name="Line 9"/>
          <p:cNvSpPr>
            <a:spLocks noChangeShapeType="1"/>
          </p:cNvSpPr>
          <p:nvPr/>
        </p:nvSpPr>
        <p:spPr bwMode="auto">
          <a:xfrm flipH="1" flipV="1">
            <a:off x="2743200" y="4495800"/>
            <a:ext cx="12954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1" name="Line 13"/>
          <p:cNvSpPr>
            <a:spLocks noChangeShapeType="1"/>
          </p:cNvSpPr>
          <p:nvPr/>
        </p:nvSpPr>
        <p:spPr bwMode="auto">
          <a:xfrm flipV="1">
            <a:off x="3352800" y="2057400"/>
            <a:ext cx="34290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 flipH="1" flipV="1">
            <a:off x="2590800" y="3200400"/>
            <a:ext cx="15240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3" name="Line 31"/>
          <p:cNvSpPr>
            <a:spLocks noChangeShapeType="1"/>
          </p:cNvSpPr>
          <p:nvPr/>
        </p:nvSpPr>
        <p:spPr bwMode="auto">
          <a:xfrm flipH="1">
            <a:off x="6324600" y="2057400"/>
            <a:ext cx="381000" cy="990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4" name="Line 47"/>
          <p:cNvSpPr>
            <a:spLocks noChangeShapeType="1"/>
          </p:cNvSpPr>
          <p:nvPr/>
        </p:nvSpPr>
        <p:spPr bwMode="auto">
          <a:xfrm flipH="1" flipV="1">
            <a:off x="2590800" y="3124200"/>
            <a:ext cx="76200" cy="685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5" name="Line 48"/>
          <p:cNvSpPr>
            <a:spLocks noChangeShapeType="1"/>
          </p:cNvSpPr>
          <p:nvPr/>
        </p:nvSpPr>
        <p:spPr bwMode="auto">
          <a:xfrm>
            <a:off x="3352800" y="2362200"/>
            <a:ext cx="685800" cy="609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6" name="Line 49"/>
          <p:cNvSpPr>
            <a:spLocks noChangeShapeType="1"/>
          </p:cNvSpPr>
          <p:nvPr/>
        </p:nvSpPr>
        <p:spPr bwMode="auto">
          <a:xfrm>
            <a:off x="4038600" y="2971800"/>
            <a:ext cx="0" cy="533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7" name="Line 50"/>
          <p:cNvSpPr>
            <a:spLocks noChangeShapeType="1"/>
          </p:cNvSpPr>
          <p:nvPr/>
        </p:nvSpPr>
        <p:spPr bwMode="auto">
          <a:xfrm flipH="1">
            <a:off x="3505200" y="3505200"/>
            <a:ext cx="533400" cy="533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8" name="Line 51"/>
          <p:cNvSpPr>
            <a:spLocks noChangeShapeType="1"/>
          </p:cNvSpPr>
          <p:nvPr/>
        </p:nvSpPr>
        <p:spPr bwMode="auto">
          <a:xfrm flipV="1">
            <a:off x="3505200" y="3810000"/>
            <a:ext cx="1143000" cy="228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9" name="Line 52"/>
          <p:cNvSpPr>
            <a:spLocks noChangeShapeType="1"/>
          </p:cNvSpPr>
          <p:nvPr/>
        </p:nvSpPr>
        <p:spPr bwMode="auto">
          <a:xfrm>
            <a:off x="4648200" y="3810000"/>
            <a:ext cx="533400" cy="304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0" name="Line 53"/>
          <p:cNvSpPr>
            <a:spLocks noChangeShapeType="1"/>
          </p:cNvSpPr>
          <p:nvPr/>
        </p:nvSpPr>
        <p:spPr bwMode="auto">
          <a:xfrm>
            <a:off x="5181600" y="4114800"/>
            <a:ext cx="381000" cy="533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1" name="Line 54"/>
          <p:cNvSpPr>
            <a:spLocks noChangeShapeType="1"/>
          </p:cNvSpPr>
          <p:nvPr/>
        </p:nvSpPr>
        <p:spPr bwMode="auto">
          <a:xfrm flipH="1">
            <a:off x="4038600" y="4648200"/>
            <a:ext cx="1524000" cy="304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2" name="Line 55"/>
          <p:cNvSpPr>
            <a:spLocks noChangeShapeType="1"/>
          </p:cNvSpPr>
          <p:nvPr/>
        </p:nvSpPr>
        <p:spPr bwMode="auto">
          <a:xfrm flipH="1" flipV="1">
            <a:off x="3352800" y="4724400"/>
            <a:ext cx="685800" cy="228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3" name="Line 56"/>
          <p:cNvSpPr>
            <a:spLocks noChangeShapeType="1"/>
          </p:cNvSpPr>
          <p:nvPr/>
        </p:nvSpPr>
        <p:spPr bwMode="auto">
          <a:xfrm flipV="1">
            <a:off x="3352800" y="4038600"/>
            <a:ext cx="152400" cy="685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4" name="Line 57"/>
          <p:cNvSpPr>
            <a:spLocks noChangeShapeType="1"/>
          </p:cNvSpPr>
          <p:nvPr/>
        </p:nvSpPr>
        <p:spPr bwMode="auto">
          <a:xfrm flipV="1">
            <a:off x="4953000" y="2133600"/>
            <a:ext cx="838200" cy="381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5" name="Line 58"/>
          <p:cNvSpPr>
            <a:spLocks noChangeShapeType="1"/>
          </p:cNvSpPr>
          <p:nvPr/>
        </p:nvSpPr>
        <p:spPr bwMode="auto">
          <a:xfrm flipV="1">
            <a:off x="5791200" y="2057400"/>
            <a:ext cx="914400" cy="76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6" name="Line 59"/>
          <p:cNvSpPr>
            <a:spLocks noChangeShapeType="1"/>
          </p:cNvSpPr>
          <p:nvPr/>
        </p:nvSpPr>
        <p:spPr bwMode="auto">
          <a:xfrm flipH="1">
            <a:off x="5486400" y="3048000"/>
            <a:ext cx="838200" cy="381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7" name="Line 60"/>
          <p:cNvSpPr>
            <a:spLocks noChangeShapeType="1"/>
          </p:cNvSpPr>
          <p:nvPr/>
        </p:nvSpPr>
        <p:spPr bwMode="auto">
          <a:xfrm flipH="1" flipV="1">
            <a:off x="4876800" y="3124200"/>
            <a:ext cx="609600" cy="304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8" name="Line 61"/>
          <p:cNvSpPr>
            <a:spLocks noChangeShapeType="1"/>
          </p:cNvSpPr>
          <p:nvPr/>
        </p:nvSpPr>
        <p:spPr bwMode="auto">
          <a:xfrm flipH="1" flipV="1">
            <a:off x="2667000" y="3810000"/>
            <a:ext cx="838200" cy="228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9" name="Line 62"/>
          <p:cNvSpPr>
            <a:spLocks noChangeShapeType="1"/>
          </p:cNvSpPr>
          <p:nvPr/>
        </p:nvSpPr>
        <p:spPr bwMode="auto">
          <a:xfrm flipV="1">
            <a:off x="2590800" y="2362200"/>
            <a:ext cx="762000" cy="762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0" name="Line 63"/>
          <p:cNvSpPr>
            <a:spLocks noChangeShapeType="1"/>
          </p:cNvSpPr>
          <p:nvPr/>
        </p:nvSpPr>
        <p:spPr bwMode="auto">
          <a:xfrm flipV="1">
            <a:off x="4876800" y="2514600"/>
            <a:ext cx="76200" cy="685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1" name="Rectangle 2"/>
          <p:cNvSpPr>
            <a:spLocks noChangeArrowheads="1"/>
          </p:cNvSpPr>
          <p:nvPr/>
        </p:nvSpPr>
        <p:spPr bwMode="auto">
          <a:xfrm>
            <a:off x="914400" y="1219200"/>
            <a:ext cx="6934200" cy="4724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28702" name="Line 3"/>
          <p:cNvSpPr>
            <a:spLocks noChangeShapeType="1"/>
          </p:cNvSpPr>
          <p:nvPr/>
        </p:nvSpPr>
        <p:spPr bwMode="auto">
          <a:xfrm flipV="1">
            <a:off x="2133600" y="2057400"/>
            <a:ext cx="464820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3" name="Line 4"/>
          <p:cNvSpPr>
            <a:spLocks noChangeShapeType="1"/>
          </p:cNvSpPr>
          <p:nvPr/>
        </p:nvSpPr>
        <p:spPr bwMode="auto">
          <a:xfrm flipH="1" flipV="1">
            <a:off x="2590800" y="3200400"/>
            <a:ext cx="152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4" name="Line 5"/>
          <p:cNvSpPr>
            <a:spLocks noChangeShapeType="1"/>
          </p:cNvSpPr>
          <p:nvPr/>
        </p:nvSpPr>
        <p:spPr bwMode="auto">
          <a:xfrm flipV="1">
            <a:off x="2590800" y="23622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5" name="Line 6"/>
          <p:cNvSpPr>
            <a:spLocks noChangeShapeType="1"/>
          </p:cNvSpPr>
          <p:nvPr/>
        </p:nvSpPr>
        <p:spPr bwMode="auto">
          <a:xfrm flipV="1">
            <a:off x="3352800" y="2057400"/>
            <a:ext cx="3429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188" name="Freeform 36"/>
          <p:cNvSpPr>
            <a:spLocks/>
          </p:cNvSpPr>
          <p:nvPr/>
        </p:nvSpPr>
        <p:spPr bwMode="auto">
          <a:xfrm>
            <a:off x="3505200" y="3822700"/>
            <a:ext cx="2159000" cy="901700"/>
          </a:xfrm>
          <a:custGeom>
            <a:avLst/>
            <a:gdLst>
              <a:gd name="T0" fmla="*/ 0 w 1360"/>
              <a:gd name="T1" fmla="*/ 2147483647 h 568"/>
              <a:gd name="T2" fmla="*/ 2147483647 w 1360"/>
              <a:gd name="T3" fmla="*/ 2147483647 h 568"/>
              <a:gd name="T4" fmla="*/ 2147483647 w 1360"/>
              <a:gd name="T5" fmla="*/ 2147483647 h 568"/>
              <a:gd name="T6" fmla="*/ 2147483647 w 1360"/>
              <a:gd name="T7" fmla="*/ 2147483647 h 568"/>
              <a:gd name="T8" fmla="*/ 0 60000 65536"/>
              <a:gd name="T9" fmla="*/ 0 60000 65536"/>
              <a:gd name="T10" fmla="*/ 0 60000 65536"/>
              <a:gd name="T11" fmla="*/ 0 60000 65536"/>
              <a:gd name="T12" fmla="*/ 0 w 1360"/>
              <a:gd name="T13" fmla="*/ 0 h 568"/>
              <a:gd name="T14" fmla="*/ 1360 w 1360"/>
              <a:gd name="T15" fmla="*/ 568 h 5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0" h="568">
                <a:moveTo>
                  <a:pt x="0" y="112"/>
                </a:moveTo>
                <a:cubicBezTo>
                  <a:pt x="324" y="56"/>
                  <a:pt x="648" y="0"/>
                  <a:pt x="864" y="64"/>
                </a:cubicBezTo>
                <a:cubicBezTo>
                  <a:pt x="1080" y="128"/>
                  <a:pt x="1232" y="424"/>
                  <a:pt x="1296" y="496"/>
                </a:cubicBezTo>
                <a:cubicBezTo>
                  <a:pt x="1360" y="568"/>
                  <a:pt x="1256" y="496"/>
                  <a:pt x="1248" y="496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189" name="Freeform 37"/>
          <p:cNvSpPr>
            <a:spLocks/>
          </p:cNvSpPr>
          <p:nvPr/>
        </p:nvSpPr>
        <p:spPr bwMode="auto">
          <a:xfrm>
            <a:off x="3390900" y="4038600"/>
            <a:ext cx="2171700" cy="939800"/>
          </a:xfrm>
          <a:custGeom>
            <a:avLst/>
            <a:gdLst>
              <a:gd name="T0" fmla="*/ 2147483647 w 1368"/>
              <a:gd name="T1" fmla="*/ 2147483647 h 592"/>
              <a:gd name="T2" fmla="*/ 2147483647 w 1368"/>
              <a:gd name="T3" fmla="*/ 2147483647 h 592"/>
              <a:gd name="T4" fmla="*/ 2147483647 w 1368"/>
              <a:gd name="T5" fmla="*/ 0 h 592"/>
              <a:gd name="T6" fmla="*/ 0 60000 65536"/>
              <a:gd name="T7" fmla="*/ 0 60000 65536"/>
              <a:gd name="T8" fmla="*/ 0 60000 65536"/>
              <a:gd name="T9" fmla="*/ 0 w 1368"/>
              <a:gd name="T10" fmla="*/ 0 h 592"/>
              <a:gd name="T11" fmla="*/ 1368 w 1368"/>
              <a:gd name="T12" fmla="*/ 592 h 5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8" h="592">
                <a:moveTo>
                  <a:pt x="1368" y="384"/>
                </a:moveTo>
                <a:cubicBezTo>
                  <a:pt x="900" y="488"/>
                  <a:pt x="432" y="592"/>
                  <a:pt x="216" y="528"/>
                </a:cubicBezTo>
                <a:cubicBezTo>
                  <a:pt x="0" y="464"/>
                  <a:pt x="96" y="88"/>
                  <a:pt x="72" y="0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190" name="Freeform 38"/>
          <p:cNvSpPr>
            <a:spLocks/>
          </p:cNvSpPr>
          <p:nvPr/>
        </p:nvSpPr>
        <p:spPr bwMode="auto">
          <a:xfrm>
            <a:off x="4876800" y="2057400"/>
            <a:ext cx="1828800" cy="1143000"/>
          </a:xfrm>
          <a:custGeom>
            <a:avLst/>
            <a:gdLst>
              <a:gd name="T0" fmla="*/ 0 w 1152"/>
              <a:gd name="T1" fmla="*/ 2147483647 h 720"/>
              <a:gd name="T2" fmla="*/ 2147483647 w 1152"/>
              <a:gd name="T3" fmla="*/ 2147483647 h 720"/>
              <a:gd name="T4" fmla="*/ 2147483647 w 1152"/>
              <a:gd name="T5" fmla="*/ 0 h 720"/>
              <a:gd name="T6" fmla="*/ 0 60000 65536"/>
              <a:gd name="T7" fmla="*/ 0 60000 65536"/>
              <a:gd name="T8" fmla="*/ 0 60000 65536"/>
              <a:gd name="T9" fmla="*/ 0 w 1152"/>
              <a:gd name="T10" fmla="*/ 0 h 720"/>
              <a:gd name="T11" fmla="*/ 1152 w 1152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720">
                <a:moveTo>
                  <a:pt x="0" y="720"/>
                </a:moveTo>
                <a:cubicBezTo>
                  <a:pt x="72" y="492"/>
                  <a:pt x="144" y="264"/>
                  <a:pt x="336" y="144"/>
                </a:cubicBezTo>
                <a:cubicBezTo>
                  <a:pt x="528" y="24"/>
                  <a:pt x="1016" y="24"/>
                  <a:pt x="1152" y="0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191" name="Freeform 39"/>
          <p:cNvSpPr>
            <a:spLocks/>
          </p:cNvSpPr>
          <p:nvPr/>
        </p:nvSpPr>
        <p:spPr bwMode="auto">
          <a:xfrm>
            <a:off x="4876800" y="2057400"/>
            <a:ext cx="1828800" cy="1333500"/>
          </a:xfrm>
          <a:custGeom>
            <a:avLst/>
            <a:gdLst>
              <a:gd name="T0" fmla="*/ 2147483647 w 1152"/>
              <a:gd name="T1" fmla="*/ 0 h 840"/>
              <a:gd name="T2" fmla="*/ 2147483647 w 1152"/>
              <a:gd name="T3" fmla="*/ 2147483647 h 840"/>
              <a:gd name="T4" fmla="*/ 0 w 1152"/>
              <a:gd name="T5" fmla="*/ 2147483647 h 840"/>
              <a:gd name="T6" fmla="*/ 0 60000 65536"/>
              <a:gd name="T7" fmla="*/ 0 60000 65536"/>
              <a:gd name="T8" fmla="*/ 0 60000 65536"/>
              <a:gd name="T9" fmla="*/ 0 w 1152"/>
              <a:gd name="T10" fmla="*/ 0 h 840"/>
              <a:gd name="T11" fmla="*/ 1152 w 1152"/>
              <a:gd name="T12" fmla="*/ 840 h 8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840">
                <a:moveTo>
                  <a:pt x="1152" y="0"/>
                </a:moveTo>
                <a:cubicBezTo>
                  <a:pt x="1032" y="300"/>
                  <a:pt x="912" y="600"/>
                  <a:pt x="720" y="720"/>
                </a:cubicBezTo>
                <a:cubicBezTo>
                  <a:pt x="528" y="840"/>
                  <a:pt x="120" y="720"/>
                  <a:pt x="0" y="720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192" name="WordArt 40"/>
          <p:cNvSpPr>
            <a:spLocks noChangeArrowheads="1" noChangeShapeType="1" noTextEdit="1"/>
          </p:cNvSpPr>
          <p:nvPr/>
        </p:nvSpPr>
        <p:spPr bwMode="auto">
          <a:xfrm>
            <a:off x="1066800" y="304800"/>
            <a:ext cx="6781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Bước 3 :Vẽ phác hình của từng chiếc lá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77196" name="Freeform 44"/>
          <p:cNvSpPr>
            <a:spLocks/>
          </p:cNvSpPr>
          <p:nvPr/>
        </p:nvSpPr>
        <p:spPr bwMode="auto">
          <a:xfrm>
            <a:off x="2590800" y="2362200"/>
            <a:ext cx="939800" cy="1676400"/>
          </a:xfrm>
          <a:custGeom>
            <a:avLst/>
            <a:gdLst>
              <a:gd name="T0" fmla="*/ 2147483647 w 592"/>
              <a:gd name="T1" fmla="*/ 2147483647 h 1056"/>
              <a:gd name="T2" fmla="*/ 2147483647 w 592"/>
              <a:gd name="T3" fmla="*/ 2147483647 h 1056"/>
              <a:gd name="T4" fmla="*/ 2147483647 w 592"/>
              <a:gd name="T5" fmla="*/ 0 h 1056"/>
              <a:gd name="T6" fmla="*/ 0 60000 65536"/>
              <a:gd name="T7" fmla="*/ 0 60000 65536"/>
              <a:gd name="T8" fmla="*/ 0 60000 65536"/>
              <a:gd name="T9" fmla="*/ 0 w 592"/>
              <a:gd name="T10" fmla="*/ 0 h 1056"/>
              <a:gd name="T11" fmla="*/ 592 w 592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2" h="1056">
                <a:moveTo>
                  <a:pt x="592" y="1056"/>
                </a:moveTo>
                <a:cubicBezTo>
                  <a:pt x="312" y="952"/>
                  <a:pt x="32" y="848"/>
                  <a:pt x="16" y="672"/>
                </a:cubicBezTo>
                <a:cubicBezTo>
                  <a:pt x="0" y="496"/>
                  <a:pt x="416" y="112"/>
                  <a:pt x="496" y="0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197" name="Freeform 45"/>
          <p:cNvSpPr>
            <a:spLocks/>
          </p:cNvSpPr>
          <p:nvPr/>
        </p:nvSpPr>
        <p:spPr bwMode="auto">
          <a:xfrm>
            <a:off x="3352800" y="2362200"/>
            <a:ext cx="711200" cy="1676400"/>
          </a:xfrm>
          <a:custGeom>
            <a:avLst/>
            <a:gdLst>
              <a:gd name="T0" fmla="*/ 0 w 448"/>
              <a:gd name="T1" fmla="*/ 0 h 1056"/>
              <a:gd name="T2" fmla="*/ 2147483647 w 448"/>
              <a:gd name="T3" fmla="*/ 2147483647 h 1056"/>
              <a:gd name="T4" fmla="*/ 2147483647 w 448"/>
              <a:gd name="T5" fmla="*/ 2147483647 h 1056"/>
              <a:gd name="T6" fmla="*/ 0 60000 65536"/>
              <a:gd name="T7" fmla="*/ 0 60000 65536"/>
              <a:gd name="T8" fmla="*/ 0 60000 65536"/>
              <a:gd name="T9" fmla="*/ 0 w 448"/>
              <a:gd name="T10" fmla="*/ 0 h 1056"/>
              <a:gd name="T11" fmla="*/ 448 w 448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8" h="1056">
                <a:moveTo>
                  <a:pt x="0" y="0"/>
                </a:moveTo>
                <a:cubicBezTo>
                  <a:pt x="208" y="176"/>
                  <a:pt x="416" y="352"/>
                  <a:pt x="432" y="528"/>
                </a:cubicBezTo>
                <a:cubicBezTo>
                  <a:pt x="448" y="704"/>
                  <a:pt x="152" y="968"/>
                  <a:pt x="96" y="1056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7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17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7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7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17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000"/>
                                        <p:tgtEl>
                                          <p:spTgt spid="17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88" grpId="0" animBg="1"/>
      <p:bldP spid="177189" grpId="0" animBg="1"/>
      <p:bldP spid="177190" grpId="0" animBg="1"/>
      <p:bldP spid="177191" grpId="0" animBg="1"/>
      <p:bldP spid="177192" grpId="0" animBg="1"/>
      <p:bldP spid="177196" grpId="0" animBg="1"/>
      <p:bldP spid="17719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0" name="Line 4"/>
          <p:cNvSpPr>
            <a:spLocks noChangeShapeType="1"/>
          </p:cNvSpPr>
          <p:nvPr/>
        </p:nvSpPr>
        <p:spPr bwMode="auto">
          <a:xfrm flipV="1">
            <a:off x="2057400" y="2057400"/>
            <a:ext cx="4648200" cy="28194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301" name="Line 5"/>
          <p:cNvSpPr>
            <a:spLocks noChangeShapeType="1"/>
          </p:cNvSpPr>
          <p:nvPr/>
        </p:nvSpPr>
        <p:spPr bwMode="auto">
          <a:xfrm flipH="1" flipV="1">
            <a:off x="3352800" y="2362200"/>
            <a:ext cx="152400" cy="1676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302" name="Line 6"/>
          <p:cNvSpPr>
            <a:spLocks noChangeShapeType="1"/>
          </p:cNvSpPr>
          <p:nvPr/>
        </p:nvSpPr>
        <p:spPr bwMode="auto">
          <a:xfrm>
            <a:off x="3505200" y="4038600"/>
            <a:ext cx="2057400" cy="609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303" name="Freeform 7"/>
          <p:cNvSpPr>
            <a:spLocks/>
          </p:cNvSpPr>
          <p:nvPr/>
        </p:nvSpPr>
        <p:spPr bwMode="auto">
          <a:xfrm>
            <a:off x="2565400" y="2362200"/>
            <a:ext cx="939800" cy="1676400"/>
          </a:xfrm>
          <a:custGeom>
            <a:avLst/>
            <a:gdLst>
              <a:gd name="T0" fmla="*/ 2147483647 w 592"/>
              <a:gd name="T1" fmla="*/ 2147483647 h 1056"/>
              <a:gd name="T2" fmla="*/ 2147483647 w 592"/>
              <a:gd name="T3" fmla="*/ 2147483647 h 1056"/>
              <a:gd name="T4" fmla="*/ 2147483647 w 592"/>
              <a:gd name="T5" fmla="*/ 0 h 1056"/>
              <a:gd name="T6" fmla="*/ 0 60000 65536"/>
              <a:gd name="T7" fmla="*/ 0 60000 65536"/>
              <a:gd name="T8" fmla="*/ 0 60000 65536"/>
              <a:gd name="T9" fmla="*/ 0 w 592"/>
              <a:gd name="T10" fmla="*/ 0 h 1056"/>
              <a:gd name="T11" fmla="*/ 592 w 592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2" h="1056">
                <a:moveTo>
                  <a:pt x="592" y="1056"/>
                </a:moveTo>
                <a:cubicBezTo>
                  <a:pt x="312" y="952"/>
                  <a:pt x="32" y="848"/>
                  <a:pt x="16" y="672"/>
                </a:cubicBezTo>
                <a:cubicBezTo>
                  <a:pt x="0" y="496"/>
                  <a:pt x="416" y="112"/>
                  <a:pt x="496" y="0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304" name="Freeform 8"/>
          <p:cNvSpPr>
            <a:spLocks/>
          </p:cNvSpPr>
          <p:nvPr/>
        </p:nvSpPr>
        <p:spPr bwMode="auto">
          <a:xfrm>
            <a:off x="3352800" y="2362200"/>
            <a:ext cx="711200" cy="1676400"/>
          </a:xfrm>
          <a:custGeom>
            <a:avLst/>
            <a:gdLst>
              <a:gd name="T0" fmla="*/ 0 w 448"/>
              <a:gd name="T1" fmla="*/ 0 h 1056"/>
              <a:gd name="T2" fmla="*/ 2147483647 w 448"/>
              <a:gd name="T3" fmla="*/ 2147483647 h 1056"/>
              <a:gd name="T4" fmla="*/ 2147483647 w 448"/>
              <a:gd name="T5" fmla="*/ 2147483647 h 1056"/>
              <a:gd name="T6" fmla="*/ 0 60000 65536"/>
              <a:gd name="T7" fmla="*/ 0 60000 65536"/>
              <a:gd name="T8" fmla="*/ 0 60000 65536"/>
              <a:gd name="T9" fmla="*/ 0 w 448"/>
              <a:gd name="T10" fmla="*/ 0 h 1056"/>
              <a:gd name="T11" fmla="*/ 448 w 448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8" h="1056">
                <a:moveTo>
                  <a:pt x="0" y="0"/>
                </a:moveTo>
                <a:cubicBezTo>
                  <a:pt x="208" y="176"/>
                  <a:pt x="416" y="352"/>
                  <a:pt x="432" y="528"/>
                </a:cubicBezTo>
                <a:cubicBezTo>
                  <a:pt x="448" y="704"/>
                  <a:pt x="152" y="968"/>
                  <a:pt x="96" y="1056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305" name="Freeform 9"/>
          <p:cNvSpPr>
            <a:spLocks/>
          </p:cNvSpPr>
          <p:nvPr/>
        </p:nvSpPr>
        <p:spPr bwMode="auto">
          <a:xfrm>
            <a:off x="3505200" y="3860800"/>
            <a:ext cx="2159000" cy="901700"/>
          </a:xfrm>
          <a:custGeom>
            <a:avLst/>
            <a:gdLst>
              <a:gd name="T0" fmla="*/ 0 w 1360"/>
              <a:gd name="T1" fmla="*/ 2147483647 h 568"/>
              <a:gd name="T2" fmla="*/ 2147483647 w 1360"/>
              <a:gd name="T3" fmla="*/ 2147483647 h 568"/>
              <a:gd name="T4" fmla="*/ 2147483647 w 1360"/>
              <a:gd name="T5" fmla="*/ 2147483647 h 568"/>
              <a:gd name="T6" fmla="*/ 2147483647 w 1360"/>
              <a:gd name="T7" fmla="*/ 2147483647 h 568"/>
              <a:gd name="T8" fmla="*/ 0 60000 65536"/>
              <a:gd name="T9" fmla="*/ 0 60000 65536"/>
              <a:gd name="T10" fmla="*/ 0 60000 65536"/>
              <a:gd name="T11" fmla="*/ 0 60000 65536"/>
              <a:gd name="T12" fmla="*/ 0 w 1360"/>
              <a:gd name="T13" fmla="*/ 0 h 568"/>
              <a:gd name="T14" fmla="*/ 1360 w 1360"/>
              <a:gd name="T15" fmla="*/ 568 h 5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0" h="568">
                <a:moveTo>
                  <a:pt x="0" y="112"/>
                </a:moveTo>
                <a:cubicBezTo>
                  <a:pt x="324" y="56"/>
                  <a:pt x="648" y="0"/>
                  <a:pt x="864" y="64"/>
                </a:cubicBezTo>
                <a:cubicBezTo>
                  <a:pt x="1080" y="128"/>
                  <a:pt x="1232" y="424"/>
                  <a:pt x="1296" y="496"/>
                </a:cubicBezTo>
                <a:cubicBezTo>
                  <a:pt x="1360" y="568"/>
                  <a:pt x="1256" y="496"/>
                  <a:pt x="1248" y="496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306" name="Freeform 10"/>
          <p:cNvSpPr>
            <a:spLocks/>
          </p:cNvSpPr>
          <p:nvPr/>
        </p:nvSpPr>
        <p:spPr bwMode="auto">
          <a:xfrm>
            <a:off x="3390900" y="4038600"/>
            <a:ext cx="2171700" cy="939800"/>
          </a:xfrm>
          <a:custGeom>
            <a:avLst/>
            <a:gdLst>
              <a:gd name="T0" fmla="*/ 2147483647 w 1368"/>
              <a:gd name="T1" fmla="*/ 2147483647 h 592"/>
              <a:gd name="T2" fmla="*/ 2147483647 w 1368"/>
              <a:gd name="T3" fmla="*/ 2147483647 h 592"/>
              <a:gd name="T4" fmla="*/ 2147483647 w 1368"/>
              <a:gd name="T5" fmla="*/ 0 h 592"/>
              <a:gd name="T6" fmla="*/ 0 60000 65536"/>
              <a:gd name="T7" fmla="*/ 0 60000 65536"/>
              <a:gd name="T8" fmla="*/ 0 60000 65536"/>
              <a:gd name="T9" fmla="*/ 0 w 1368"/>
              <a:gd name="T10" fmla="*/ 0 h 592"/>
              <a:gd name="T11" fmla="*/ 1368 w 1368"/>
              <a:gd name="T12" fmla="*/ 592 h 5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8" h="592">
                <a:moveTo>
                  <a:pt x="1368" y="384"/>
                </a:moveTo>
                <a:cubicBezTo>
                  <a:pt x="900" y="488"/>
                  <a:pt x="432" y="592"/>
                  <a:pt x="216" y="528"/>
                </a:cubicBezTo>
                <a:cubicBezTo>
                  <a:pt x="0" y="464"/>
                  <a:pt x="96" y="88"/>
                  <a:pt x="72" y="0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307" name="Freeform 11"/>
          <p:cNvSpPr>
            <a:spLocks/>
          </p:cNvSpPr>
          <p:nvPr/>
        </p:nvSpPr>
        <p:spPr bwMode="auto">
          <a:xfrm>
            <a:off x="4876800" y="2057400"/>
            <a:ext cx="1828800" cy="1143000"/>
          </a:xfrm>
          <a:custGeom>
            <a:avLst/>
            <a:gdLst>
              <a:gd name="T0" fmla="*/ 0 w 1152"/>
              <a:gd name="T1" fmla="*/ 2147483647 h 720"/>
              <a:gd name="T2" fmla="*/ 2147483647 w 1152"/>
              <a:gd name="T3" fmla="*/ 2147483647 h 720"/>
              <a:gd name="T4" fmla="*/ 2147483647 w 1152"/>
              <a:gd name="T5" fmla="*/ 0 h 720"/>
              <a:gd name="T6" fmla="*/ 0 60000 65536"/>
              <a:gd name="T7" fmla="*/ 0 60000 65536"/>
              <a:gd name="T8" fmla="*/ 0 60000 65536"/>
              <a:gd name="T9" fmla="*/ 0 w 1152"/>
              <a:gd name="T10" fmla="*/ 0 h 720"/>
              <a:gd name="T11" fmla="*/ 1152 w 1152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720">
                <a:moveTo>
                  <a:pt x="0" y="720"/>
                </a:moveTo>
                <a:cubicBezTo>
                  <a:pt x="72" y="492"/>
                  <a:pt x="144" y="264"/>
                  <a:pt x="336" y="144"/>
                </a:cubicBezTo>
                <a:cubicBezTo>
                  <a:pt x="528" y="24"/>
                  <a:pt x="1016" y="24"/>
                  <a:pt x="1152" y="0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308" name="Freeform 12"/>
          <p:cNvSpPr>
            <a:spLocks/>
          </p:cNvSpPr>
          <p:nvPr/>
        </p:nvSpPr>
        <p:spPr bwMode="auto">
          <a:xfrm>
            <a:off x="4876800" y="2057400"/>
            <a:ext cx="1828800" cy="1333500"/>
          </a:xfrm>
          <a:custGeom>
            <a:avLst/>
            <a:gdLst>
              <a:gd name="T0" fmla="*/ 2147483647 w 1152"/>
              <a:gd name="T1" fmla="*/ 0 h 840"/>
              <a:gd name="T2" fmla="*/ 2147483647 w 1152"/>
              <a:gd name="T3" fmla="*/ 2147483647 h 840"/>
              <a:gd name="T4" fmla="*/ 0 w 1152"/>
              <a:gd name="T5" fmla="*/ 2147483647 h 840"/>
              <a:gd name="T6" fmla="*/ 0 60000 65536"/>
              <a:gd name="T7" fmla="*/ 0 60000 65536"/>
              <a:gd name="T8" fmla="*/ 0 60000 65536"/>
              <a:gd name="T9" fmla="*/ 0 w 1152"/>
              <a:gd name="T10" fmla="*/ 0 h 840"/>
              <a:gd name="T11" fmla="*/ 1152 w 1152"/>
              <a:gd name="T12" fmla="*/ 840 h 8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840">
                <a:moveTo>
                  <a:pt x="1152" y="0"/>
                </a:moveTo>
                <a:cubicBezTo>
                  <a:pt x="1032" y="300"/>
                  <a:pt x="912" y="600"/>
                  <a:pt x="720" y="720"/>
                </a:cubicBezTo>
                <a:cubicBezTo>
                  <a:pt x="528" y="840"/>
                  <a:pt x="120" y="720"/>
                  <a:pt x="0" y="720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309" name="Line 13"/>
          <p:cNvSpPr>
            <a:spLocks noChangeShapeType="1"/>
          </p:cNvSpPr>
          <p:nvPr/>
        </p:nvSpPr>
        <p:spPr bwMode="auto">
          <a:xfrm>
            <a:off x="2743200" y="3657600"/>
            <a:ext cx="685800" cy="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310" name="Line 14"/>
          <p:cNvSpPr>
            <a:spLocks noChangeShapeType="1"/>
          </p:cNvSpPr>
          <p:nvPr/>
        </p:nvSpPr>
        <p:spPr bwMode="auto">
          <a:xfrm flipV="1">
            <a:off x="3429000" y="3429000"/>
            <a:ext cx="533400" cy="2286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311" name="Line 15"/>
          <p:cNvSpPr>
            <a:spLocks noChangeShapeType="1"/>
          </p:cNvSpPr>
          <p:nvPr/>
        </p:nvSpPr>
        <p:spPr bwMode="auto">
          <a:xfrm flipH="1">
            <a:off x="2590800" y="3352800"/>
            <a:ext cx="838200" cy="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312" name="Line 16"/>
          <p:cNvSpPr>
            <a:spLocks noChangeShapeType="1"/>
          </p:cNvSpPr>
          <p:nvPr/>
        </p:nvSpPr>
        <p:spPr bwMode="auto">
          <a:xfrm flipV="1">
            <a:off x="3429000" y="3124200"/>
            <a:ext cx="609600" cy="2286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313" name="Line 17"/>
          <p:cNvSpPr>
            <a:spLocks noChangeShapeType="1"/>
          </p:cNvSpPr>
          <p:nvPr/>
        </p:nvSpPr>
        <p:spPr bwMode="auto">
          <a:xfrm flipH="1" flipV="1">
            <a:off x="2743200" y="2971800"/>
            <a:ext cx="685800" cy="762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314" name="Line 18"/>
          <p:cNvSpPr>
            <a:spLocks noChangeShapeType="1"/>
          </p:cNvSpPr>
          <p:nvPr/>
        </p:nvSpPr>
        <p:spPr bwMode="auto">
          <a:xfrm flipV="1">
            <a:off x="3429000" y="2819400"/>
            <a:ext cx="381000" cy="2286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315" name="Line 19"/>
          <p:cNvSpPr>
            <a:spLocks noChangeShapeType="1"/>
          </p:cNvSpPr>
          <p:nvPr/>
        </p:nvSpPr>
        <p:spPr bwMode="auto">
          <a:xfrm flipH="1" flipV="1">
            <a:off x="3048000" y="2667000"/>
            <a:ext cx="304800" cy="762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316" name="Line 20"/>
          <p:cNvSpPr>
            <a:spLocks noChangeShapeType="1"/>
          </p:cNvSpPr>
          <p:nvPr/>
        </p:nvSpPr>
        <p:spPr bwMode="auto">
          <a:xfrm flipV="1">
            <a:off x="3352800" y="2590800"/>
            <a:ext cx="228600" cy="1524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317" name="Line 21"/>
          <p:cNvSpPr>
            <a:spLocks noChangeShapeType="1"/>
          </p:cNvSpPr>
          <p:nvPr/>
        </p:nvSpPr>
        <p:spPr bwMode="auto">
          <a:xfrm flipV="1">
            <a:off x="4267200" y="3886200"/>
            <a:ext cx="304800" cy="3810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318" name="Line 22"/>
          <p:cNvSpPr>
            <a:spLocks noChangeShapeType="1"/>
          </p:cNvSpPr>
          <p:nvPr/>
        </p:nvSpPr>
        <p:spPr bwMode="auto">
          <a:xfrm flipH="1">
            <a:off x="4114800" y="4267200"/>
            <a:ext cx="152400" cy="6096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319" name="Line 23"/>
          <p:cNvSpPr>
            <a:spLocks noChangeShapeType="1"/>
          </p:cNvSpPr>
          <p:nvPr/>
        </p:nvSpPr>
        <p:spPr bwMode="auto">
          <a:xfrm flipV="1">
            <a:off x="4572000" y="3962400"/>
            <a:ext cx="304800" cy="3810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320" name="Line 24"/>
          <p:cNvSpPr>
            <a:spLocks noChangeShapeType="1"/>
          </p:cNvSpPr>
          <p:nvPr/>
        </p:nvSpPr>
        <p:spPr bwMode="auto">
          <a:xfrm flipH="1">
            <a:off x="4495800" y="4343400"/>
            <a:ext cx="76200" cy="5334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321" name="Line 25"/>
          <p:cNvSpPr>
            <a:spLocks noChangeShapeType="1"/>
          </p:cNvSpPr>
          <p:nvPr/>
        </p:nvSpPr>
        <p:spPr bwMode="auto">
          <a:xfrm flipV="1">
            <a:off x="4876800" y="4114800"/>
            <a:ext cx="304800" cy="3048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322" name="Line 26"/>
          <p:cNvSpPr>
            <a:spLocks noChangeShapeType="1"/>
          </p:cNvSpPr>
          <p:nvPr/>
        </p:nvSpPr>
        <p:spPr bwMode="auto">
          <a:xfrm>
            <a:off x="4876800" y="4419600"/>
            <a:ext cx="76200" cy="3048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323" name="Line 27"/>
          <p:cNvSpPr>
            <a:spLocks noChangeShapeType="1"/>
          </p:cNvSpPr>
          <p:nvPr/>
        </p:nvSpPr>
        <p:spPr bwMode="auto">
          <a:xfrm flipV="1">
            <a:off x="3886200" y="3886200"/>
            <a:ext cx="228600" cy="2286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324" name="Line 28"/>
          <p:cNvSpPr>
            <a:spLocks noChangeShapeType="1"/>
          </p:cNvSpPr>
          <p:nvPr/>
        </p:nvSpPr>
        <p:spPr bwMode="auto">
          <a:xfrm flipH="1">
            <a:off x="3733800" y="4114800"/>
            <a:ext cx="152400" cy="7620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325" name="Line 29"/>
          <p:cNvSpPr>
            <a:spLocks noChangeShapeType="1"/>
          </p:cNvSpPr>
          <p:nvPr/>
        </p:nvSpPr>
        <p:spPr bwMode="auto">
          <a:xfrm flipV="1">
            <a:off x="5257800" y="2362200"/>
            <a:ext cx="0" cy="5334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326" name="Line 30"/>
          <p:cNvSpPr>
            <a:spLocks noChangeShapeType="1"/>
          </p:cNvSpPr>
          <p:nvPr/>
        </p:nvSpPr>
        <p:spPr bwMode="auto">
          <a:xfrm>
            <a:off x="5257800" y="2895600"/>
            <a:ext cx="381000" cy="3810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327" name="Line 31"/>
          <p:cNvSpPr>
            <a:spLocks noChangeShapeType="1"/>
          </p:cNvSpPr>
          <p:nvPr/>
        </p:nvSpPr>
        <p:spPr bwMode="auto">
          <a:xfrm flipV="1">
            <a:off x="5562600" y="2209800"/>
            <a:ext cx="0" cy="5334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328" name="Line 32"/>
          <p:cNvSpPr>
            <a:spLocks noChangeShapeType="1"/>
          </p:cNvSpPr>
          <p:nvPr/>
        </p:nvSpPr>
        <p:spPr bwMode="auto">
          <a:xfrm>
            <a:off x="5562600" y="2743200"/>
            <a:ext cx="457200" cy="4572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329" name="Line 33"/>
          <p:cNvSpPr>
            <a:spLocks noChangeShapeType="1"/>
          </p:cNvSpPr>
          <p:nvPr/>
        </p:nvSpPr>
        <p:spPr bwMode="auto">
          <a:xfrm flipV="1">
            <a:off x="5867400" y="2133600"/>
            <a:ext cx="0" cy="4572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330" name="Line 34"/>
          <p:cNvSpPr>
            <a:spLocks noChangeShapeType="1"/>
          </p:cNvSpPr>
          <p:nvPr/>
        </p:nvSpPr>
        <p:spPr bwMode="auto">
          <a:xfrm>
            <a:off x="5867400" y="2590800"/>
            <a:ext cx="381000" cy="3048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331" name="Line 35"/>
          <p:cNvSpPr>
            <a:spLocks noChangeShapeType="1"/>
          </p:cNvSpPr>
          <p:nvPr/>
        </p:nvSpPr>
        <p:spPr bwMode="auto">
          <a:xfrm flipV="1">
            <a:off x="6172200" y="2057400"/>
            <a:ext cx="0" cy="3048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332" name="Line 36"/>
          <p:cNvSpPr>
            <a:spLocks noChangeShapeType="1"/>
          </p:cNvSpPr>
          <p:nvPr/>
        </p:nvSpPr>
        <p:spPr bwMode="auto">
          <a:xfrm>
            <a:off x="6172200" y="2362200"/>
            <a:ext cx="304800" cy="2286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1" name="Rectangle 37"/>
          <p:cNvSpPr>
            <a:spLocks noChangeArrowheads="1"/>
          </p:cNvSpPr>
          <p:nvPr/>
        </p:nvSpPr>
        <p:spPr bwMode="auto">
          <a:xfrm>
            <a:off x="1066800" y="1295400"/>
            <a:ext cx="6858000" cy="4495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183334" name="WordArt 38"/>
          <p:cNvSpPr>
            <a:spLocks noChangeArrowheads="1" noChangeShapeType="1" noTextEdit="1"/>
          </p:cNvSpPr>
          <p:nvPr/>
        </p:nvSpPr>
        <p:spPr bwMode="auto">
          <a:xfrm>
            <a:off x="838200" y="228600"/>
            <a:ext cx="7162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Bước 4 : Vẽ chi tiết cho giống mẫu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3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3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8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8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8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18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18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18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8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8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18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18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18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18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18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18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18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18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18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18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18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18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18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000"/>
                                        <p:tgtEl>
                                          <p:spTgt spid="18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18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18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1000"/>
                                        <p:tgtEl>
                                          <p:spTgt spid="18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1000"/>
                                        <p:tgtEl>
                                          <p:spTgt spid="18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1000"/>
                                        <p:tgtEl>
                                          <p:spTgt spid="18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000"/>
                                        <p:tgtEl>
                                          <p:spTgt spid="18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1000"/>
                                        <p:tgtEl>
                                          <p:spTgt spid="18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1000"/>
                                        <p:tgtEl>
                                          <p:spTgt spid="18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0" grpId="0" animBg="1"/>
      <p:bldP spid="183301" grpId="0" animBg="1"/>
      <p:bldP spid="183302" grpId="0" animBg="1"/>
      <p:bldP spid="183303" grpId="0" animBg="1"/>
      <p:bldP spid="183304" grpId="0" animBg="1"/>
      <p:bldP spid="183305" grpId="0" animBg="1"/>
      <p:bldP spid="183306" grpId="0" animBg="1"/>
      <p:bldP spid="183307" grpId="0" animBg="1"/>
      <p:bldP spid="183308" grpId="0" animBg="1"/>
      <p:bldP spid="183309" grpId="0" animBg="1"/>
      <p:bldP spid="183310" grpId="0" animBg="1"/>
      <p:bldP spid="183311" grpId="0" animBg="1"/>
      <p:bldP spid="183312" grpId="0" animBg="1"/>
      <p:bldP spid="183313" grpId="0" animBg="1"/>
      <p:bldP spid="183314" grpId="0" animBg="1"/>
      <p:bldP spid="183315" grpId="0" animBg="1"/>
      <p:bldP spid="183316" grpId="0" animBg="1"/>
      <p:bldP spid="183317" grpId="0" animBg="1"/>
      <p:bldP spid="183318" grpId="0" animBg="1"/>
      <p:bldP spid="183319" grpId="0" animBg="1"/>
      <p:bldP spid="183320" grpId="0" animBg="1"/>
      <p:bldP spid="183321" grpId="0" animBg="1"/>
      <p:bldP spid="183322" grpId="0" animBg="1"/>
      <p:bldP spid="183323" grpId="0" animBg="1"/>
      <p:bldP spid="183324" grpId="0" animBg="1"/>
      <p:bldP spid="183325" grpId="0" animBg="1"/>
      <p:bldP spid="183326" grpId="0" animBg="1"/>
      <p:bldP spid="183327" grpId="0" animBg="1"/>
      <p:bldP spid="183328" grpId="0" animBg="1"/>
      <p:bldP spid="183329" grpId="0" animBg="1"/>
      <p:bldP spid="183330" grpId="0" animBg="1"/>
      <p:bldP spid="183331" grpId="0" animBg="1"/>
      <p:bldP spid="183332" grpId="0" animBg="1"/>
      <p:bldP spid="18333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4" name="Line 4"/>
          <p:cNvSpPr>
            <a:spLocks noChangeShapeType="1"/>
          </p:cNvSpPr>
          <p:nvPr/>
        </p:nvSpPr>
        <p:spPr bwMode="auto">
          <a:xfrm flipV="1">
            <a:off x="2057400" y="2057400"/>
            <a:ext cx="4648200" cy="28194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25" name="Line 5"/>
          <p:cNvSpPr>
            <a:spLocks noChangeShapeType="1"/>
          </p:cNvSpPr>
          <p:nvPr/>
        </p:nvSpPr>
        <p:spPr bwMode="auto">
          <a:xfrm flipH="1" flipV="1">
            <a:off x="3352800" y="2362200"/>
            <a:ext cx="152400" cy="1676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26" name="Line 6"/>
          <p:cNvSpPr>
            <a:spLocks noChangeShapeType="1"/>
          </p:cNvSpPr>
          <p:nvPr/>
        </p:nvSpPr>
        <p:spPr bwMode="auto">
          <a:xfrm>
            <a:off x="3505200" y="4038600"/>
            <a:ext cx="2057400" cy="609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27" name="Freeform 7"/>
          <p:cNvSpPr>
            <a:spLocks/>
          </p:cNvSpPr>
          <p:nvPr/>
        </p:nvSpPr>
        <p:spPr bwMode="auto">
          <a:xfrm>
            <a:off x="2565400" y="2362200"/>
            <a:ext cx="939800" cy="1676400"/>
          </a:xfrm>
          <a:custGeom>
            <a:avLst/>
            <a:gdLst>
              <a:gd name="T0" fmla="*/ 2147483647 w 592"/>
              <a:gd name="T1" fmla="*/ 2147483647 h 1056"/>
              <a:gd name="T2" fmla="*/ 2147483647 w 592"/>
              <a:gd name="T3" fmla="*/ 2147483647 h 1056"/>
              <a:gd name="T4" fmla="*/ 2147483647 w 592"/>
              <a:gd name="T5" fmla="*/ 0 h 1056"/>
              <a:gd name="T6" fmla="*/ 0 60000 65536"/>
              <a:gd name="T7" fmla="*/ 0 60000 65536"/>
              <a:gd name="T8" fmla="*/ 0 60000 65536"/>
              <a:gd name="T9" fmla="*/ 0 w 592"/>
              <a:gd name="T10" fmla="*/ 0 h 1056"/>
              <a:gd name="T11" fmla="*/ 592 w 592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2" h="1056">
                <a:moveTo>
                  <a:pt x="592" y="1056"/>
                </a:moveTo>
                <a:cubicBezTo>
                  <a:pt x="312" y="952"/>
                  <a:pt x="32" y="848"/>
                  <a:pt x="16" y="672"/>
                </a:cubicBezTo>
                <a:cubicBezTo>
                  <a:pt x="0" y="496"/>
                  <a:pt x="416" y="112"/>
                  <a:pt x="496" y="0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28" name="Freeform 8"/>
          <p:cNvSpPr>
            <a:spLocks/>
          </p:cNvSpPr>
          <p:nvPr/>
        </p:nvSpPr>
        <p:spPr bwMode="auto">
          <a:xfrm>
            <a:off x="3352800" y="2362200"/>
            <a:ext cx="711200" cy="1676400"/>
          </a:xfrm>
          <a:custGeom>
            <a:avLst/>
            <a:gdLst>
              <a:gd name="T0" fmla="*/ 0 w 448"/>
              <a:gd name="T1" fmla="*/ 0 h 1056"/>
              <a:gd name="T2" fmla="*/ 2147483647 w 448"/>
              <a:gd name="T3" fmla="*/ 2147483647 h 1056"/>
              <a:gd name="T4" fmla="*/ 2147483647 w 448"/>
              <a:gd name="T5" fmla="*/ 2147483647 h 1056"/>
              <a:gd name="T6" fmla="*/ 0 60000 65536"/>
              <a:gd name="T7" fmla="*/ 0 60000 65536"/>
              <a:gd name="T8" fmla="*/ 0 60000 65536"/>
              <a:gd name="T9" fmla="*/ 0 w 448"/>
              <a:gd name="T10" fmla="*/ 0 h 1056"/>
              <a:gd name="T11" fmla="*/ 448 w 448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8" h="1056">
                <a:moveTo>
                  <a:pt x="0" y="0"/>
                </a:moveTo>
                <a:cubicBezTo>
                  <a:pt x="208" y="176"/>
                  <a:pt x="416" y="352"/>
                  <a:pt x="432" y="528"/>
                </a:cubicBezTo>
                <a:cubicBezTo>
                  <a:pt x="448" y="704"/>
                  <a:pt x="152" y="968"/>
                  <a:pt x="96" y="1056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29" name="Freeform 9"/>
          <p:cNvSpPr>
            <a:spLocks/>
          </p:cNvSpPr>
          <p:nvPr/>
        </p:nvSpPr>
        <p:spPr bwMode="auto">
          <a:xfrm>
            <a:off x="3505200" y="3860800"/>
            <a:ext cx="2159000" cy="901700"/>
          </a:xfrm>
          <a:custGeom>
            <a:avLst/>
            <a:gdLst>
              <a:gd name="T0" fmla="*/ 0 w 1360"/>
              <a:gd name="T1" fmla="*/ 2147483647 h 568"/>
              <a:gd name="T2" fmla="*/ 2147483647 w 1360"/>
              <a:gd name="T3" fmla="*/ 2147483647 h 568"/>
              <a:gd name="T4" fmla="*/ 2147483647 w 1360"/>
              <a:gd name="T5" fmla="*/ 2147483647 h 568"/>
              <a:gd name="T6" fmla="*/ 2147483647 w 1360"/>
              <a:gd name="T7" fmla="*/ 2147483647 h 568"/>
              <a:gd name="T8" fmla="*/ 0 60000 65536"/>
              <a:gd name="T9" fmla="*/ 0 60000 65536"/>
              <a:gd name="T10" fmla="*/ 0 60000 65536"/>
              <a:gd name="T11" fmla="*/ 0 60000 65536"/>
              <a:gd name="T12" fmla="*/ 0 w 1360"/>
              <a:gd name="T13" fmla="*/ 0 h 568"/>
              <a:gd name="T14" fmla="*/ 1360 w 1360"/>
              <a:gd name="T15" fmla="*/ 568 h 5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0" h="568">
                <a:moveTo>
                  <a:pt x="0" y="112"/>
                </a:moveTo>
                <a:cubicBezTo>
                  <a:pt x="324" y="56"/>
                  <a:pt x="648" y="0"/>
                  <a:pt x="864" y="64"/>
                </a:cubicBezTo>
                <a:cubicBezTo>
                  <a:pt x="1080" y="128"/>
                  <a:pt x="1232" y="424"/>
                  <a:pt x="1296" y="496"/>
                </a:cubicBezTo>
                <a:cubicBezTo>
                  <a:pt x="1360" y="568"/>
                  <a:pt x="1256" y="496"/>
                  <a:pt x="1248" y="496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30" name="Freeform 10"/>
          <p:cNvSpPr>
            <a:spLocks/>
          </p:cNvSpPr>
          <p:nvPr/>
        </p:nvSpPr>
        <p:spPr bwMode="auto">
          <a:xfrm>
            <a:off x="3390900" y="4038600"/>
            <a:ext cx="2171700" cy="939800"/>
          </a:xfrm>
          <a:custGeom>
            <a:avLst/>
            <a:gdLst>
              <a:gd name="T0" fmla="*/ 2147483647 w 1368"/>
              <a:gd name="T1" fmla="*/ 2147483647 h 592"/>
              <a:gd name="T2" fmla="*/ 2147483647 w 1368"/>
              <a:gd name="T3" fmla="*/ 2147483647 h 592"/>
              <a:gd name="T4" fmla="*/ 2147483647 w 1368"/>
              <a:gd name="T5" fmla="*/ 0 h 592"/>
              <a:gd name="T6" fmla="*/ 0 60000 65536"/>
              <a:gd name="T7" fmla="*/ 0 60000 65536"/>
              <a:gd name="T8" fmla="*/ 0 60000 65536"/>
              <a:gd name="T9" fmla="*/ 0 w 1368"/>
              <a:gd name="T10" fmla="*/ 0 h 592"/>
              <a:gd name="T11" fmla="*/ 1368 w 1368"/>
              <a:gd name="T12" fmla="*/ 592 h 5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8" h="592">
                <a:moveTo>
                  <a:pt x="1368" y="384"/>
                </a:moveTo>
                <a:cubicBezTo>
                  <a:pt x="900" y="488"/>
                  <a:pt x="432" y="592"/>
                  <a:pt x="216" y="528"/>
                </a:cubicBezTo>
                <a:cubicBezTo>
                  <a:pt x="0" y="464"/>
                  <a:pt x="96" y="88"/>
                  <a:pt x="72" y="0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31" name="Freeform 11"/>
          <p:cNvSpPr>
            <a:spLocks/>
          </p:cNvSpPr>
          <p:nvPr/>
        </p:nvSpPr>
        <p:spPr bwMode="auto">
          <a:xfrm>
            <a:off x="4876800" y="2057400"/>
            <a:ext cx="1828800" cy="1143000"/>
          </a:xfrm>
          <a:custGeom>
            <a:avLst/>
            <a:gdLst>
              <a:gd name="T0" fmla="*/ 0 w 1152"/>
              <a:gd name="T1" fmla="*/ 2147483647 h 720"/>
              <a:gd name="T2" fmla="*/ 2147483647 w 1152"/>
              <a:gd name="T3" fmla="*/ 2147483647 h 720"/>
              <a:gd name="T4" fmla="*/ 2147483647 w 1152"/>
              <a:gd name="T5" fmla="*/ 0 h 720"/>
              <a:gd name="T6" fmla="*/ 0 60000 65536"/>
              <a:gd name="T7" fmla="*/ 0 60000 65536"/>
              <a:gd name="T8" fmla="*/ 0 60000 65536"/>
              <a:gd name="T9" fmla="*/ 0 w 1152"/>
              <a:gd name="T10" fmla="*/ 0 h 720"/>
              <a:gd name="T11" fmla="*/ 1152 w 1152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720">
                <a:moveTo>
                  <a:pt x="0" y="720"/>
                </a:moveTo>
                <a:cubicBezTo>
                  <a:pt x="72" y="492"/>
                  <a:pt x="144" y="264"/>
                  <a:pt x="336" y="144"/>
                </a:cubicBezTo>
                <a:cubicBezTo>
                  <a:pt x="528" y="24"/>
                  <a:pt x="1016" y="24"/>
                  <a:pt x="1152" y="0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32" name="Freeform 12"/>
          <p:cNvSpPr>
            <a:spLocks/>
          </p:cNvSpPr>
          <p:nvPr/>
        </p:nvSpPr>
        <p:spPr bwMode="auto">
          <a:xfrm>
            <a:off x="4876800" y="2057400"/>
            <a:ext cx="1828800" cy="1333500"/>
          </a:xfrm>
          <a:custGeom>
            <a:avLst/>
            <a:gdLst>
              <a:gd name="T0" fmla="*/ 2147483647 w 1152"/>
              <a:gd name="T1" fmla="*/ 0 h 840"/>
              <a:gd name="T2" fmla="*/ 2147483647 w 1152"/>
              <a:gd name="T3" fmla="*/ 2147483647 h 840"/>
              <a:gd name="T4" fmla="*/ 0 w 1152"/>
              <a:gd name="T5" fmla="*/ 2147483647 h 840"/>
              <a:gd name="T6" fmla="*/ 0 60000 65536"/>
              <a:gd name="T7" fmla="*/ 0 60000 65536"/>
              <a:gd name="T8" fmla="*/ 0 60000 65536"/>
              <a:gd name="T9" fmla="*/ 0 w 1152"/>
              <a:gd name="T10" fmla="*/ 0 h 840"/>
              <a:gd name="T11" fmla="*/ 1152 w 1152"/>
              <a:gd name="T12" fmla="*/ 840 h 8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840">
                <a:moveTo>
                  <a:pt x="1152" y="0"/>
                </a:moveTo>
                <a:cubicBezTo>
                  <a:pt x="1032" y="300"/>
                  <a:pt x="912" y="600"/>
                  <a:pt x="720" y="720"/>
                </a:cubicBezTo>
                <a:cubicBezTo>
                  <a:pt x="528" y="840"/>
                  <a:pt x="120" y="720"/>
                  <a:pt x="0" y="720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33" name="Line 13"/>
          <p:cNvSpPr>
            <a:spLocks noChangeShapeType="1"/>
          </p:cNvSpPr>
          <p:nvPr/>
        </p:nvSpPr>
        <p:spPr bwMode="auto">
          <a:xfrm>
            <a:off x="2743200" y="3657600"/>
            <a:ext cx="685800" cy="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34" name="Line 14"/>
          <p:cNvSpPr>
            <a:spLocks noChangeShapeType="1"/>
          </p:cNvSpPr>
          <p:nvPr/>
        </p:nvSpPr>
        <p:spPr bwMode="auto">
          <a:xfrm flipV="1">
            <a:off x="3429000" y="3429000"/>
            <a:ext cx="533400" cy="2286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35" name="Line 15"/>
          <p:cNvSpPr>
            <a:spLocks noChangeShapeType="1"/>
          </p:cNvSpPr>
          <p:nvPr/>
        </p:nvSpPr>
        <p:spPr bwMode="auto">
          <a:xfrm flipH="1">
            <a:off x="2590800" y="3352800"/>
            <a:ext cx="838200" cy="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36" name="Line 16"/>
          <p:cNvSpPr>
            <a:spLocks noChangeShapeType="1"/>
          </p:cNvSpPr>
          <p:nvPr/>
        </p:nvSpPr>
        <p:spPr bwMode="auto">
          <a:xfrm flipV="1">
            <a:off x="3429000" y="3124200"/>
            <a:ext cx="609600" cy="2286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37" name="Line 17"/>
          <p:cNvSpPr>
            <a:spLocks noChangeShapeType="1"/>
          </p:cNvSpPr>
          <p:nvPr/>
        </p:nvSpPr>
        <p:spPr bwMode="auto">
          <a:xfrm flipH="1" flipV="1">
            <a:off x="2743200" y="2971800"/>
            <a:ext cx="685800" cy="762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38" name="Line 18"/>
          <p:cNvSpPr>
            <a:spLocks noChangeShapeType="1"/>
          </p:cNvSpPr>
          <p:nvPr/>
        </p:nvSpPr>
        <p:spPr bwMode="auto">
          <a:xfrm flipV="1">
            <a:off x="3429000" y="2819400"/>
            <a:ext cx="381000" cy="2286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39" name="Line 19"/>
          <p:cNvSpPr>
            <a:spLocks noChangeShapeType="1"/>
          </p:cNvSpPr>
          <p:nvPr/>
        </p:nvSpPr>
        <p:spPr bwMode="auto">
          <a:xfrm flipH="1" flipV="1">
            <a:off x="3048000" y="2667000"/>
            <a:ext cx="304800" cy="762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40" name="Line 20"/>
          <p:cNvSpPr>
            <a:spLocks noChangeShapeType="1"/>
          </p:cNvSpPr>
          <p:nvPr/>
        </p:nvSpPr>
        <p:spPr bwMode="auto">
          <a:xfrm flipV="1">
            <a:off x="3352800" y="2590800"/>
            <a:ext cx="228600" cy="1524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41" name="Line 21"/>
          <p:cNvSpPr>
            <a:spLocks noChangeShapeType="1"/>
          </p:cNvSpPr>
          <p:nvPr/>
        </p:nvSpPr>
        <p:spPr bwMode="auto">
          <a:xfrm flipV="1">
            <a:off x="4267200" y="3886200"/>
            <a:ext cx="304800" cy="3810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42" name="Line 22"/>
          <p:cNvSpPr>
            <a:spLocks noChangeShapeType="1"/>
          </p:cNvSpPr>
          <p:nvPr/>
        </p:nvSpPr>
        <p:spPr bwMode="auto">
          <a:xfrm flipH="1">
            <a:off x="4114800" y="4267200"/>
            <a:ext cx="152400" cy="6096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43" name="Line 23"/>
          <p:cNvSpPr>
            <a:spLocks noChangeShapeType="1"/>
          </p:cNvSpPr>
          <p:nvPr/>
        </p:nvSpPr>
        <p:spPr bwMode="auto">
          <a:xfrm flipV="1">
            <a:off x="4572000" y="3962400"/>
            <a:ext cx="304800" cy="3810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44" name="Line 24"/>
          <p:cNvSpPr>
            <a:spLocks noChangeShapeType="1"/>
          </p:cNvSpPr>
          <p:nvPr/>
        </p:nvSpPr>
        <p:spPr bwMode="auto">
          <a:xfrm flipH="1">
            <a:off x="4495800" y="4343400"/>
            <a:ext cx="76200" cy="5334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45" name="Line 25"/>
          <p:cNvSpPr>
            <a:spLocks noChangeShapeType="1"/>
          </p:cNvSpPr>
          <p:nvPr/>
        </p:nvSpPr>
        <p:spPr bwMode="auto">
          <a:xfrm flipV="1">
            <a:off x="4876800" y="4114800"/>
            <a:ext cx="304800" cy="3048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46" name="Line 26"/>
          <p:cNvSpPr>
            <a:spLocks noChangeShapeType="1"/>
          </p:cNvSpPr>
          <p:nvPr/>
        </p:nvSpPr>
        <p:spPr bwMode="auto">
          <a:xfrm>
            <a:off x="4876800" y="4419600"/>
            <a:ext cx="76200" cy="3048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47" name="Line 27"/>
          <p:cNvSpPr>
            <a:spLocks noChangeShapeType="1"/>
          </p:cNvSpPr>
          <p:nvPr/>
        </p:nvSpPr>
        <p:spPr bwMode="auto">
          <a:xfrm flipV="1">
            <a:off x="3886200" y="3886200"/>
            <a:ext cx="228600" cy="2286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48" name="Line 28"/>
          <p:cNvSpPr>
            <a:spLocks noChangeShapeType="1"/>
          </p:cNvSpPr>
          <p:nvPr/>
        </p:nvSpPr>
        <p:spPr bwMode="auto">
          <a:xfrm flipH="1">
            <a:off x="3733800" y="4114800"/>
            <a:ext cx="152400" cy="7620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49" name="Line 29"/>
          <p:cNvSpPr>
            <a:spLocks noChangeShapeType="1"/>
          </p:cNvSpPr>
          <p:nvPr/>
        </p:nvSpPr>
        <p:spPr bwMode="auto">
          <a:xfrm flipV="1">
            <a:off x="5257800" y="2362200"/>
            <a:ext cx="0" cy="5334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50" name="Line 30"/>
          <p:cNvSpPr>
            <a:spLocks noChangeShapeType="1"/>
          </p:cNvSpPr>
          <p:nvPr/>
        </p:nvSpPr>
        <p:spPr bwMode="auto">
          <a:xfrm>
            <a:off x="5257800" y="2895600"/>
            <a:ext cx="381000" cy="3810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51" name="Line 31"/>
          <p:cNvSpPr>
            <a:spLocks noChangeShapeType="1"/>
          </p:cNvSpPr>
          <p:nvPr/>
        </p:nvSpPr>
        <p:spPr bwMode="auto">
          <a:xfrm flipV="1">
            <a:off x="5562600" y="2209800"/>
            <a:ext cx="0" cy="5334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52" name="Line 32"/>
          <p:cNvSpPr>
            <a:spLocks noChangeShapeType="1"/>
          </p:cNvSpPr>
          <p:nvPr/>
        </p:nvSpPr>
        <p:spPr bwMode="auto">
          <a:xfrm>
            <a:off x="5562600" y="2743200"/>
            <a:ext cx="457200" cy="4572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53" name="Line 33"/>
          <p:cNvSpPr>
            <a:spLocks noChangeShapeType="1"/>
          </p:cNvSpPr>
          <p:nvPr/>
        </p:nvSpPr>
        <p:spPr bwMode="auto">
          <a:xfrm flipV="1">
            <a:off x="5867400" y="2133600"/>
            <a:ext cx="0" cy="4572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54" name="Line 34"/>
          <p:cNvSpPr>
            <a:spLocks noChangeShapeType="1"/>
          </p:cNvSpPr>
          <p:nvPr/>
        </p:nvSpPr>
        <p:spPr bwMode="auto">
          <a:xfrm>
            <a:off x="5867400" y="2590800"/>
            <a:ext cx="381000" cy="3048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55" name="Line 35"/>
          <p:cNvSpPr>
            <a:spLocks noChangeShapeType="1"/>
          </p:cNvSpPr>
          <p:nvPr/>
        </p:nvSpPr>
        <p:spPr bwMode="auto">
          <a:xfrm flipV="1">
            <a:off x="6172200" y="2057400"/>
            <a:ext cx="0" cy="3048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56" name="Line 36"/>
          <p:cNvSpPr>
            <a:spLocks noChangeShapeType="1"/>
          </p:cNvSpPr>
          <p:nvPr/>
        </p:nvSpPr>
        <p:spPr bwMode="auto">
          <a:xfrm>
            <a:off x="6172200" y="2362200"/>
            <a:ext cx="304800" cy="2286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5" name="Rectangle 37"/>
          <p:cNvSpPr>
            <a:spLocks noChangeArrowheads="1"/>
          </p:cNvSpPr>
          <p:nvPr/>
        </p:nvSpPr>
        <p:spPr bwMode="auto">
          <a:xfrm>
            <a:off x="1066800" y="1295400"/>
            <a:ext cx="6858000" cy="4495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184358" name="WordArt 38"/>
          <p:cNvSpPr>
            <a:spLocks noChangeArrowheads="1" noChangeShapeType="1" noTextEdit="1"/>
          </p:cNvSpPr>
          <p:nvPr/>
        </p:nvSpPr>
        <p:spPr bwMode="auto">
          <a:xfrm>
            <a:off x="3200400" y="381000"/>
            <a:ext cx="3429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Bước 5 : Vẽ màu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8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184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184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184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84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84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184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18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18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18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18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18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18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18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18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18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18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18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18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000"/>
                                        <p:tgtEl>
                                          <p:spTgt spid="18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18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18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1000"/>
                                        <p:tgtEl>
                                          <p:spTgt spid="18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1000"/>
                                        <p:tgtEl>
                                          <p:spTgt spid="18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1000"/>
                                        <p:tgtEl>
                                          <p:spTgt spid="18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000"/>
                                        <p:tgtEl>
                                          <p:spTgt spid="18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1000"/>
                                        <p:tgtEl>
                                          <p:spTgt spid="18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1000"/>
                                        <p:tgtEl>
                                          <p:spTgt spid="18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2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2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2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4" grpId="0" animBg="1"/>
      <p:bldP spid="184325" grpId="0" animBg="1"/>
      <p:bldP spid="184326" grpId="0" animBg="1"/>
      <p:bldP spid="184327" grpId="0" animBg="1"/>
      <p:bldP spid="184328" grpId="0" animBg="1"/>
      <p:bldP spid="184329" grpId="0" animBg="1"/>
      <p:bldP spid="184330" grpId="0" animBg="1"/>
      <p:bldP spid="184331" grpId="0" animBg="1"/>
      <p:bldP spid="184332" grpId="0" animBg="1"/>
      <p:bldP spid="184333" grpId="0" animBg="1"/>
      <p:bldP spid="184334" grpId="0" animBg="1"/>
      <p:bldP spid="184335" grpId="0" animBg="1"/>
      <p:bldP spid="184336" grpId="0" animBg="1"/>
      <p:bldP spid="184337" grpId="0" animBg="1"/>
      <p:bldP spid="184338" grpId="0" animBg="1"/>
      <p:bldP spid="184339" grpId="0" animBg="1"/>
      <p:bldP spid="184340" grpId="0" animBg="1"/>
      <p:bldP spid="184341" grpId="0" animBg="1"/>
      <p:bldP spid="184342" grpId="0" animBg="1"/>
      <p:bldP spid="184343" grpId="0" animBg="1"/>
      <p:bldP spid="184344" grpId="0" animBg="1"/>
      <p:bldP spid="184345" grpId="0" animBg="1"/>
      <p:bldP spid="184346" grpId="0" animBg="1"/>
      <p:bldP spid="184347" grpId="0" animBg="1"/>
      <p:bldP spid="184348" grpId="0" animBg="1"/>
      <p:bldP spid="184349" grpId="0" animBg="1"/>
      <p:bldP spid="184350" grpId="0" animBg="1"/>
      <p:bldP spid="184351" grpId="0" animBg="1"/>
      <p:bldP spid="184352" grpId="0" animBg="1"/>
      <p:bldP spid="184353" grpId="0" animBg="1"/>
      <p:bldP spid="184354" grpId="0" animBg="1"/>
      <p:bldP spid="184355" grpId="0" animBg="1"/>
      <p:bldP spid="184356" grpId="0" animBg="1"/>
      <p:bldP spid="18435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ChangeArrowheads="1"/>
          </p:cNvSpPr>
          <p:nvPr/>
        </p:nvSpPr>
        <p:spPr bwMode="auto">
          <a:xfrm>
            <a:off x="838200" y="457200"/>
            <a:ext cx="6019800" cy="13716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sz="2800">
              <a:latin typeface="Arial" charset="0"/>
            </a:endParaRPr>
          </a:p>
        </p:txBody>
      </p:sp>
      <p:sp>
        <p:nvSpPr>
          <p:cNvPr id="194563" name="WordArt 3"/>
          <p:cNvSpPr>
            <a:spLocks noChangeArrowheads="1" noChangeShapeType="1" noTextEdit="1"/>
          </p:cNvSpPr>
          <p:nvPr/>
        </p:nvSpPr>
        <p:spPr bwMode="auto">
          <a:xfrm>
            <a:off x="1524000" y="900113"/>
            <a:ext cx="4686300" cy="547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2.Cách vẽ:</a:t>
            </a:r>
          </a:p>
        </p:txBody>
      </p:sp>
      <p:sp>
        <p:nvSpPr>
          <p:cNvPr id="194564" name="Text Box 4"/>
          <p:cNvSpPr txBox="1">
            <a:spLocks noChangeArrowheads="1"/>
          </p:cNvSpPr>
          <p:nvPr/>
        </p:nvSpPr>
        <p:spPr bwMode="auto">
          <a:xfrm>
            <a:off x="342900" y="1858963"/>
            <a:ext cx="8420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en-US" sz="2800" b="1" u="sng">
                <a:solidFill>
                  <a:srgbClr val="0000FF"/>
                </a:solidFill>
                <a:latin typeface="Arial" charset="0"/>
                <a:sym typeface="Wingdings 2" pitchFamily="18" charset="2"/>
              </a:rPr>
              <a:t>B</a:t>
            </a:r>
            <a:r>
              <a:rPr lang="vi-VN" altLang="en-US" sz="2800" b="1" u="sng">
                <a:solidFill>
                  <a:srgbClr val="0000FF"/>
                </a:solidFill>
                <a:latin typeface="Arial" charset="0"/>
                <a:sym typeface="Wingdings 2" pitchFamily="18" charset="2"/>
              </a:rPr>
              <a:t>ư</a:t>
            </a:r>
            <a:r>
              <a:rPr lang="en-US" altLang="en-US" sz="2800" b="1" u="sng">
                <a:solidFill>
                  <a:srgbClr val="0000FF"/>
                </a:solidFill>
                <a:latin typeface="Arial" charset="0"/>
                <a:sym typeface="Wingdings 2" pitchFamily="18" charset="2"/>
              </a:rPr>
              <a:t>ớc 1:</a:t>
            </a:r>
            <a:r>
              <a:rPr lang="en-US" altLang="en-US" sz="2800">
                <a:latin typeface="Arial" charset="0"/>
              </a:rPr>
              <a:t>  </a:t>
            </a:r>
            <a:r>
              <a:rPr lang="en-US" altLang="en-US" sz="2800" b="1">
                <a:solidFill>
                  <a:srgbClr val="FF5050"/>
                </a:solidFill>
                <a:latin typeface="Arial" charset="0"/>
              </a:rPr>
              <a:t>Vẽ phác hình dáng chung của cành lá</a:t>
            </a:r>
          </a:p>
        </p:txBody>
      </p: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304800" y="2514600"/>
            <a:ext cx="5772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en-US" sz="2800" b="1" u="sng">
                <a:solidFill>
                  <a:srgbClr val="0000FF"/>
                </a:solidFill>
                <a:latin typeface="Arial" charset="0"/>
                <a:sym typeface="Wingdings 2" pitchFamily="18" charset="2"/>
              </a:rPr>
              <a:t>B</a:t>
            </a:r>
            <a:r>
              <a:rPr lang="vi-VN" altLang="en-US" sz="2800" b="1" u="sng">
                <a:solidFill>
                  <a:srgbClr val="0000FF"/>
                </a:solidFill>
                <a:latin typeface="Arial" charset="0"/>
                <a:sym typeface="Wingdings 2" pitchFamily="18" charset="2"/>
              </a:rPr>
              <a:t>ư</a:t>
            </a:r>
            <a:r>
              <a:rPr lang="en-US" altLang="en-US" sz="2800" b="1" u="sng">
                <a:solidFill>
                  <a:srgbClr val="0000FF"/>
                </a:solidFill>
                <a:latin typeface="Arial" charset="0"/>
                <a:sym typeface="Wingdings 2" pitchFamily="18" charset="2"/>
              </a:rPr>
              <a:t>ớc 2:</a:t>
            </a:r>
            <a:r>
              <a:rPr lang="en-US" altLang="en-US" sz="2800">
                <a:latin typeface="Arial" charset="0"/>
              </a:rPr>
              <a:t>  </a:t>
            </a:r>
            <a:r>
              <a:rPr lang="en-US" altLang="en-US" sz="2800" b="1">
                <a:solidFill>
                  <a:srgbClr val="CC0000"/>
                </a:solidFill>
                <a:latin typeface="Arial" charset="0"/>
              </a:rPr>
              <a:t>Vẽ phác cành, cuống lá</a:t>
            </a:r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304800" y="3200400"/>
            <a:ext cx="6972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en-US" sz="2800" b="1" u="sng">
                <a:solidFill>
                  <a:srgbClr val="0000FF"/>
                </a:solidFill>
                <a:latin typeface="Arial" charset="0"/>
                <a:sym typeface="Wingdings 2" pitchFamily="18" charset="2"/>
              </a:rPr>
              <a:t>B</a:t>
            </a:r>
            <a:r>
              <a:rPr lang="vi-VN" altLang="en-US" sz="2800" b="1" u="sng">
                <a:solidFill>
                  <a:srgbClr val="0000FF"/>
                </a:solidFill>
                <a:latin typeface="Arial" charset="0"/>
                <a:sym typeface="Wingdings 2" pitchFamily="18" charset="2"/>
              </a:rPr>
              <a:t>ư</a:t>
            </a:r>
            <a:r>
              <a:rPr lang="en-US" altLang="en-US" sz="2800" b="1" u="sng">
                <a:solidFill>
                  <a:srgbClr val="0000FF"/>
                </a:solidFill>
                <a:latin typeface="Arial" charset="0"/>
                <a:sym typeface="Wingdings 2" pitchFamily="18" charset="2"/>
              </a:rPr>
              <a:t>ớc 3:</a:t>
            </a:r>
            <a:r>
              <a:rPr lang="en-US" altLang="en-US" sz="2800">
                <a:latin typeface="Arial" charset="0"/>
              </a:rPr>
              <a:t> </a:t>
            </a:r>
            <a:r>
              <a:rPr lang="en-US" altLang="en-US" sz="2800" b="1">
                <a:solidFill>
                  <a:srgbClr val="800000"/>
                </a:solidFill>
                <a:latin typeface="Arial" charset="0"/>
              </a:rPr>
              <a:t>Vẽ phác hình của từng chiếc lá</a:t>
            </a:r>
          </a:p>
        </p:txBody>
      </p: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304800" y="3886200"/>
            <a:ext cx="60309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en-US" sz="2800" b="1" u="sng">
                <a:solidFill>
                  <a:srgbClr val="0000FF"/>
                </a:solidFill>
                <a:latin typeface="Arial" charset="0"/>
                <a:sym typeface="Wingdings 2" pitchFamily="18" charset="2"/>
              </a:rPr>
              <a:t>B</a:t>
            </a:r>
            <a:r>
              <a:rPr lang="vi-VN" altLang="en-US" sz="2800" b="1" u="sng">
                <a:solidFill>
                  <a:srgbClr val="0000FF"/>
                </a:solidFill>
                <a:latin typeface="Arial" charset="0"/>
                <a:sym typeface="Wingdings 2" pitchFamily="18" charset="2"/>
              </a:rPr>
              <a:t>ư</a:t>
            </a:r>
            <a:r>
              <a:rPr lang="en-US" altLang="en-US" sz="2800" b="1" u="sng">
                <a:solidFill>
                  <a:srgbClr val="0000FF"/>
                </a:solidFill>
                <a:latin typeface="Arial" charset="0"/>
                <a:sym typeface="Wingdings 2" pitchFamily="18" charset="2"/>
              </a:rPr>
              <a:t>ớc 4:</a:t>
            </a:r>
            <a:r>
              <a:rPr lang="en-US" altLang="en-US" sz="2800">
                <a:latin typeface="Arial" charset="0"/>
              </a:rPr>
              <a:t> </a:t>
            </a:r>
            <a:r>
              <a:rPr lang="en-US" altLang="en-US" sz="2800" b="1">
                <a:solidFill>
                  <a:schemeClr val="tx2"/>
                </a:solidFill>
                <a:latin typeface="Arial" charset="0"/>
              </a:rPr>
              <a:t>Vẽ chi tiết cho giống mẫu</a:t>
            </a:r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304800" y="4572000"/>
            <a:ext cx="2955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en-US" sz="2800" b="1" u="sng">
                <a:solidFill>
                  <a:srgbClr val="0000FF"/>
                </a:solidFill>
                <a:latin typeface="Arial" charset="0"/>
                <a:sym typeface="Wingdings 2" pitchFamily="18" charset="2"/>
              </a:rPr>
              <a:t>B</a:t>
            </a:r>
            <a:r>
              <a:rPr lang="vi-VN" altLang="en-US" sz="2800" b="1" u="sng">
                <a:solidFill>
                  <a:srgbClr val="0000FF"/>
                </a:solidFill>
                <a:latin typeface="Arial" charset="0"/>
                <a:sym typeface="Wingdings 2" pitchFamily="18" charset="2"/>
              </a:rPr>
              <a:t>ư</a:t>
            </a:r>
            <a:r>
              <a:rPr lang="en-US" altLang="en-US" sz="2800" b="1" u="sng">
                <a:solidFill>
                  <a:srgbClr val="0000FF"/>
                </a:solidFill>
                <a:latin typeface="Arial" charset="0"/>
                <a:sym typeface="Wingdings 2" pitchFamily="18" charset="2"/>
              </a:rPr>
              <a:t>ớc 5:</a:t>
            </a:r>
            <a:r>
              <a:rPr lang="en-US" altLang="en-US" sz="2800">
                <a:latin typeface="Arial" charset="0"/>
              </a:rPr>
              <a:t> </a:t>
            </a:r>
            <a:r>
              <a:rPr lang="en-US" altLang="en-US" sz="2800" b="1">
                <a:solidFill>
                  <a:srgbClr val="993300"/>
                </a:solidFill>
                <a:latin typeface="Arial" charset="0"/>
              </a:rPr>
              <a:t>Vẽ màu</a:t>
            </a: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45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45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64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720"/>
                            </p:stCondLst>
                            <p:childTnLst>
                              <p:par>
                                <p:cTn id="3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3" grpId="0" animBg="1"/>
      <p:bldP spid="194564" grpId="0"/>
      <p:bldP spid="194565" grpId="0"/>
      <p:bldP spid="194566" grpId="0"/>
      <p:bldP spid="194567" grpId="0"/>
      <p:bldP spid="19456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066800" y="1143000"/>
            <a:ext cx="7010400" cy="4876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199683" name="Line 3"/>
          <p:cNvSpPr>
            <a:spLocks noChangeShapeType="1"/>
          </p:cNvSpPr>
          <p:nvPr/>
        </p:nvSpPr>
        <p:spPr bwMode="auto">
          <a:xfrm flipH="1">
            <a:off x="5562600" y="2057400"/>
            <a:ext cx="1219200" cy="2590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684" name="Line 4"/>
          <p:cNvSpPr>
            <a:spLocks noChangeShapeType="1"/>
          </p:cNvSpPr>
          <p:nvPr/>
        </p:nvSpPr>
        <p:spPr bwMode="auto">
          <a:xfrm flipH="1">
            <a:off x="4038600" y="4648200"/>
            <a:ext cx="15240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685" name="Line 5"/>
          <p:cNvSpPr>
            <a:spLocks noChangeShapeType="1"/>
          </p:cNvSpPr>
          <p:nvPr/>
        </p:nvSpPr>
        <p:spPr bwMode="auto">
          <a:xfrm flipH="1" flipV="1">
            <a:off x="2743200" y="4495800"/>
            <a:ext cx="12954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686" name="Line 6"/>
          <p:cNvSpPr>
            <a:spLocks noChangeShapeType="1"/>
          </p:cNvSpPr>
          <p:nvPr/>
        </p:nvSpPr>
        <p:spPr bwMode="auto">
          <a:xfrm flipV="1">
            <a:off x="2133600" y="2057400"/>
            <a:ext cx="4648200" cy="2819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687" name="Line 7"/>
          <p:cNvSpPr>
            <a:spLocks noChangeShapeType="1"/>
          </p:cNvSpPr>
          <p:nvPr/>
        </p:nvSpPr>
        <p:spPr bwMode="auto">
          <a:xfrm flipH="1" flipV="1">
            <a:off x="2590800" y="3200400"/>
            <a:ext cx="15240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688" name="Line 8"/>
          <p:cNvSpPr>
            <a:spLocks noChangeShapeType="1"/>
          </p:cNvSpPr>
          <p:nvPr/>
        </p:nvSpPr>
        <p:spPr bwMode="auto">
          <a:xfrm flipV="1">
            <a:off x="2590800" y="2362200"/>
            <a:ext cx="7620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689" name="Line 9"/>
          <p:cNvSpPr>
            <a:spLocks noChangeShapeType="1"/>
          </p:cNvSpPr>
          <p:nvPr/>
        </p:nvSpPr>
        <p:spPr bwMode="auto">
          <a:xfrm flipV="1">
            <a:off x="3352800" y="2057400"/>
            <a:ext cx="34290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690" name="WordArt 10"/>
          <p:cNvSpPr>
            <a:spLocks noChangeArrowheads="1" noChangeShapeType="1" noTextEdit="1"/>
          </p:cNvSpPr>
          <p:nvPr/>
        </p:nvSpPr>
        <p:spPr bwMode="auto">
          <a:xfrm>
            <a:off x="1447800" y="228600"/>
            <a:ext cx="6172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Bước 1 : Vẽ phác hình dáng chung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cover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9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9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9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9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99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99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9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9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9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animBg="1"/>
      <p:bldP spid="199684" grpId="0" animBg="1"/>
      <p:bldP spid="199685" grpId="0" animBg="1"/>
      <p:bldP spid="199686" grpId="0" animBg="1"/>
      <p:bldP spid="199687" grpId="0" animBg="1"/>
      <p:bldP spid="199688" grpId="0" animBg="1"/>
      <p:bldP spid="199689" grpId="0" animBg="1"/>
      <p:bldP spid="19969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99"/>
            </a:gs>
            <a:gs pos="100000">
              <a:srgbClr val="A4EC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85800" y="53340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en-US">
                <a:solidFill>
                  <a:srgbClr val="003300"/>
                </a:solidFill>
                <a:latin typeface="Arial" charset="0"/>
              </a:rPr>
              <a:t>Tranh khắc thạch cao </a:t>
            </a:r>
            <a:r>
              <a:rPr lang="en-US" altLang="en-US" b="1">
                <a:solidFill>
                  <a:srgbClr val="003300"/>
                </a:solidFill>
                <a:latin typeface="Arial" charset="0"/>
              </a:rPr>
              <a:t>của họa</a:t>
            </a:r>
            <a:r>
              <a:rPr lang="en-US" altLang="en-US">
                <a:solidFill>
                  <a:srgbClr val="003300"/>
                </a:solidFill>
                <a:latin typeface="Arial" charset="0"/>
              </a:rPr>
              <a:t> sĩ             Đ</a:t>
            </a:r>
            <a:r>
              <a:rPr lang="vi-VN" altLang="en-US">
                <a:solidFill>
                  <a:srgbClr val="003300"/>
                </a:solidFill>
                <a:latin typeface="Arial" charset="0"/>
              </a:rPr>
              <a:t>ư</a:t>
            </a:r>
            <a:r>
              <a:rPr lang="en-US" altLang="en-US">
                <a:solidFill>
                  <a:srgbClr val="003300"/>
                </a:solidFill>
                <a:latin typeface="Arial" charset="0"/>
              </a:rPr>
              <a:t>ờng Ngọc Cảnh.</a:t>
            </a:r>
          </a:p>
        </p:txBody>
      </p:sp>
      <p:pic>
        <p:nvPicPr>
          <p:cNvPr id="24595" name="Picture 19" descr="TINH VAT M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685800"/>
            <a:ext cx="3810000" cy="3810000"/>
          </a:xfrm>
          <a:prstGeom prst="rect">
            <a:avLst/>
          </a:prstGeom>
          <a:noFill/>
          <a:ln w="57150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24596" name="Picture 20" descr="TINH VAT SAU RIE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685800"/>
            <a:ext cx="3810000" cy="3810000"/>
          </a:xfrm>
          <a:prstGeom prst="rect">
            <a:avLst/>
          </a:prstGeom>
          <a:solidFill>
            <a:srgbClr val="990000"/>
          </a:solidFill>
          <a:ln w="57150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24598" name="WordArt 22"/>
          <p:cNvSpPr>
            <a:spLocks noChangeArrowheads="1" noChangeShapeType="1" noTextEdit="1"/>
          </p:cNvSpPr>
          <p:nvPr/>
        </p:nvSpPr>
        <p:spPr bwMode="auto">
          <a:xfrm>
            <a:off x="2667000" y="4648200"/>
            <a:ext cx="3276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Tĩnh vật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  <p:bldP spid="2459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990600" y="1143000"/>
            <a:ext cx="7010400" cy="4724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 flipV="1">
            <a:off x="2133600" y="2057400"/>
            <a:ext cx="464820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 flipH="1" flipV="1">
            <a:off x="2590800" y="3200400"/>
            <a:ext cx="152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 flipV="1">
            <a:off x="2590800" y="23622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 flipV="1">
            <a:off x="3352800" y="2057400"/>
            <a:ext cx="3429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 flipH="1">
            <a:off x="5562600" y="2057400"/>
            <a:ext cx="1219200" cy="2590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 flipH="1">
            <a:off x="4038600" y="4648200"/>
            <a:ext cx="15240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H="1" flipV="1">
            <a:off x="2743200" y="4495800"/>
            <a:ext cx="12954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V="1">
            <a:off x="2133600" y="2057400"/>
            <a:ext cx="4648200" cy="2819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 flipH="1" flipV="1">
            <a:off x="2590800" y="3200400"/>
            <a:ext cx="15240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 flipV="1">
            <a:off x="2590800" y="2362200"/>
            <a:ext cx="7620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 flipV="1">
            <a:off x="3352800" y="2057400"/>
            <a:ext cx="34290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718" name="Line 14"/>
          <p:cNvSpPr>
            <a:spLocks noChangeShapeType="1"/>
          </p:cNvSpPr>
          <p:nvPr/>
        </p:nvSpPr>
        <p:spPr bwMode="auto">
          <a:xfrm flipH="1" flipV="1">
            <a:off x="3352800" y="2362200"/>
            <a:ext cx="152400" cy="1676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719" name="Line 15"/>
          <p:cNvSpPr>
            <a:spLocks noChangeShapeType="1"/>
          </p:cNvSpPr>
          <p:nvPr/>
        </p:nvSpPr>
        <p:spPr bwMode="auto">
          <a:xfrm>
            <a:off x="3505200" y="4038600"/>
            <a:ext cx="2057400" cy="609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720" name="Line 16"/>
          <p:cNvSpPr>
            <a:spLocks noChangeShapeType="1"/>
          </p:cNvSpPr>
          <p:nvPr/>
        </p:nvSpPr>
        <p:spPr bwMode="auto">
          <a:xfrm flipH="1" flipV="1">
            <a:off x="2667000" y="3810000"/>
            <a:ext cx="838200" cy="228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721" name="Line 17"/>
          <p:cNvSpPr>
            <a:spLocks noChangeShapeType="1"/>
          </p:cNvSpPr>
          <p:nvPr/>
        </p:nvSpPr>
        <p:spPr bwMode="auto">
          <a:xfrm flipH="1" flipV="1">
            <a:off x="2590800" y="3124200"/>
            <a:ext cx="76200" cy="685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722" name="Line 18"/>
          <p:cNvSpPr>
            <a:spLocks noChangeShapeType="1"/>
          </p:cNvSpPr>
          <p:nvPr/>
        </p:nvSpPr>
        <p:spPr bwMode="auto">
          <a:xfrm flipV="1">
            <a:off x="2590800" y="2362200"/>
            <a:ext cx="762000" cy="762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723" name="Line 19"/>
          <p:cNvSpPr>
            <a:spLocks noChangeShapeType="1"/>
          </p:cNvSpPr>
          <p:nvPr/>
        </p:nvSpPr>
        <p:spPr bwMode="auto">
          <a:xfrm>
            <a:off x="3352800" y="2362200"/>
            <a:ext cx="685800" cy="609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724" name="Line 20"/>
          <p:cNvSpPr>
            <a:spLocks noChangeShapeType="1"/>
          </p:cNvSpPr>
          <p:nvPr/>
        </p:nvSpPr>
        <p:spPr bwMode="auto">
          <a:xfrm>
            <a:off x="4038600" y="2971800"/>
            <a:ext cx="0" cy="533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725" name="Line 21"/>
          <p:cNvSpPr>
            <a:spLocks noChangeShapeType="1"/>
          </p:cNvSpPr>
          <p:nvPr/>
        </p:nvSpPr>
        <p:spPr bwMode="auto">
          <a:xfrm flipH="1">
            <a:off x="3505200" y="3505200"/>
            <a:ext cx="533400" cy="533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726" name="Line 22"/>
          <p:cNvSpPr>
            <a:spLocks noChangeShapeType="1"/>
          </p:cNvSpPr>
          <p:nvPr/>
        </p:nvSpPr>
        <p:spPr bwMode="auto">
          <a:xfrm flipV="1">
            <a:off x="3505200" y="3810000"/>
            <a:ext cx="1143000" cy="228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727" name="Line 23"/>
          <p:cNvSpPr>
            <a:spLocks noChangeShapeType="1"/>
          </p:cNvSpPr>
          <p:nvPr/>
        </p:nvSpPr>
        <p:spPr bwMode="auto">
          <a:xfrm>
            <a:off x="4648200" y="3810000"/>
            <a:ext cx="533400" cy="304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728" name="Line 24"/>
          <p:cNvSpPr>
            <a:spLocks noChangeShapeType="1"/>
          </p:cNvSpPr>
          <p:nvPr/>
        </p:nvSpPr>
        <p:spPr bwMode="auto">
          <a:xfrm>
            <a:off x="5181600" y="4114800"/>
            <a:ext cx="381000" cy="533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729" name="Line 25"/>
          <p:cNvSpPr>
            <a:spLocks noChangeShapeType="1"/>
          </p:cNvSpPr>
          <p:nvPr/>
        </p:nvSpPr>
        <p:spPr bwMode="auto">
          <a:xfrm flipH="1">
            <a:off x="4038600" y="4648200"/>
            <a:ext cx="1524000" cy="304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730" name="Line 26"/>
          <p:cNvSpPr>
            <a:spLocks noChangeShapeType="1"/>
          </p:cNvSpPr>
          <p:nvPr/>
        </p:nvSpPr>
        <p:spPr bwMode="auto">
          <a:xfrm flipH="1" flipV="1">
            <a:off x="3352800" y="4724400"/>
            <a:ext cx="685800" cy="228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731" name="Line 27"/>
          <p:cNvSpPr>
            <a:spLocks noChangeShapeType="1"/>
          </p:cNvSpPr>
          <p:nvPr/>
        </p:nvSpPr>
        <p:spPr bwMode="auto">
          <a:xfrm flipV="1">
            <a:off x="3352800" y="4038600"/>
            <a:ext cx="152400" cy="685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732" name="Line 28"/>
          <p:cNvSpPr>
            <a:spLocks noChangeShapeType="1"/>
          </p:cNvSpPr>
          <p:nvPr/>
        </p:nvSpPr>
        <p:spPr bwMode="auto">
          <a:xfrm flipV="1">
            <a:off x="4876800" y="2514600"/>
            <a:ext cx="0" cy="609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733" name="Line 29"/>
          <p:cNvSpPr>
            <a:spLocks noChangeShapeType="1"/>
          </p:cNvSpPr>
          <p:nvPr/>
        </p:nvSpPr>
        <p:spPr bwMode="auto">
          <a:xfrm flipV="1">
            <a:off x="4876800" y="2133600"/>
            <a:ext cx="914400" cy="381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734" name="Line 30"/>
          <p:cNvSpPr>
            <a:spLocks noChangeShapeType="1"/>
          </p:cNvSpPr>
          <p:nvPr/>
        </p:nvSpPr>
        <p:spPr bwMode="auto">
          <a:xfrm flipV="1">
            <a:off x="5791200" y="2057400"/>
            <a:ext cx="914400" cy="76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735" name="Line 31"/>
          <p:cNvSpPr>
            <a:spLocks noChangeShapeType="1"/>
          </p:cNvSpPr>
          <p:nvPr/>
        </p:nvSpPr>
        <p:spPr bwMode="auto">
          <a:xfrm flipH="1">
            <a:off x="6324600" y="2057400"/>
            <a:ext cx="381000" cy="990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736" name="Line 32"/>
          <p:cNvSpPr>
            <a:spLocks noChangeShapeType="1"/>
          </p:cNvSpPr>
          <p:nvPr/>
        </p:nvSpPr>
        <p:spPr bwMode="auto">
          <a:xfrm flipH="1">
            <a:off x="5486400" y="3048000"/>
            <a:ext cx="838200" cy="381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737" name="Line 33"/>
          <p:cNvSpPr>
            <a:spLocks noChangeShapeType="1"/>
          </p:cNvSpPr>
          <p:nvPr/>
        </p:nvSpPr>
        <p:spPr bwMode="auto">
          <a:xfrm flipH="1" flipV="1">
            <a:off x="4876800" y="3124200"/>
            <a:ext cx="609600" cy="304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738" name="WordArt 34"/>
          <p:cNvSpPr>
            <a:spLocks noChangeArrowheads="1" noChangeShapeType="1" noTextEdit="1"/>
          </p:cNvSpPr>
          <p:nvPr/>
        </p:nvSpPr>
        <p:spPr bwMode="auto">
          <a:xfrm>
            <a:off x="1371600" y="38100"/>
            <a:ext cx="6400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Bước 2 : Vẽ phác cành cuống lá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0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0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00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00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0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0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0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0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0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00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20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0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20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20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20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20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20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20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20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20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20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20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8" grpId="0" animBg="1"/>
      <p:bldP spid="200719" grpId="0" animBg="1"/>
      <p:bldP spid="200720" grpId="0" animBg="1"/>
      <p:bldP spid="200721" grpId="0" animBg="1"/>
      <p:bldP spid="200722" grpId="0" animBg="1"/>
      <p:bldP spid="200723" grpId="0" animBg="1"/>
      <p:bldP spid="200724" grpId="0" animBg="1"/>
      <p:bldP spid="200725" grpId="0" animBg="1"/>
      <p:bldP spid="200726" grpId="0" animBg="1"/>
      <p:bldP spid="200727" grpId="0" animBg="1"/>
      <p:bldP spid="200728" grpId="0" animBg="1"/>
      <p:bldP spid="200729" grpId="0" animBg="1"/>
      <p:bldP spid="200730" grpId="0" animBg="1"/>
      <p:bldP spid="200731" grpId="0" animBg="1"/>
      <p:bldP spid="200732" grpId="0" animBg="1"/>
      <p:bldP spid="200733" grpId="0" animBg="1"/>
      <p:bldP spid="200734" grpId="0" animBg="1"/>
      <p:bldP spid="200735" grpId="0" animBg="1"/>
      <p:bldP spid="200736" grpId="0" animBg="1"/>
      <p:bldP spid="200737" grpId="0" animBg="1"/>
      <p:bldP spid="20073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Line 2"/>
          <p:cNvSpPr>
            <a:spLocks noChangeShapeType="1"/>
          </p:cNvSpPr>
          <p:nvPr/>
        </p:nvSpPr>
        <p:spPr bwMode="auto">
          <a:xfrm flipH="1" flipV="1">
            <a:off x="3352800" y="2362200"/>
            <a:ext cx="152400" cy="1676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3505200" y="4038600"/>
            <a:ext cx="2057400" cy="609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 flipH="1">
            <a:off x="4038600" y="4648200"/>
            <a:ext cx="15240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 flipV="1">
            <a:off x="2590800" y="2362200"/>
            <a:ext cx="7620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 flipV="1">
            <a:off x="2133600" y="2057400"/>
            <a:ext cx="4648200" cy="2819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 flipH="1">
            <a:off x="5562600" y="2057400"/>
            <a:ext cx="1219200" cy="2590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 flipH="1" flipV="1">
            <a:off x="2743200" y="4495800"/>
            <a:ext cx="12954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 flipV="1">
            <a:off x="3352800" y="2057400"/>
            <a:ext cx="34290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 flipH="1" flipV="1">
            <a:off x="2590800" y="3200400"/>
            <a:ext cx="15240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 flipH="1">
            <a:off x="6324600" y="2057400"/>
            <a:ext cx="381000" cy="990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 flipH="1" flipV="1">
            <a:off x="2590800" y="3124200"/>
            <a:ext cx="76200" cy="685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>
            <a:off x="3352800" y="2362200"/>
            <a:ext cx="685800" cy="609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>
            <a:off x="4038600" y="2971800"/>
            <a:ext cx="0" cy="533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 flipH="1">
            <a:off x="3505200" y="3505200"/>
            <a:ext cx="533400" cy="533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 flipV="1">
            <a:off x="3505200" y="3810000"/>
            <a:ext cx="1143000" cy="228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>
            <a:off x="4648200" y="3810000"/>
            <a:ext cx="533400" cy="304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4" name="Line 18"/>
          <p:cNvSpPr>
            <a:spLocks noChangeShapeType="1"/>
          </p:cNvSpPr>
          <p:nvPr/>
        </p:nvSpPr>
        <p:spPr bwMode="auto">
          <a:xfrm>
            <a:off x="5181600" y="4114800"/>
            <a:ext cx="381000" cy="533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5" name="Line 19"/>
          <p:cNvSpPr>
            <a:spLocks noChangeShapeType="1"/>
          </p:cNvSpPr>
          <p:nvPr/>
        </p:nvSpPr>
        <p:spPr bwMode="auto">
          <a:xfrm flipH="1">
            <a:off x="4038600" y="4648200"/>
            <a:ext cx="1524000" cy="304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6" name="Line 20"/>
          <p:cNvSpPr>
            <a:spLocks noChangeShapeType="1"/>
          </p:cNvSpPr>
          <p:nvPr/>
        </p:nvSpPr>
        <p:spPr bwMode="auto">
          <a:xfrm flipH="1" flipV="1">
            <a:off x="3352800" y="4724400"/>
            <a:ext cx="685800" cy="228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7" name="Line 21"/>
          <p:cNvSpPr>
            <a:spLocks noChangeShapeType="1"/>
          </p:cNvSpPr>
          <p:nvPr/>
        </p:nvSpPr>
        <p:spPr bwMode="auto">
          <a:xfrm flipV="1">
            <a:off x="3352800" y="4038600"/>
            <a:ext cx="152400" cy="685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8" name="Line 22"/>
          <p:cNvSpPr>
            <a:spLocks noChangeShapeType="1"/>
          </p:cNvSpPr>
          <p:nvPr/>
        </p:nvSpPr>
        <p:spPr bwMode="auto">
          <a:xfrm flipV="1">
            <a:off x="4953000" y="2133600"/>
            <a:ext cx="838200" cy="381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9" name="Line 23"/>
          <p:cNvSpPr>
            <a:spLocks noChangeShapeType="1"/>
          </p:cNvSpPr>
          <p:nvPr/>
        </p:nvSpPr>
        <p:spPr bwMode="auto">
          <a:xfrm flipV="1">
            <a:off x="5791200" y="2057400"/>
            <a:ext cx="914400" cy="76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0" name="Line 24"/>
          <p:cNvSpPr>
            <a:spLocks noChangeShapeType="1"/>
          </p:cNvSpPr>
          <p:nvPr/>
        </p:nvSpPr>
        <p:spPr bwMode="auto">
          <a:xfrm flipH="1">
            <a:off x="5486400" y="3048000"/>
            <a:ext cx="838200" cy="381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1" name="Line 25"/>
          <p:cNvSpPr>
            <a:spLocks noChangeShapeType="1"/>
          </p:cNvSpPr>
          <p:nvPr/>
        </p:nvSpPr>
        <p:spPr bwMode="auto">
          <a:xfrm flipH="1" flipV="1">
            <a:off x="4876800" y="3124200"/>
            <a:ext cx="609600" cy="304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2" name="Line 26"/>
          <p:cNvSpPr>
            <a:spLocks noChangeShapeType="1"/>
          </p:cNvSpPr>
          <p:nvPr/>
        </p:nvSpPr>
        <p:spPr bwMode="auto">
          <a:xfrm flipH="1" flipV="1">
            <a:off x="2667000" y="3810000"/>
            <a:ext cx="838200" cy="228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3" name="Line 27"/>
          <p:cNvSpPr>
            <a:spLocks noChangeShapeType="1"/>
          </p:cNvSpPr>
          <p:nvPr/>
        </p:nvSpPr>
        <p:spPr bwMode="auto">
          <a:xfrm flipV="1">
            <a:off x="2590800" y="2362200"/>
            <a:ext cx="762000" cy="762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4" name="Line 28"/>
          <p:cNvSpPr>
            <a:spLocks noChangeShapeType="1"/>
          </p:cNvSpPr>
          <p:nvPr/>
        </p:nvSpPr>
        <p:spPr bwMode="auto">
          <a:xfrm flipV="1">
            <a:off x="4876800" y="2514600"/>
            <a:ext cx="76200" cy="685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5" name="Rectangle 29"/>
          <p:cNvSpPr>
            <a:spLocks noChangeArrowheads="1"/>
          </p:cNvSpPr>
          <p:nvPr/>
        </p:nvSpPr>
        <p:spPr bwMode="auto">
          <a:xfrm>
            <a:off x="914400" y="1219200"/>
            <a:ext cx="6934200" cy="4724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34846" name="Line 30"/>
          <p:cNvSpPr>
            <a:spLocks noChangeShapeType="1"/>
          </p:cNvSpPr>
          <p:nvPr/>
        </p:nvSpPr>
        <p:spPr bwMode="auto">
          <a:xfrm flipV="1">
            <a:off x="2133600" y="2057400"/>
            <a:ext cx="464820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7" name="Line 31"/>
          <p:cNvSpPr>
            <a:spLocks noChangeShapeType="1"/>
          </p:cNvSpPr>
          <p:nvPr/>
        </p:nvSpPr>
        <p:spPr bwMode="auto">
          <a:xfrm flipH="1" flipV="1">
            <a:off x="2590800" y="3200400"/>
            <a:ext cx="152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8" name="Line 32"/>
          <p:cNvSpPr>
            <a:spLocks noChangeShapeType="1"/>
          </p:cNvSpPr>
          <p:nvPr/>
        </p:nvSpPr>
        <p:spPr bwMode="auto">
          <a:xfrm flipV="1">
            <a:off x="2590800" y="23622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9" name="Line 33"/>
          <p:cNvSpPr>
            <a:spLocks noChangeShapeType="1"/>
          </p:cNvSpPr>
          <p:nvPr/>
        </p:nvSpPr>
        <p:spPr bwMode="auto">
          <a:xfrm flipV="1">
            <a:off x="3352800" y="2057400"/>
            <a:ext cx="3429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62" name="Freeform 34"/>
          <p:cNvSpPr>
            <a:spLocks/>
          </p:cNvSpPr>
          <p:nvPr/>
        </p:nvSpPr>
        <p:spPr bwMode="auto">
          <a:xfrm>
            <a:off x="3505200" y="3822700"/>
            <a:ext cx="2159000" cy="901700"/>
          </a:xfrm>
          <a:custGeom>
            <a:avLst/>
            <a:gdLst>
              <a:gd name="T0" fmla="*/ 0 w 1360"/>
              <a:gd name="T1" fmla="*/ 2147483647 h 568"/>
              <a:gd name="T2" fmla="*/ 2147483647 w 1360"/>
              <a:gd name="T3" fmla="*/ 2147483647 h 568"/>
              <a:gd name="T4" fmla="*/ 2147483647 w 1360"/>
              <a:gd name="T5" fmla="*/ 2147483647 h 568"/>
              <a:gd name="T6" fmla="*/ 2147483647 w 1360"/>
              <a:gd name="T7" fmla="*/ 2147483647 h 568"/>
              <a:gd name="T8" fmla="*/ 0 60000 65536"/>
              <a:gd name="T9" fmla="*/ 0 60000 65536"/>
              <a:gd name="T10" fmla="*/ 0 60000 65536"/>
              <a:gd name="T11" fmla="*/ 0 60000 65536"/>
              <a:gd name="T12" fmla="*/ 0 w 1360"/>
              <a:gd name="T13" fmla="*/ 0 h 568"/>
              <a:gd name="T14" fmla="*/ 1360 w 1360"/>
              <a:gd name="T15" fmla="*/ 568 h 5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0" h="568">
                <a:moveTo>
                  <a:pt x="0" y="112"/>
                </a:moveTo>
                <a:cubicBezTo>
                  <a:pt x="324" y="56"/>
                  <a:pt x="648" y="0"/>
                  <a:pt x="864" y="64"/>
                </a:cubicBezTo>
                <a:cubicBezTo>
                  <a:pt x="1080" y="128"/>
                  <a:pt x="1232" y="424"/>
                  <a:pt x="1296" y="496"/>
                </a:cubicBezTo>
                <a:cubicBezTo>
                  <a:pt x="1360" y="568"/>
                  <a:pt x="1256" y="496"/>
                  <a:pt x="1248" y="496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63" name="Freeform 35"/>
          <p:cNvSpPr>
            <a:spLocks/>
          </p:cNvSpPr>
          <p:nvPr/>
        </p:nvSpPr>
        <p:spPr bwMode="auto">
          <a:xfrm>
            <a:off x="3390900" y="4038600"/>
            <a:ext cx="2171700" cy="939800"/>
          </a:xfrm>
          <a:custGeom>
            <a:avLst/>
            <a:gdLst>
              <a:gd name="T0" fmla="*/ 2147483647 w 1368"/>
              <a:gd name="T1" fmla="*/ 2147483647 h 592"/>
              <a:gd name="T2" fmla="*/ 2147483647 w 1368"/>
              <a:gd name="T3" fmla="*/ 2147483647 h 592"/>
              <a:gd name="T4" fmla="*/ 2147483647 w 1368"/>
              <a:gd name="T5" fmla="*/ 0 h 592"/>
              <a:gd name="T6" fmla="*/ 0 60000 65536"/>
              <a:gd name="T7" fmla="*/ 0 60000 65536"/>
              <a:gd name="T8" fmla="*/ 0 60000 65536"/>
              <a:gd name="T9" fmla="*/ 0 w 1368"/>
              <a:gd name="T10" fmla="*/ 0 h 592"/>
              <a:gd name="T11" fmla="*/ 1368 w 1368"/>
              <a:gd name="T12" fmla="*/ 592 h 5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8" h="592">
                <a:moveTo>
                  <a:pt x="1368" y="384"/>
                </a:moveTo>
                <a:cubicBezTo>
                  <a:pt x="900" y="488"/>
                  <a:pt x="432" y="592"/>
                  <a:pt x="216" y="528"/>
                </a:cubicBezTo>
                <a:cubicBezTo>
                  <a:pt x="0" y="464"/>
                  <a:pt x="96" y="88"/>
                  <a:pt x="72" y="0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64" name="Freeform 36"/>
          <p:cNvSpPr>
            <a:spLocks/>
          </p:cNvSpPr>
          <p:nvPr/>
        </p:nvSpPr>
        <p:spPr bwMode="auto">
          <a:xfrm>
            <a:off x="4876800" y="2057400"/>
            <a:ext cx="1828800" cy="1143000"/>
          </a:xfrm>
          <a:custGeom>
            <a:avLst/>
            <a:gdLst>
              <a:gd name="T0" fmla="*/ 0 w 1152"/>
              <a:gd name="T1" fmla="*/ 2147483647 h 720"/>
              <a:gd name="T2" fmla="*/ 2147483647 w 1152"/>
              <a:gd name="T3" fmla="*/ 2147483647 h 720"/>
              <a:gd name="T4" fmla="*/ 2147483647 w 1152"/>
              <a:gd name="T5" fmla="*/ 0 h 720"/>
              <a:gd name="T6" fmla="*/ 0 60000 65536"/>
              <a:gd name="T7" fmla="*/ 0 60000 65536"/>
              <a:gd name="T8" fmla="*/ 0 60000 65536"/>
              <a:gd name="T9" fmla="*/ 0 w 1152"/>
              <a:gd name="T10" fmla="*/ 0 h 720"/>
              <a:gd name="T11" fmla="*/ 1152 w 1152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720">
                <a:moveTo>
                  <a:pt x="0" y="720"/>
                </a:moveTo>
                <a:cubicBezTo>
                  <a:pt x="72" y="492"/>
                  <a:pt x="144" y="264"/>
                  <a:pt x="336" y="144"/>
                </a:cubicBezTo>
                <a:cubicBezTo>
                  <a:pt x="528" y="24"/>
                  <a:pt x="1016" y="24"/>
                  <a:pt x="1152" y="0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65" name="Freeform 37"/>
          <p:cNvSpPr>
            <a:spLocks/>
          </p:cNvSpPr>
          <p:nvPr/>
        </p:nvSpPr>
        <p:spPr bwMode="auto">
          <a:xfrm>
            <a:off x="4876800" y="2057400"/>
            <a:ext cx="1828800" cy="1333500"/>
          </a:xfrm>
          <a:custGeom>
            <a:avLst/>
            <a:gdLst>
              <a:gd name="T0" fmla="*/ 2147483647 w 1152"/>
              <a:gd name="T1" fmla="*/ 0 h 840"/>
              <a:gd name="T2" fmla="*/ 2147483647 w 1152"/>
              <a:gd name="T3" fmla="*/ 2147483647 h 840"/>
              <a:gd name="T4" fmla="*/ 0 w 1152"/>
              <a:gd name="T5" fmla="*/ 2147483647 h 840"/>
              <a:gd name="T6" fmla="*/ 0 60000 65536"/>
              <a:gd name="T7" fmla="*/ 0 60000 65536"/>
              <a:gd name="T8" fmla="*/ 0 60000 65536"/>
              <a:gd name="T9" fmla="*/ 0 w 1152"/>
              <a:gd name="T10" fmla="*/ 0 h 840"/>
              <a:gd name="T11" fmla="*/ 1152 w 1152"/>
              <a:gd name="T12" fmla="*/ 840 h 8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840">
                <a:moveTo>
                  <a:pt x="1152" y="0"/>
                </a:moveTo>
                <a:cubicBezTo>
                  <a:pt x="1032" y="300"/>
                  <a:pt x="912" y="600"/>
                  <a:pt x="720" y="720"/>
                </a:cubicBezTo>
                <a:cubicBezTo>
                  <a:pt x="528" y="840"/>
                  <a:pt x="120" y="720"/>
                  <a:pt x="0" y="720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66" name="WordArt 38"/>
          <p:cNvSpPr>
            <a:spLocks noChangeArrowheads="1" noChangeShapeType="1" noTextEdit="1"/>
          </p:cNvSpPr>
          <p:nvPr/>
        </p:nvSpPr>
        <p:spPr bwMode="auto">
          <a:xfrm>
            <a:off x="838200" y="114300"/>
            <a:ext cx="6781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Bước 3 :Vẽ phác hình của từng chiếc lá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01767" name="Freeform 39"/>
          <p:cNvSpPr>
            <a:spLocks/>
          </p:cNvSpPr>
          <p:nvPr/>
        </p:nvSpPr>
        <p:spPr bwMode="auto">
          <a:xfrm>
            <a:off x="2590800" y="2362200"/>
            <a:ext cx="939800" cy="1676400"/>
          </a:xfrm>
          <a:custGeom>
            <a:avLst/>
            <a:gdLst>
              <a:gd name="T0" fmla="*/ 2147483647 w 592"/>
              <a:gd name="T1" fmla="*/ 2147483647 h 1056"/>
              <a:gd name="T2" fmla="*/ 2147483647 w 592"/>
              <a:gd name="T3" fmla="*/ 2147483647 h 1056"/>
              <a:gd name="T4" fmla="*/ 2147483647 w 592"/>
              <a:gd name="T5" fmla="*/ 0 h 1056"/>
              <a:gd name="T6" fmla="*/ 0 60000 65536"/>
              <a:gd name="T7" fmla="*/ 0 60000 65536"/>
              <a:gd name="T8" fmla="*/ 0 60000 65536"/>
              <a:gd name="T9" fmla="*/ 0 w 592"/>
              <a:gd name="T10" fmla="*/ 0 h 1056"/>
              <a:gd name="T11" fmla="*/ 592 w 592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2" h="1056">
                <a:moveTo>
                  <a:pt x="592" y="1056"/>
                </a:moveTo>
                <a:cubicBezTo>
                  <a:pt x="312" y="952"/>
                  <a:pt x="32" y="848"/>
                  <a:pt x="16" y="672"/>
                </a:cubicBezTo>
                <a:cubicBezTo>
                  <a:pt x="0" y="496"/>
                  <a:pt x="416" y="112"/>
                  <a:pt x="496" y="0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68" name="Freeform 40"/>
          <p:cNvSpPr>
            <a:spLocks/>
          </p:cNvSpPr>
          <p:nvPr/>
        </p:nvSpPr>
        <p:spPr bwMode="auto">
          <a:xfrm>
            <a:off x="3352800" y="2362200"/>
            <a:ext cx="711200" cy="1676400"/>
          </a:xfrm>
          <a:custGeom>
            <a:avLst/>
            <a:gdLst>
              <a:gd name="T0" fmla="*/ 0 w 448"/>
              <a:gd name="T1" fmla="*/ 0 h 1056"/>
              <a:gd name="T2" fmla="*/ 2147483647 w 448"/>
              <a:gd name="T3" fmla="*/ 2147483647 h 1056"/>
              <a:gd name="T4" fmla="*/ 2147483647 w 448"/>
              <a:gd name="T5" fmla="*/ 2147483647 h 1056"/>
              <a:gd name="T6" fmla="*/ 0 60000 65536"/>
              <a:gd name="T7" fmla="*/ 0 60000 65536"/>
              <a:gd name="T8" fmla="*/ 0 60000 65536"/>
              <a:gd name="T9" fmla="*/ 0 w 448"/>
              <a:gd name="T10" fmla="*/ 0 h 1056"/>
              <a:gd name="T11" fmla="*/ 448 w 448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8" h="1056">
                <a:moveTo>
                  <a:pt x="0" y="0"/>
                </a:moveTo>
                <a:cubicBezTo>
                  <a:pt x="208" y="176"/>
                  <a:pt x="416" y="352"/>
                  <a:pt x="432" y="528"/>
                </a:cubicBezTo>
                <a:cubicBezTo>
                  <a:pt x="448" y="704"/>
                  <a:pt x="152" y="968"/>
                  <a:pt x="96" y="1056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1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1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0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20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20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20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20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000"/>
                                        <p:tgtEl>
                                          <p:spTgt spid="20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62" grpId="0" animBg="1"/>
      <p:bldP spid="201763" grpId="0" animBg="1"/>
      <p:bldP spid="201764" grpId="0" animBg="1"/>
      <p:bldP spid="201765" grpId="0" animBg="1"/>
      <p:bldP spid="201766" grpId="0" animBg="1"/>
      <p:bldP spid="201767" grpId="0" animBg="1"/>
      <p:bldP spid="20176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Line 2"/>
          <p:cNvSpPr>
            <a:spLocks noChangeShapeType="1"/>
          </p:cNvSpPr>
          <p:nvPr/>
        </p:nvSpPr>
        <p:spPr bwMode="auto">
          <a:xfrm flipV="1">
            <a:off x="2057400" y="2057400"/>
            <a:ext cx="4648200" cy="28194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2755" name="Line 3"/>
          <p:cNvSpPr>
            <a:spLocks noChangeShapeType="1"/>
          </p:cNvSpPr>
          <p:nvPr/>
        </p:nvSpPr>
        <p:spPr bwMode="auto">
          <a:xfrm flipH="1" flipV="1">
            <a:off x="3352800" y="2362200"/>
            <a:ext cx="152400" cy="1676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2756" name="Line 4"/>
          <p:cNvSpPr>
            <a:spLocks noChangeShapeType="1"/>
          </p:cNvSpPr>
          <p:nvPr/>
        </p:nvSpPr>
        <p:spPr bwMode="auto">
          <a:xfrm>
            <a:off x="3505200" y="4038600"/>
            <a:ext cx="2057400" cy="609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2757" name="Freeform 5"/>
          <p:cNvSpPr>
            <a:spLocks/>
          </p:cNvSpPr>
          <p:nvPr/>
        </p:nvSpPr>
        <p:spPr bwMode="auto">
          <a:xfrm>
            <a:off x="2565400" y="2362200"/>
            <a:ext cx="939800" cy="1676400"/>
          </a:xfrm>
          <a:custGeom>
            <a:avLst/>
            <a:gdLst>
              <a:gd name="T0" fmla="*/ 2147483647 w 592"/>
              <a:gd name="T1" fmla="*/ 2147483647 h 1056"/>
              <a:gd name="T2" fmla="*/ 2147483647 w 592"/>
              <a:gd name="T3" fmla="*/ 2147483647 h 1056"/>
              <a:gd name="T4" fmla="*/ 2147483647 w 592"/>
              <a:gd name="T5" fmla="*/ 0 h 1056"/>
              <a:gd name="T6" fmla="*/ 0 60000 65536"/>
              <a:gd name="T7" fmla="*/ 0 60000 65536"/>
              <a:gd name="T8" fmla="*/ 0 60000 65536"/>
              <a:gd name="T9" fmla="*/ 0 w 592"/>
              <a:gd name="T10" fmla="*/ 0 h 1056"/>
              <a:gd name="T11" fmla="*/ 592 w 592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2" h="1056">
                <a:moveTo>
                  <a:pt x="592" y="1056"/>
                </a:moveTo>
                <a:cubicBezTo>
                  <a:pt x="312" y="952"/>
                  <a:pt x="32" y="848"/>
                  <a:pt x="16" y="672"/>
                </a:cubicBezTo>
                <a:cubicBezTo>
                  <a:pt x="0" y="496"/>
                  <a:pt x="416" y="112"/>
                  <a:pt x="496" y="0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2758" name="Freeform 6"/>
          <p:cNvSpPr>
            <a:spLocks/>
          </p:cNvSpPr>
          <p:nvPr/>
        </p:nvSpPr>
        <p:spPr bwMode="auto">
          <a:xfrm>
            <a:off x="3352800" y="2362200"/>
            <a:ext cx="711200" cy="1676400"/>
          </a:xfrm>
          <a:custGeom>
            <a:avLst/>
            <a:gdLst>
              <a:gd name="T0" fmla="*/ 0 w 448"/>
              <a:gd name="T1" fmla="*/ 0 h 1056"/>
              <a:gd name="T2" fmla="*/ 2147483647 w 448"/>
              <a:gd name="T3" fmla="*/ 2147483647 h 1056"/>
              <a:gd name="T4" fmla="*/ 2147483647 w 448"/>
              <a:gd name="T5" fmla="*/ 2147483647 h 1056"/>
              <a:gd name="T6" fmla="*/ 0 60000 65536"/>
              <a:gd name="T7" fmla="*/ 0 60000 65536"/>
              <a:gd name="T8" fmla="*/ 0 60000 65536"/>
              <a:gd name="T9" fmla="*/ 0 w 448"/>
              <a:gd name="T10" fmla="*/ 0 h 1056"/>
              <a:gd name="T11" fmla="*/ 448 w 448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8" h="1056">
                <a:moveTo>
                  <a:pt x="0" y="0"/>
                </a:moveTo>
                <a:cubicBezTo>
                  <a:pt x="208" y="176"/>
                  <a:pt x="416" y="352"/>
                  <a:pt x="432" y="528"/>
                </a:cubicBezTo>
                <a:cubicBezTo>
                  <a:pt x="448" y="704"/>
                  <a:pt x="152" y="968"/>
                  <a:pt x="96" y="1056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2759" name="Freeform 7"/>
          <p:cNvSpPr>
            <a:spLocks/>
          </p:cNvSpPr>
          <p:nvPr/>
        </p:nvSpPr>
        <p:spPr bwMode="auto">
          <a:xfrm>
            <a:off x="3505200" y="3860800"/>
            <a:ext cx="2159000" cy="901700"/>
          </a:xfrm>
          <a:custGeom>
            <a:avLst/>
            <a:gdLst>
              <a:gd name="T0" fmla="*/ 0 w 1360"/>
              <a:gd name="T1" fmla="*/ 2147483647 h 568"/>
              <a:gd name="T2" fmla="*/ 2147483647 w 1360"/>
              <a:gd name="T3" fmla="*/ 2147483647 h 568"/>
              <a:gd name="T4" fmla="*/ 2147483647 w 1360"/>
              <a:gd name="T5" fmla="*/ 2147483647 h 568"/>
              <a:gd name="T6" fmla="*/ 2147483647 w 1360"/>
              <a:gd name="T7" fmla="*/ 2147483647 h 568"/>
              <a:gd name="T8" fmla="*/ 0 60000 65536"/>
              <a:gd name="T9" fmla="*/ 0 60000 65536"/>
              <a:gd name="T10" fmla="*/ 0 60000 65536"/>
              <a:gd name="T11" fmla="*/ 0 60000 65536"/>
              <a:gd name="T12" fmla="*/ 0 w 1360"/>
              <a:gd name="T13" fmla="*/ 0 h 568"/>
              <a:gd name="T14" fmla="*/ 1360 w 1360"/>
              <a:gd name="T15" fmla="*/ 568 h 5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0" h="568">
                <a:moveTo>
                  <a:pt x="0" y="112"/>
                </a:moveTo>
                <a:cubicBezTo>
                  <a:pt x="324" y="56"/>
                  <a:pt x="648" y="0"/>
                  <a:pt x="864" y="64"/>
                </a:cubicBezTo>
                <a:cubicBezTo>
                  <a:pt x="1080" y="128"/>
                  <a:pt x="1232" y="424"/>
                  <a:pt x="1296" y="496"/>
                </a:cubicBezTo>
                <a:cubicBezTo>
                  <a:pt x="1360" y="568"/>
                  <a:pt x="1256" y="496"/>
                  <a:pt x="1248" y="496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2760" name="Freeform 8"/>
          <p:cNvSpPr>
            <a:spLocks/>
          </p:cNvSpPr>
          <p:nvPr/>
        </p:nvSpPr>
        <p:spPr bwMode="auto">
          <a:xfrm>
            <a:off x="3390900" y="4038600"/>
            <a:ext cx="2171700" cy="939800"/>
          </a:xfrm>
          <a:custGeom>
            <a:avLst/>
            <a:gdLst>
              <a:gd name="T0" fmla="*/ 2147483647 w 1368"/>
              <a:gd name="T1" fmla="*/ 2147483647 h 592"/>
              <a:gd name="T2" fmla="*/ 2147483647 w 1368"/>
              <a:gd name="T3" fmla="*/ 2147483647 h 592"/>
              <a:gd name="T4" fmla="*/ 2147483647 w 1368"/>
              <a:gd name="T5" fmla="*/ 0 h 592"/>
              <a:gd name="T6" fmla="*/ 0 60000 65536"/>
              <a:gd name="T7" fmla="*/ 0 60000 65536"/>
              <a:gd name="T8" fmla="*/ 0 60000 65536"/>
              <a:gd name="T9" fmla="*/ 0 w 1368"/>
              <a:gd name="T10" fmla="*/ 0 h 592"/>
              <a:gd name="T11" fmla="*/ 1368 w 1368"/>
              <a:gd name="T12" fmla="*/ 592 h 5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8" h="592">
                <a:moveTo>
                  <a:pt x="1368" y="384"/>
                </a:moveTo>
                <a:cubicBezTo>
                  <a:pt x="900" y="488"/>
                  <a:pt x="432" y="592"/>
                  <a:pt x="216" y="528"/>
                </a:cubicBezTo>
                <a:cubicBezTo>
                  <a:pt x="0" y="464"/>
                  <a:pt x="96" y="88"/>
                  <a:pt x="72" y="0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2761" name="Freeform 9"/>
          <p:cNvSpPr>
            <a:spLocks/>
          </p:cNvSpPr>
          <p:nvPr/>
        </p:nvSpPr>
        <p:spPr bwMode="auto">
          <a:xfrm>
            <a:off x="4876800" y="2057400"/>
            <a:ext cx="1828800" cy="1143000"/>
          </a:xfrm>
          <a:custGeom>
            <a:avLst/>
            <a:gdLst>
              <a:gd name="T0" fmla="*/ 0 w 1152"/>
              <a:gd name="T1" fmla="*/ 2147483647 h 720"/>
              <a:gd name="T2" fmla="*/ 2147483647 w 1152"/>
              <a:gd name="T3" fmla="*/ 2147483647 h 720"/>
              <a:gd name="T4" fmla="*/ 2147483647 w 1152"/>
              <a:gd name="T5" fmla="*/ 0 h 720"/>
              <a:gd name="T6" fmla="*/ 0 60000 65536"/>
              <a:gd name="T7" fmla="*/ 0 60000 65536"/>
              <a:gd name="T8" fmla="*/ 0 60000 65536"/>
              <a:gd name="T9" fmla="*/ 0 w 1152"/>
              <a:gd name="T10" fmla="*/ 0 h 720"/>
              <a:gd name="T11" fmla="*/ 1152 w 1152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720">
                <a:moveTo>
                  <a:pt x="0" y="720"/>
                </a:moveTo>
                <a:cubicBezTo>
                  <a:pt x="72" y="492"/>
                  <a:pt x="144" y="264"/>
                  <a:pt x="336" y="144"/>
                </a:cubicBezTo>
                <a:cubicBezTo>
                  <a:pt x="528" y="24"/>
                  <a:pt x="1016" y="24"/>
                  <a:pt x="1152" y="0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2762" name="Freeform 10"/>
          <p:cNvSpPr>
            <a:spLocks/>
          </p:cNvSpPr>
          <p:nvPr/>
        </p:nvSpPr>
        <p:spPr bwMode="auto">
          <a:xfrm>
            <a:off x="4876800" y="2057400"/>
            <a:ext cx="1828800" cy="1333500"/>
          </a:xfrm>
          <a:custGeom>
            <a:avLst/>
            <a:gdLst>
              <a:gd name="T0" fmla="*/ 2147483647 w 1152"/>
              <a:gd name="T1" fmla="*/ 0 h 840"/>
              <a:gd name="T2" fmla="*/ 2147483647 w 1152"/>
              <a:gd name="T3" fmla="*/ 2147483647 h 840"/>
              <a:gd name="T4" fmla="*/ 0 w 1152"/>
              <a:gd name="T5" fmla="*/ 2147483647 h 840"/>
              <a:gd name="T6" fmla="*/ 0 60000 65536"/>
              <a:gd name="T7" fmla="*/ 0 60000 65536"/>
              <a:gd name="T8" fmla="*/ 0 60000 65536"/>
              <a:gd name="T9" fmla="*/ 0 w 1152"/>
              <a:gd name="T10" fmla="*/ 0 h 840"/>
              <a:gd name="T11" fmla="*/ 1152 w 1152"/>
              <a:gd name="T12" fmla="*/ 840 h 8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840">
                <a:moveTo>
                  <a:pt x="1152" y="0"/>
                </a:moveTo>
                <a:cubicBezTo>
                  <a:pt x="1032" y="300"/>
                  <a:pt x="912" y="600"/>
                  <a:pt x="720" y="720"/>
                </a:cubicBezTo>
                <a:cubicBezTo>
                  <a:pt x="528" y="840"/>
                  <a:pt x="120" y="720"/>
                  <a:pt x="0" y="720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2763" name="Line 11"/>
          <p:cNvSpPr>
            <a:spLocks noChangeShapeType="1"/>
          </p:cNvSpPr>
          <p:nvPr/>
        </p:nvSpPr>
        <p:spPr bwMode="auto">
          <a:xfrm>
            <a:off x="2743200" y="3657600"/>
            <a:ext cx="685800" cy="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2764" name="Line 12"/>
          <p:cNvSpPr>
            <a:spLocks noChangeShapeType="1"/>
          </p:cNvSpPr>
          <p:nvPr/>
        </p:nvSpPr>
        <p:spPr bwMode="auto">
          <a:xfrm flipV="1">
            <a:off x="3429000" y="3429000"/>
            <a:ext cx="533400" cy="2286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2765" name="Line 13"/>
          <p:cNvSpPr>
            <a:spLocks noChangeShapeType="1"/>
          </p:cNvSpPr>
          <p:nvPr/>
        </p:nvSpPr>
        <p:spPr bwMode="auto">
          <a:xfrm flipH="1">
            <a:off x="2590800" y="3352800"/>
            <a:ext cx="838200" cy="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2766" name="Line 14"/>
          <p:cNvSpPr>
            <a:spLocks noChangeShapeType="1"/>
          </p:cNvSpPr>
          <p:nvPr/>
        </p:nvSpPr>
        <p:spPr bwMode="auto">
          <a:xfrm flipV="1">
            <a:off x="3429000" y="3124200"/>
            <a:ext cx="609600" cy="2286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2767" name="Line 15"/>
          <p:cNvSpPr>
            <a:spLocks noChangeShapeType="1"/>
          </p:cNvSpPr>
          <p:nvPr/>
        </p:nvSpPr>
        <p:spPr bwMode="auto">
          <a:xfrm flipH="1" flipV="1">
            <a:off x="2743200" y="2971800"/>
            <a:ext cx="685800" cy="762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2768" name="Line 16"/>
          <p:cNvSpPr>
            <a:spLocks noChangeShapeType="1"/>
          </p:cNvSpPr>
          <p:nvPr/>
        </p:nvSpPr>
        <p:spPr bwMode="auto">
          <a:xfrm flipV="1">
            <a:off x="3429000" y="2819400"/>
            <a:ext cx="381000" cy="2286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2769" name="Line 17"/>
          <p:cNvSpPr>
            <a:spLocks noChangeShapeType="1"/>
          </p:cNvSpPr>
          <p:nvPr/>
        </p:nvSpPr>
        <p:spPr bwMode="auto">
          <a:xfrm flipH="1" flipV="1">
            <a:off x="3048000" y="2667000"/>
            <a:ext cx="304800" cy="762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2770" name="Line 18"/>
          <p:cNvSpPr>
            <a:spLocks noChangeShapeType="1"/>
          </p:cNvSpPr>
          <p:nvPr/>
        </p:nvSpPr>
        <p:spPr bwMode="auto">
          <a:xfrm flipV="1">
            <a:off x="3352800" y="2590800"/>
            <a:ext cx="228600" cy="1524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2771" name="Line 19"/>
          <p:cNvSpPr>
            <a:spLocks noChangeShapeType="1"/>
          </p:cNvSpPr>
          <p:nvPr/>
        </p:nvSpPr>
        <p:spPr bwMode="auto">
          <a:xfrm flipV="1">
            <a:off x="4267200" y="3886200"/>
            <a:ext cx="304800" cy="3810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2772" name="Line 20"/>
          <p:cNvSpPr>
            <a:spLocks noChangeShapeType="1"/>
          </p:cNvSpPr>
          <p:nvPr/>
        </p:nvSpPr>
        <p:spPr bwMode="auto">
          <a:xfrm flipH="1">
            <a:off x="4114800" y="4267200"/>
            <a:ext cx="152400" cy="6096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2773" name="Line 21"/>
          <p:cNvSpPr>
            <a:spLocks noChangeShapeType="1"/>
          </p:cNvSpPr>
          <p:nvPr/>
        </p:nvSpPr>
        <p:spPr bwMode="auto">
          <a:xfrm flipV="1">
            <a:off x="4572000" y="3962400"/>
            <a:ext cx="304800" cy="3810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2774" name="Line 22"/>
          <p:cNvSpPr>
            <a:spLocks noChangeShapeType="1"/>
          </p:cNvSpPr>
          <p:nvPr/>
        </p:nvSpPr>
        <p:spPr bwMode="auto">
          <a:xfrm flipH="1">
            <a:off x="4495800" y="4343400"/>
            <a:ext cx="76200" cy="5334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2775" name="Line 23"/>
          <p:cNvSpPr>
            <a:spLocks noChangeShapeType="1"/>
          </p:cNvSpPr>
          <p:nvPr/>
        </p:nvSpPr>
        <p:spPr bwMode="auto">
          <a:xfrm flipV="1">
            <a:off x="4876800" y="4114800"/>
            <a:ext cx="304800" cy="3048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2776" name="Line 24"/>
          <p:cNvSpPr>
            <a:spLocks noChangeShapeType="1"/>
          </p:cNvSpPr>
          <p:nvPr/>
        </p:nvSpPr>
        <p:spPr bwMode="auto">
          <a:xfrm>
            <a:off x="4876800" y="4419600"/>
            <a:ext cx="76200" cy="3048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2777" name="Line 25"/>
          <p:cNvSpPr>
            <a:spLocks noChangeShapeType="1"/>
          </p:cNvSpPr>
          <p:nvPr/>
        </p:nvSpPr>
        <p:spPr bwMode="auto">
          <a:xfrm flipV="1">
            <a:off x="3886200" y="3886200"/>
            <a:ext cx="228600" cy="2286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2778" name="Line 26"/>
          <p:cNvSpPr>
            <a:spLocks noChangeShapeType="1"/>
          </p:cNvSpPr>
          <p:nvPr/>
        </p:nvSpPr>
        <p:spPr bwMode="auto">
          <a:xfrm flipH="1">
            <a:off x="3733800" y="4114800"/>
            <a:ext cx="152400" cy="7620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2779" name="Line 27"/>
          <p:cNvSpPr>
            <a:spLocks noChangeShapeType="1"/>
          </p:cNvSpPr>
          <p:nvPr/>
        </p:nvSpPr>
        <p:spPr bwMode="auto">
          <a:xfrm flipV="1">
            <a:off x="5257800" y="2362200"/>
            <a:ext cx="0" cy="5334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2780" name="Line 28"/>
          <p:cNvSpPr>
            <a:spLocks noChangeShapeType="1"/>
          </p:cNvSpPr>
          <p:nvPr/>
        </p:nvSpPr>
        <p:spPr bwMode="auto">
          <a:xfrm>
            <a:off x="5257800" y="2895600"/>
            <a:ext cx="381000" cy="3810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2781" name="Line 29"/>
          <p:cNvSpPr>
            <a:spLocks noChangeShapeType="1"/>
          </p:cNvSpPr>
          <p:nvPr/>
        </p:nvSpPr>
        <p:spPr bwMode="auto">
          <a:xfrm flipV="1">
            <a:off x="5562600" y="2209800"/>
            <a:ext cx="0" cy="5334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2782" name="Line 30"/>
          <p:cNvSpPr>
            <a:spLocks noChangeShapeType="1"/>
          </p:cNvSpPr>
          <p:nvPr/>
        </p:nvSpPr>
        <p:spPr bwMode="auto">
          <a:xfrm>
            <a:off x="5562600" y="2743200"/>
            <a:ext cx="457200" cy="4572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2783" name="Line 31"/>
          <p:cNvSpPr>
            <a:spLocks noChangeShapeType="1"/>
          </p:cNvSpPr>
          <p:nvPr/>
        </p:nvSpPr>
        <p:spPr bwMode="auto">
          <a:xfrm flipV="1">
            <a:off x="5867400" y="2133600"/>
            <a:ext cx="0" cy="4572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2784" name="Line 32"/>
          <p:cNvSpPr>
            <a:spLocks noChangeShapeType="1"/>
          </p:cNvSpPr>
          <p:nvPr/>
        </p:nvSpPr>
        <p:spPr bwMode="auto">
          <a:xfrm>
            <a:off x="5867400" y="2590800"/>
            <a:ext cx="381000" cy="3048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2785" name="Line 33"/>
          <p:cNvSpPr>
            <a:spLocks noChangeShapeType="1"/>
          </p:cNvSpPr>
          <p:nvPr/>
        </p:nvSpPr>
        <p:spPr bwMode="auto">
          <a:xfrm flipV="1">
            <a:off x="6172200" y="2057400"/>
            <a:ext cx="0" cy="3048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2786" name="Line 34"/>
          <p:cNvSpPr>
            <a:spLocks noChangeShapeType="1"/>
          </p:cNvSpPr>
          <p:nvPr/>
        </p:nvSpPr>
        <p:spPr bwMode="auto">
          <a:xfrm>
            <a:off x="6172200" y="2362200"/>
            <a:ext cx="304800" cy="2286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5" name="Rectangle 35"/>
          <p:cNvSpPr>
            <a:spLocks noChangeArrowheads="1"/>
          </p:cNvSpPr>
          <p:nvPr/>
        </p:nvSpPr>
        <p:spPr bwMode="auto">
          <a:xfrm>
            <a:off x="1066800" y="1295400"/>
            <a:ext cx="6858000" cy="4495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202788" name="WordArt 36"/>
          <p:cNvSpPr>
            <a:spLocks noChangeArrowheads="1" noChangeShapeType="1" noTextEdit="1"/>
          </p:cNvSpPr>
          <p:nvPr/>
        </p:nvSpPr>
        <p:spPr bwMode="auto">
          <a:xfrm>
            <a:off x="533400" y="38100"/>
            <a:ext cx="7162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Bước 4 : Vẽ chi tiết cho giống mẫu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2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2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0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0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02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202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20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20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20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0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20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202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202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202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20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20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20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20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20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20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20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20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20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000"/>
                                        <p:tgtEl>
                                          <p:spTgt spid="20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20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20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1000"/>
                                        <p:tgtEl>
                                          <p:spTgt spid="20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1000"/>
                                        <p:tgtEl>
                                          <p:spTgt spid="20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1000"/>
                                        <p:tgtEl>
                                          <p:spTgt spid="20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000"/>
                                        <p:tgtEl>
                                          <p:spTgt spid="20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1000"/>
                                        <p:tgtEl>
                                          <p:spTgt spid="20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1000"/>
                                        <p:tgtEl>
                                          <p:spTgt spid="20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4" grpId="0" animBg="1"/>
      <p:bldP spid="202755" grpId="0" animBg="1"/>
      <p:bldP spid="202756" grpId="0" animBg="1"/>
      <p:bldP spid="202757" grpId="0" animBg="1"/>
      <p:bldP spid="202758" grpId="0" animBg="1"/>
      <p:bldP spid="202759" grpId="0" animBg="1"/>
      <p:bldP spid="202760" grpId="0" animBg="1"/>
      <p:bldP spid="202761" grpId="0" animBg="1"/>
      <p:bldP spid="202762" grpId="0" animBg="1"/>
      <p:bldP spid="202763" grpId="0" animBg="1"/>
      <p:bldP spid="202764" grpId="0" animBg="1"/>
      <p:bldP spid="202765" grpId="0" animBg="1"/>
      <p:bldP spid="202766" grpId="0" animBg="1"/>
      <p:bldP spid="202767" grpId="0" animBg="1"/>
      <p:bldP spid="202768" grpId="0" animBg="1"/>
      <p:bldP spid="202769" grpId="0" animBg="1"/>
      <p:bldP spid="202770" grpId="0" animBg="1"/>
      <p:bldP spid="202771" grpId="0" animBg="1"/>
      <p:bldP spid="202772" grpId="0" animBg="1"/>
      <p:bldP spid="202773" grpId="0" animBg="1"/>
      <p:bldP spid="202774" grpId="0" animBg="1"/>
      <p:bldP spid="202775" grpId="0" animBg="1"/>
      <p:bldP spid="202776" grpId="0" animBg="1"/>
      <p:bldP spid="202777" grpId="0" animBg="1"/>
      <p:bldP spid="202778" grpId="0" animBg="1"/>
      <p:bldP spid="202779" grpId="0" animBg="1"/>
      <p:bldP spid="202780" grpId="0" animBg="1"/>
      <p:bldP spid="202781" grpId="0" animBg="1"/>
      <p:bldP spid="202782" grpId="0" animBg="1"/>
      <p:bldP spid="202783" grpId="0" animBg="1"/>
      <p:bldP spid="202784" grpId="0" animBg="1"/>
      <p:bldP spid="202785" grpId="0" animBg="1"/>
      <p:bldP spid="202786" grpId="0" animBg="1"/>
      <p:bldP spid="20278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Line 2"/>
          <p:cNvSpPr>
            <a:spLocks noChangeShapeType="1"/>
          </p:cNvSpPr>
          <p:nvPr/>
        </p:nvSpPr>
        <p:spPr bwMode="auto">
          <a:xfrm flipV="1">
            <a:off x="2057400" y="2057400"/>
            <a:ext cx="4648200" cy="28194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779" name="Line 3"/>
          <p:cNvSpPr>
            <a:spLocks noChangeShapeType="1"/>
          </p:cNvSpPr>
          <p:nvPr/>
        </p:nvSpPr>
        <p:spPr bwMode="auto">
          <a:xfrm flipH="1" flipV="1">
            <a:off x="3352800" y="2362200"/>
            <a:ext cx="152400" cy="1676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780" name="Line 4"/>
          <p:cNvSpPr>
            <a:spLocks noChangeShapeType="1"/>
          </p:cNvSpPr>
          <p:nvPr/>
        </p:nvSpPr>
        <p:spPr bwMode="auto">
          <a:xfrm>
            <a:off x="3505200" y="4038600"/>
            <a:ext cx="2057400" cy="609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781" name="Freeform 5"/>
          <p:cNvSpPr>
            <a:spLocks/>
          </p:cNvSpPr>
          <p:nvPr/>
        </p:nvSpPr>
        <p:spPr bwMode="auto">
          <a:xfrm>
            <a:off x="2565400" y="2362200"/>
            <a:ext cx="939800" cy="1676400"/>
          </a:xfrm>
          <a:custGeom>
            <a:avLst/>
            <a:gdLst>
              <a:gd name="T0" fmla="*/ 2147483647 w 592"/>
              <a:gd name="T1" fmla="*/ 2147483647 h 1056"/>
              <a:gd name="T2" fmla="*/ 2147483647 w 592"/>
              <a:gd name="T3" fmla="*/ 2147483647 h 1056"/>
              <a:gd name="T4" fmla="*/ 2147483647 w 592"/>
              <a:gd name="T5" fmla="*/ 0 h 1056"/>
              <a:gd name="T6" fmla="*/ 0 60000 65536"/>
              <a:gd name="T7" fmla="*/ 0 60000 65536"/>
              <a:gd name="T8" fmla="*/ 0 60000 65536"/>
              <a:gd name="T9" fmla="*/ 0 w 592"/>
              <a:gd name="T10" fmla="*/ 0 h 1056"/>
              <a:gd name="T11" fmla="*/ 592 w 592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2" h="1056">
                <a:moveTo>
                  <a:pt x="592" y="1056"/>
                </a:moveTo>
                <a:cubicBezTo>
                  <a:pt x="312" y="952"/>
                  <a:pt x="32" y="848"/>
                  <a:pt x="16" y="672"/>
                </a:cubicBezTo>
                <a:cubicBezTo>
                  <a:pt x="0" y="496"/>
                  <a:pt x="416" y="112"/>
                  <a:pt x="496" y="0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782" name="Freeform 6"/>
          <p:cNvSpPr>
            <a:spLocks/>
          </p:cNvSpPr>
          <p:nvPr/>
        </p:nvSpPr>
        <p:spPr bwMode="auto">
          <a:xfrm>
            <a:off x="3352800" y="2362200"/>
            <a:ext cx="711200" cy="1676400"/>
          </a:xfrm>
          <a:custGeom>
            <a:avLst/>
            <a:gdLst>
              <a:gd name="T0" fmla="*/ 0 w 448"/>
              <a:gd name="T1" fmla="*/ 0 h 1056"/>
              <a:gd name="T2" fmla="*/ 2147483647 w 448"/>
              <a:gd name="T3" fmla="*/ 2147483647 h 1056"/>
              <a:gd name="T4" fmla="*/ 2147483647 w 448"/>
              <a:gd name="T5" fmla="*/ 2147483647 h 1056"/>
              <a:gd name="T6" fmla="*/ 0 60000 65536"/>
              <a:gd name="T7" fmla="*/ 0 60000 65536"/>
              <a:gd name="T8" fmla="*/ 0 60000 65536"/>
              <a:gd name="T9" fmla="*/ 0 w 448"/>
              <a:gd name="T10" fmla="*/ 0 h 1056"/>
              <a:gd name="T11" fmla="*/ 448 w 448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8" h="1056">
                <a:moveTo>
                  <a:pt x="0" y="0"/>
                </a:moveTo>
                <a:cubicBezTo>
                  <a:pt x="208" y="176"/>
                  <a:pt x="416" y="352"/>
                  <a:pt x="432" y="528"/>
                </a:cubicBezTo>
                <a:cubicBezTo>
                  <a:pt x="448" y="704"/>
                  <a:pt x="152" y="968"/>
                  <a:pt x="96" y="1056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783" name="Freeform 7"/>
          <p:cNvSpPr>
            <a:spLocks/>
          </p:cNvSpPr>
          <p:nvPr/>
        </p:nvSpPr>
        <p:spPr bwMode="auto">
          <a:xfrm>
            <a:off x="3505200" y="3860800"/>
            <a:ext cx="2159000" cy="901700"/>
          </a:xfrm>
          <a:custGeom>
            <a:avLst/>
            <a:gdLst>
              <a:gd name="T0" fmla="*/ 0 w 1360"/>
              <a:gd name="T1" fmla="*/ 2147483647 h 568"/>
              <a:gd name="T2" fmla="*/ 2147483647 w 1360"/>
              <a:gd name="T3" fmla="*/ 2147483647 h 568"/>
              <a:gd name="T4" fmla="*/ 2147483647 w 1360"/>
              <a:gd name="T5" fmla="*/ 2147483647 h 568"/>
              <a:gd name="T6" fmla="*/ 2147483647 w 1360"/>
              <a:gd name="T7" fmla="*/ 2147483647 h 568"/>
              <a:gd name="T8" fmla="*/ 0 60000 65536"/>
              <a:gd name="T9" fmla="*/ 0 60000 65536"/>
              <a:gd name="T10" fmla="*/ 0 60000 65536"/>
              <a:gd name="T11" fmla="*/ 0 60000 65536"/>
              <a:gd name="T12" fmla="*/ 0 w 1360"/>
              <a:gd name="T13" fmla="*/ 0 h 568"/>
              <a:gd name="T14" fmla="*/ 1360 w 1360"/>
              <a:gd name="T15" fmla="*/ 568 h 5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0" h="568">
                <a:moveTo>
                  <a:pt x="0" y="112"/>
                </a:moveTo>
                <a:cubicBezTo>
                  <a:pt x="324" y="56"/>
                  <a:pt x="648" y="0"/>
                  <a:pt x="864" y="64"/>
                </a:cubicBezTo>
                <a:cubicBezTo>
                  <a:pt x="1080" y="128"/>
                  <a:pt x="1232" y="424"/>
                  <a:pt x="1296" y="496"/>
                </a:cubicBezTo>
                <a:cubicBezTo>
                  <a:pt x="1360" y="568"/>
                  <a:pt x="1256" y="496"/>
                  <a:pt x="1248" y="496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784" name="Freeform 8"/>
          <p:cNvSpPr>
            <a:spLocks/>
          </p:cNvSpPr>
          <p:nvPr/>
        </p:nvSpPr>
        <p:spPr bwMode="auto">
          <a:xfrm>
            <a:off x="3390900" y="4038600"/>
            <a:ext cx="2171700" cy="939800"/>
          </a:xfrm>
          <a:custGeom>
            <a:avLst/>
            <a:gdLst>
              <a:gd name="T0" fmla="*/ 2147483647 w 1368"/>
              <a:gd name="T1" fmla="*/ 2147483647 h 592"/>
              <a:gd name="T2" fmla="*/ 2147483647 w 1368"/>
              <a:gd name="T3" fmla="*/ 2147483647 h 592"/>
              <a:gd name="T4" fmla="*/ 2147483647 w 1368"/>
              <a:gd name="T5" fmla="*/ 0 h 592"/>
              <a:gd name="T6" fmla="*/ 0 60000 65536"/>
              <a:gd name="T7" fmla="*/ 0 60000 65536"/>
              <a:gd name="T8" fmla="*/ 0 60000 65536"/>
              <a:gd name="T9" fmla="*/ 0 w 1368"/>
              <a:gd name="T10" fmla="*/ 0 h 592"/>
              <a:gd name="T11" fmla="*/ 1368 w 1368"/>
              <a:gd name="T12" fmla="*/ 592 h 5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8" h="592">
                <a:moveTo>
                  <a:pt x="1368" y="384"/>
                </a:moveTo>
                <a:cubicBezTo>
                  <a:pt x="900" y="488"/>
                  <a:pt x="432" y="592"/>
                  <a:pt x="216" y="528"/>
                </a:cubicBezTo>
                <a:cubicBezTo>
                  <a:pt x="0" y="464"/>
                  <a:pt x="96" y="88"/>
                  <a:pt x="72" y="0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785" name="Freeform 9"/>
          <p:cNvSpPr>
            <a:spLocks/>
          </p:cNvSpPr>
          <p:nvPr/>
        </p:nvSpPr>
        <p:spPr bwMode="auto">
          <a:xfrm>
            <a:off x="4876800" y="2057400"/>
            <a:ext cx="1828800" cy="1143000"/>
          </a:xfrm>
          <a:custGeom>
            <a:avLst/>
            <a:gdLst>
              <a:gd name="T0" fmla="*/ 0 w 1152"/>
              <a:gd name="T1" fmla="*/ 2147483647 h 720"/>
              <a:gd name="T2" fmla="*/ 2147483647 w 1152"/>
              <a:gd name="T3" fmla="*/ 2147483647 h 720"/>
              <a:gd name="T4" fmla="*/ 2147483647 w 1152"/>
              <a:gd name="T5" fmla="*/ 0 h 720"/>
              <a:gd name="T6" fmla="*/ 0 60000 65536"/>
              <a:gd name="T7" fmla="*/ 0 60000 65536"/>
              <a:gd name="T8" fmla="*/ 0 60000 65536"/>
              <a:gd name="T9" fmla="*/ 0 w 1152"/>
              <a:gd name="T10" fmla="*/ 0 h 720"/>
              <a:gd name="T11" fmla="*/ 1152 w 1152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720">
                <a:moveTo>
                  <a:pt x="0" y="720"/>
                </a:moveTo>
                <a:cubicBezTo>
                  <a:pt x="72" y="492"/>
                  <a:pt x="144" y="264"/>
                  <a:pt x="336" y="144"/>
                </a:cubicBezTo>
                <a:cubicBezTo>
                  <a:pt x="528" y="24"/>
                  <a:pt x="1016" y="24"/>
                  <a:pt x="1152" y="0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786" name="Freeform 10"/>
          <p:cNvSpPr>
            <a:spLocks/>
          </p:cNvSpPr>
          <p:nvPr/>
        </p:nvSpPr>
        <p:spPr bwMode="auto">
          <a:xfrm>
            <a:off x="4876800" y="2057400"/>
            <a:ext cx="1828800" cy="1333500"/>
          </a:xfrm>
          <a:custGeom>
            <a:avLst/>
            <a:gdLst>
              <a:gd name="T0" fmla="*/ 2147483647 w 1152"/>
              <a:gd name="T1" fmla="*/ 0 h 840"/>
              <a:gd name="T2" fmla="*/ 2147483647 w 1152"/>
              <a:gd name="T3" fmla="*/ 2147483647 h 840"/>
              <a:gd name="T4" fmla="*/ 0 w 1152"/>
              <a:gd name="T5" fmla="*/ 2147483647 h 840"/>
              <a:gd name="T6" fmla="*/ 0 60000 65536"/>
              <a:gd name="T7" fmla="*/ 0 60000 65536"/>
              <a:gd name="T8" fmla="*/ 0 60000 65536"/>
              <a:gd name="T9" fmla="*/ 0 w 1152"/>
              <a:gd name="T10" fmla="*/ 0 h 840"/>
              <a:gd name="T11" fmla="*/ 1152 w 1152"/>
              <a:gd name="T12" fmla="*/ 840 h 8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840">
                <a:moveTo>
                  <a:pt x="1152" y="0"/>
                </a:moveTo>
                <a:cubicBezTo>
                  <a:pt x="1032" y="300"/>
                  <a:pt x="912" y="600"/>
                  <a:pt x="720" y="720"/>
                </a:cubicBezTo>
                <a:cubicBezTo>
                  <a:pt x="528" y="840"/>
                  <a:pt x="120" y="720"/>
                  <a:pt x="0" y="720"/>
                </a:cubicBezTo>
              </a:path>
            </a:pathLst>
          </a:custGeom>
          <a:noFill/>
          <a:ln w="3810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787" name="Line 11"/>
          <p:cNvSpPr>
            <a:spLocks noChangeShapeType="1"/>
          </p:cNvSpPr>
          <p:nvPr/>
        </p:nvSpPr>
        <p:spPr bwMode="auto">
          <a:xfrm>
            <a:off x="2743200" y="3657600"/>
            <a:ext cx="685800" cy="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788" name="Line 12"/>
          <p:cNvSpPr>
            <a:spLocks noChangeShapeType="1"/>
          </p:cNvSpPr>
          <p:nvPr/>
        </p:nvSpPr>
        <p:spPr bwMode="auto">
          <a:xfrm flipV="1">
            <a:off x="3429000" y="3429000"/>
            <a:ext cx="533400" cy="2286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789" name="Line 13"/>
          <p:cNvSpPr>
            <a:spLocks noChangeShapeType="1"/>
          </p:cNvSpPr>
          <p:nvPr/>
        </p:nvSpPr>
        <p:spPr bwMode="auto">
          <a:xfrm flipH="1">
            <a:off x="2590800" y="3352800"/>
            <a:ext cx="838200" cy="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790" name="Line 14"/>
          <p:cNvSpPr>
            <a:spLocks noChangeShapeType="1"/>
          </p:cNvSpPr>
          <p:nvPr/>
        </p:nvSpPr>
        <p:spPr bwMode="auto">
          <a:xfrm flipV="1">
            <a:off x="3429000" y="3124200"/>
            <a:ext cx="609600" cy="2286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791" name="Line 15"/>
          <p:cNvSpPr>
            <a:spLocks noChangeShapeType="1"/>
          </p:cNvSpPr>
          <p:nvPr/>
        </p:nvSpPr>
        <p:spPr bwMode="auto">
          <a:xfrm flipH="1" flipV="1">
            <a:off x="2743200" y="2971800"/>
            <a:ext cx="685800" cy="762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792" name="Line 16"/>
          <p:cNvSpPr>
            <a:spLocks noChangeShapeType="1"/>
          </p:cNvSpPr>
          <p:nvPr/>
        </p:nvSpPr>
        <p:spPr bwMode="auto">
          <a:xfrm flipV="1">
            <a:off x="3429000" y="2819400"/>
            <a:ext cx="381000" cy="2286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793" name="Line 17"/>
          <p:cNvSpPr>
            <a:spLocks noChangeShapeType="1"/>
          </p:cNvSpPr>
          <p:nvPr/>
        </p:nvSpPr>
        <p:spPr bwMode="auto">
          <a:xfrm flipH="1" flipV="1">
            <a:off x="3048000" y="2667000"/>
            <a:ext cx="304800" cy="762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794" name="Line 18"/>
          <p:cNvSpPr>
            <a:spLocks noChangeShapeType="1"/>
          </p:cNvSpPr>
          <p:nvPr/>
        </p:nvSpPr>
        <p:spPr bwMode="auto">
          <a:xfrm flipV="1">
            <a:off x="3352800" y="2590800"/>
            <a:ext cx="228600" cy="1524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795" name="Line 19"/>
          <p:cNvSpPr>
            <a:spLocks noChangeShapeType="1"/>
          </p:cNvSpPr>
          <p:nvPr/>
        </p:nvSpPr>
        <p:spPr bwMode="auto">
          <a:xfrm flipV="1">
            <a:off x="4267200" y="3886200"/>
            <a:ext cx="304800" cy="3810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796" name="Line 20"/>
          <p:cNvSpPr>
            <a:spLocks noChangeShapeType="1"/>
          </p:cNvSpPr>
          <p:nvPr/>
        </p:nvSpPr>
        <p:spPr bwMode="auto">
          <a:xfrm flipH="1">
            <a:off x="4114800" y="4267200"/>
            <a:ext cx="152400" cy="6096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797" name="Line 21"/>
          <p:cNvSpPr>
            <a:spLocks noChangeShapeType="1"/>
          </p:cNvSpPr>
          <p:nvPr/>
        </p:nvSpPr>
        <p:spPr bwMode="auto">
          <a:xfrm flipV="1">
            <a:off x="4572000" y="3962400"/>
            <a:ext cx="304800" cy="3810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798" name="Line 22"/>
          <p:cNvSpPr>
            <a:spLocks noChangeShapeType="1"/>
          </p:cNvSpPr>
          <p:nvPr/>
        </p:nvSpPr>
        <p:spPr bwMode="auto">
          <a:xfrm flipH="1">
            <a:off x="4495800" y="4343400"/>
            <a:ext cx="76200" cy="5334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799" name="Line 23"/>
          <p:cNvSpPr>
            <a:spLocks noChangeShapeType="1"/>
          </p:cNvSpPr>
          <p:nvPr/>
        </p:nvSpPr>
        <p:spPr bwMode="auto">
          <a:xfrm flipV="1">
            <a:off x="4876800" y="4114800"/>
            <a:ext cx="304800" cy="3048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800" name="Line 24"/>
          <p:cNvSpPr>
            <a:spLocks noChangeShapeType="1"/>
          </p:cNvSpPr>
          <p:nvPr/>
        </p:nvSpPr>
        <p:spPr bwMode="auto">
          <a:xfrm>
            <a:off x="4876800" y="4419600"/>
            <a:ext cx="76200" cy="3048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801" name="Line 25"/>
          <p:cNvSpPr>
            <a:spLocks noChangeShapeType="1"/>
          </p:cNvSpPr>
          <p:nvPr/>
        </p:nvSpPr>
        <p:spPr bwMode="auto">
          <a:xfrm flipV="1">
            <a:off x="3886200" y="3886200"/>
            <a:ext cx="228600" cy="2286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802" name="Line 26"/>
          <p:cNvSpPr>
            <a:spLocks noChangeShapeType="1"/>
          </p:cNvSpPr>
          <p:nvPr/>
        </p:nvSpPr>
        <p:spPr bwMode="auto">
          <a:xfrm flipH="1">
            <a:off x="3733800" y="4114800"/>
            <a:ext cx="152400" cy="7620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803" name="Line 27"/>
          <p:cNvSpPr>
            <a:spLocks noChangeShapeType="1"/>
          </p:cNvSpPr>
          <p:nvPr/>
        </p:nvSpPr>
        <p:spPr bwMode="auto">
          <a:xfrm flipV="1">
            <a:off x="5257800" y="2362200"/>
            <a:ext cx="0" cy="5334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804" name="Line 28"/>
          <p:cNvSpPr>
            <a:spLocks noChangeShapeType="1"/>
          </p:cNvSpPr>
          <p:nvPr/>
        </p:nvSpPr>
        <p:spPr bwMode="auto">
          <a:xfrm>
            <a:off x="5257800" y="2895600"/>
            <a:ext cx="381000" cy="3810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805" name="Line 29"/>
          <p:cNvSpPr>
            <a:spLocks noChangeShapeType="1"/>
          </p:cNvSpPr>
          <p:nvPr/>
        </p:nvSpPr>
        <p:spPr bwMode="auto">
          <a:xfrm flipV="1">
            <a:off x="5562600" y="2209800"/>
            <a:ext cx="0" cy="5334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806" name="Line 30"/>
          <p:cNvSpPr>
            <a:spLocks noChangeShapeType="1"/>
          </p:cNvSpPr>
          <p:nvPr/>
        </p:nvSpPr>
        <p:spPr bwMode="auto">
          <a:xfrm>
            <a:off x="5562600" y="2743200"/>
            <a:ext cx="457200" cy="4572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807" name="Line 31"/>
          <p:cNvSpPr>
            <a:spLocks noChangeShapeType="1"/>
          </p:cNvSpPr>
          <p:nvPr/>
        </p:nvSpPr>
        <p:spPr bwMode="auto">
          <a:xfrm flipV="1">
            <a:off x="5867400" y="2133600"/>
            <a:ext cx="0" cy="4572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808" name="Line 32"/>
          <p:cNvSpPr>
            <a:spLocks noChangeShapeType="1"/>
          </p:cNvSpPr>
          <p:nvPr/>
        </p:nvSpPr>
        <p:spPr bwMode="auto">
          <a:xfrm>
            <a:off x="5867400" y="2590800"/>
            <a:ext cx="381000" cy="3048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809" name="Line 33"/>
          <p:cNvSpPr>
            <a:spLocks noChangeShapeType="1"/>
          </p:cNvSpPr>
          <p:nvPr/>
        </p:nvSpPr>
        <p:spPr bwMode="auto">
          <a:xfrm flipV="1">
            <a:off x="6172200" y="2057400"/>
            <a:ext cx="0" cy="3048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810" name="Line 34"/>
          <p:cNvSpPr>
            <a:spLocks noChangeShapeType="1"/>
          </p:cNvSpPr>
          <p:nvPr/>
        </p:nvSpPr>
        <p:spPr bwMode="auto">
          <a:xfrm>
            <a:off x="6172200" y="2362200"/>
            <a:ext cx="304800" cy="2286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9" name="Rectangle 35"/>
          <p:cNvSpPr>
            <a:spLocks noChangeArrowheads="1"/>
          </p:cNvSpPr>
          <p:nvPr/>
        </p:nvSpPr>
        <p:spPr bwMode="auto">
          <a:xfrm>
            <a:off x="1066800" y="1295400"/>
            <a:ext cx="6858000" cy="4495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203812" name="WordArt 36"/>
          <p:cNvSpPr>
            <a:spLocks noChangeArrowheads="1" noChangeShapeType="1" noTextEdit="1"/>
          </p:cNvSpPr>
          <p:nvPr/>
        </p:nvSpPr>
        <p:spPr bwMode="auto">
          <a:xfrm>
            <a:off x="3048000" y="228600"/>
            <a:ext cx="3429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Bước 5 : Vẽ màu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3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3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0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0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0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203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203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203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203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03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203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203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203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203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20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20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20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20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20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20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20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20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20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000"/>
                                        <p:tgtEl>
                                          <p:spTgt spid="20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20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20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1000"/>
                                        <p:tgtEl>
                                          <p:spTgt spid="20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1000"/>
                                        <p:tgtEl>
                                          <p:spTgt spid="20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1000"/>
                                        <p:tgtEl>
                                          <p:spTgt spid="20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000"/>
                                        <p:tgtEl>
                                          <p:spTgt spid="20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1000"/>
                                        <p:tgtEl>
                                          <p:spTgt spid="20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1000"/>
                                        <p:tgtEl>
                                          <p:spTgt spid="20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2000" fill="hold"/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2037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2037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037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2000" fill="hold"/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2000" fill="hold"/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8" grpId="0" animBg="1"/>
      <p:bldP spid="203779" grpId="0" animBg="1"/>
      <p:bldP spid="203780" grpId="0" animBg="1"/>
      <p:bldP spid="203781" grpId="0" animBg="1"/>
      <p:bldP spid="203782" grpId="0" animBg="1"/>
      <p:bldP spid="203783" grpId="0" animBg="1"/>
      <p:bldP spid="203784" grpId="0" animBg="1"/>
      <p:bldP spid="203785" grpId="0" animBg="1"/>
      <p:bldP spid="203786" grpId="0" animBg="1"/>
      <p:bldP spid="203787" grpId="0" animBg="1"/>
      <p:bldP spid="203788" grpId="0" animBg="1"/>
      <p:bldP spid="203789" grpId="0" animBg="1"/>
      <p:bldP spid="203790" grpId="0" animBg="1"/>
      <p:bldP spid="203791" grpId="0" animBg="1"/>
      <p:bldP spid="203792" grpId="0" animBg="1"/>
      <p:bldP spid="203793" grpId="0" animBg="1"/>
      <p:bldP spid="203794" grpId="0" animBg="1"/>
      <p:bldP spid="203795" grpId="0" animBg="1"/>
      <p:bldP spid="203796" grpId="0" animBg="1"/>
      <p:bldP spid="203797" grpId="0" animBg="1"/>
      <p:bldP spid="203798" grpId="0" animBg="1"/>
      <p:bldP spid="203799" grpId="0" animBg="1"/>
      <p:bldP spid="203800" grpId="0" animBg="1"/>
      <p:bldP spid="203801" grpId="0" animBg="1"/>
      <p:bldP spid="203802" grpId="0" animBg="1"/>
      <p:bldP spid="203803" grpId="0" animBg="1"/>
      <p:bldP spid="203804" grpId="0" animBg="1"/>
      <p:bldP spid="203805" grpId="0" animBg="1"/>
      <p:bldP spid="203806" grpId="0" animBg="1"/>
      <p:bldP spid="203807" grpId="0" animBg="1"/>
      <p:bldP spid="203808" grpId="0" animBg="1"/>
      <p:bldP spid="203809" grpId="0" animBg="1"/>
      <p:bldP spid="203810" grpId="0" animBg="1"/>
      <p:bldP spid="2038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P10004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295400"/>
            <a:ext cx="685800" cy="536575"/>
          </a:xfrm>
          <a:prstGeom prst="rect">
            <a:avLst/>
          </a:prstGeom>
          <a:noFill/>
          <a:ln w="57150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37891" name="Picture 5" descr="P10004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733800"/>
            <a:ext cx="1981200" cy="1549400"/>
          </a:xfrm>
          <a:prstGeom prst="rect">
            <a:avLst/>
          </a:prstGeom>
          <a:noFill/>
          <a:ln w="57150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37892" name="Rectangle 9"/>
          <p:cNvSpPr>
            <a:spLocks noChangeArrowheads="1"/>
          </p:cNvSpPr>
          <p:nvPr/>
        </p:nvSpPr>
        <p:spPr bwMode="auto">
          <a:xfrm>
            <a:off x="1143000" y="533400"/>
            <a:ext cx="2438400" cy="2057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37893" name="Rectangle 10"/>
          <p:cNvSpPr>
            <a:spLocks noChangeArrowheads="1"/>
          </p:cNvSpPr>
          <p:nvPr/>
        </p:nvSpPr>
        <p:spPr bwMode="auto">
          <a:xfrm>
            <a:off x="1371600" y="3581400"/>
            <a:ext cx="2438400" cy="2057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Arial" charset="0"/>
            </a:endParaRPr>
          </a:p>
        </p:txBody>
      </p:sp>
      <p:pic>
        <p:nvPicPr>
          <p:cNvPr id="37894" name="Picture 11" descr="P10004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865188"/>
            <a:ext cx="1981200" cy="1370012"/>
          </a:xfrm>
          <a:prstGeom prst="rect">
            <a:avLst/>
          </a:prstGeom>
          <a:noFill/>
          <a:ln w="57150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37895" name="Rectangle 12"/>
          <p:cNvSpPr>
            <a:spLocks noChangeArrowheads="1"/>
          </p:cNvSpPr>
          <p:nvPr/>
        </p:nvSpPr>
        <p:spPr bwMode="auto">
          <a:xfrm>
            <a:off x="4876800" y="533400"/>
            <a:ext cx="2438400" cy="2057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Arial" charset="0"/>
            </a:endParaRPr>
          </a:p>
        </p:txBody>
      </p:sp>
      <p:pic>
        <p:nvPicPr>
          <p:cNvPr id="37896" name="Picture 13" descr="P10004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4065588"/>
            <a:ext cx="1752600" cy="1370012"/>
          </a:xfrm>
          <a:prstGeom prst="rect">
            <a:avLst/>
          </a:prstGeom>
          <a:noFill/>
          <a:ln w="57150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37897" name="Rectangle 14"/>
          <p:cNvSpPr>
            <a:spLocks noChangeArrowheads="1"/>
          </p:cNvSpPr>
          <p:nvPr/>
        </p:nvSpPr>
        <p:spPr bwMode="auto">
          <a:xfrm>
            <a:off x="5257800" y="3733800"/>
            <a:ext cx="2438400" cy="2057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197647" name="Text Box 15"/>
          <p:cNvSpPr txBox="1">
            <a:spLocks noChangeArrowheads="1"/>
          </p:cNvSpPr>
          <p:nvPr/>
        </p:nvSpPr>
        <p:spPr bwMode="auto">
          <a:xfrm>
            <a:off x="685800" y="2667000"/>
            <a:ext cx="358140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Hình vẽ quá nhỏ</a:t>
            </a:r>
          </a:p>
        </p:txBody>
      </p:sp>
      <p:sp>
        <p:nvSpPr>
          <p:cNvPr id="197648" name="Text Box 16"/>
          <p:cNvSpPr txBox="1">
            <a:spLocks noChangeArrowheads="1"/>
          </p:cNvSpPr>
          <p:nvPr/>
        </p:nvSpPr>
        <p:spPr bwMode="auto">
          <a:xfrm>
            <a:off x="4419600" y="2743200"/>
            <a:ext cx="358140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Hình vẽ lệch trái</a:t>
            </a:r>
          </a:p>
        </p:txBody>
      </p:sp>
      <p:sp>
        <p:nvSpPr>
          <p:cNvPr id="197649" name="Text Box 17"/>
          <p:cNvSpPr txBox="1">
            <a:spLocks noChangeArrowheads="1"/>
          </p:cNvSpPr>
          <p:nvPr/>
        </p:nvSpPr>
        <p:spPr bwMode="auto">
          <a:xfrm>
            <a:off x="1143000" y="5791200"/>
            <a:ext cx="358140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Hình vẽ lệch phải</a:t>
            </a:r>
          </a:p>
        </p:txBody>
      </p:sp>
      <p:sp>
        <p:nvSpPr>
          <p:cNvPr id="197650" name="Text Box 18"/>
          <p:cNvSpPr txBox="1">
            <a:spLocks noChangeArrowheads="1"/>
          </p:cNvSpPr>
          <p:nvPr/>
        </p:nvSpPr>
        <p:spPr bwMode="auto">
          <a:xfrm>
            <a:off x="4953000" y="5867400"/>
            <a:ext cx="358140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Hình ve õcân </a:t>
            </a:r>
            <a:r>
              <a:rPr lang="vi-VN" altLang="en-US">
                <a:latin typeface="Arial" charset="0"/>
              </a:rPr>
              <a:t>đ</a:t>
            </a:r>
            <a:r>
              <a:rPr lang="en-US" altLang="en-US">
                <a:latin typeface="Arial" charset="0"/>
              </a:rPr>
              <a:t>ối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7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7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7" grpId="0"/>
      <p:bldP spid="197648" grpId="0"/>
      <p:bldP spid="197649" grpId="0"/>
      <p:bldP spid="19765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0" name="WordArt 4"/>
          <p:cNvSpPr>
            <a:spLocks noChangeArrowheads="1" noChangeShapeType="1" noTextEdit="1"/>
          </p:cNvSpPr>
          <p:nvPr/>
        </p:nvSpPr>
        <p:spPr bwMode="auto">
          <a:xfrm>
            <a:off x="1371600" y="152400"/>
            <a:ext cx="6477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Bài vẽ của học sinh</a:t>
            </a:r>
          </a:p>
        </p:txBody>
      </p:sp>
      <p:pic>
        <p:nvPicPr>
          <p:cNvPr id="173061" name="Picture 5" descr="P10004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775" y="850900"/>
            <a:ext cx="3451225" cy="2806700"/>
          </a:xfrm>
          <a:prstGeom prst="rect">
            <a:avLst/>
          </a:prstGeom>
          <a:noFill/>
          <a:ln w="57150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173062" name="Picture 6" descr="P10004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917950"/>
            <a:ext cx="3505200" cy="2711450"/>
          </a:xfrm>
          <a:prstGeom prst="rect">
            <a:avLst/>
          </a:prstGeom>
          <a:noFill/>
          <a:ln w="57150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173064" name="Picture 8" descr="P100043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910013"/>
            <a:ext cx="3494088" cy="2719387"/>
          </a:xfrm>
          <a:prstGeom prst="rect">
            <a:avLst/>
          </a:prstGeom>
          <a:noFill/>
          <a:ln w="57150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173063" name="Picture 7" descr="P100043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914400"/>
            <a:ext cx="3505200" cy="2743200"/>
          </a:xfrm>
          <a:prstGeom prst="rect">
            <a:avLst/>
          </a:prstGeom>
          <a:noFill/>
          <a:ln w="57150">
            <a:solidFill>
              <a:srgbClr val="99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omb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730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30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730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730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1371600" y="457200"/>
            <a:ext cx="6324600" cy="2819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pt-BR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FFFF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Chúng em làm họa sĩ</a:t>
            </a:r>
            <a:endParaRPr lang="en-US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0066"/>
                  </a:gs>
                  <a:gs pos="100000">
                    <a:srgbClr val="FFFF99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1582738" y="53594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 altLang="en-US">
              <a:latin typeface="Arial" charset="0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762000" y="4343400"/>
            <a:ext cx="70104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en-US" sz="5500">
                <a:solidFill>
                  <a:schemeClr val="accent2"/>
                </a:solidFill>
                <a:latin typeface="Arial" charset="0"/>
              </a:rPr>
              <a:t>     3.Thực hành</a:t>
            </a:r>
          </a:p>
        </p:txBody>
      </p:sp>
      <p:pic>
        <p:nvPicPr>
          <p:cNvPr id="17418" name="Hoa-Ta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34400" y="5867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4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8"/>
                </p:tgtEl>
              </p:cMediaNode>
            </p:audio>
          </p:childTnLst>
        </p:cTn>
      </p:par>
    </p:tnLst>
    <p:bldLst>
      <p:bldP spid="17412" grpId="0" animBg="1"/>
      <p:bldP spid="174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WordArt 3"/>
          <p:cNvSpPr>
            <a:spLocks noChangeArrowheads="1" noChangeShapeType="1" noTextEdit="1"/>
          </p:cNvSpPr>
          <p:nvPr/>
        </p:nvSpPr>
        <p:spPr bwMode="auto">
          <a:xfrm>
            <a:off x="1143000" y="1066800"/>
            <a:ext cx="6858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Bài hát "Lí cây xanh"</a:t>
            </a: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1824038"/>
            <a:ext cx="4876800" cy="472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74" name="WordArt 10"/>
          <p:cNvSpPr>
            <a:spLocks noChangeArrowheads="1" noChangeShapeType="1" noTextEdit="1"/>
          </p:cNvSpPr>
          <p:nvPr/>
        </p:nvSpPr>
        <p:spPr bwMode="auto">
          <a:xfrm>
            <a:off x="2590800" y="228600"/>
            <a:ext cx="3429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KHỞI ĐỘNG</a:t>
            </a:r>
          </a:p>
        </p:txBody>
      </p:sp>
      <p:pic>
        <p:nvPicPr>
          <p:cNvPr id="113675" name="Picture 11" descr="yellow_parakeet_md_wht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25000" y="5486400"/>
            <a:ext cx="952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6" name="Picture 12" descr="blue_parakeet_md_wh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676400" y="2971800"/>
            <a:ext cx="952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7" name="Picture 13" descr="brown_parakeet_md_wht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448800" y="1905000"/>
            <a:ext cx="952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C -0.00347 -0.01412 -0.01024 -0.02524 -0.01458 -0.03889 C -0.01892 -0.05232 -0.01389 -0.04306 -0.02083 -0.05834 C -0.02344 -0.06412 -0.0276 -0.06875 -0.02917 -0.075 C -0.03281 -0.08959 -0.03003 -0.08079 -0.03958 -0.1 C -0.05122 -0.12338 -0.05382 -0.13287 -0.06875 -0.15278 C -0.0776 -0.16459 -0.09132 -0.17223 -0.10208 -0.18056 C -0.10851 -0.18542 -0.10903 -0.1882 -0.11667 -0.19167 C -0.12205 -0.19399 -0.12778 -0.19537 -0.13333 -0.19723 C -0.13611 -0.19815 -0.14167 -0.2 -0.14167 -0.19977 C -0.16198 -0.19838 -0.1776 -0.19977 -0.19583 -0.19167 C -0.20608 -0.17338 -0.21267 -0.1544 -0.22708 -0.14167 C -0.22847 -0.13612 -0.22986 -0.13056 -0.23125 -0.125 C -0.23194 -0.12223 -0.23333 -0.11667 -0.23333 -0.11644 C -0.23368 -0.10487 -0.21944 -0.03612 -0.24583 -0.03612 " pathEditMode="relative" rAng="0" ptsTypes="ffffffffffffffA">
                                      <p:cBhvr>
                                        <p:cTn id="16" dur="50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75 0.03657 C -0.45399 0.03425 -0.27569 0.04444 -0.43264 0.02916 C -0.47413 0.01851 -0.42187 0.03148 -0.46163 0.02361 C -0.46962 0.02199 -0.48976 0.01597 -0.49497 0.01435 C -0.51476 0.00902 -0.53715 0.00532 -0.55278 -0.00209 C -0.57309 -0.01112 -0.57656 -0.0257 -0.59097 -0.03658 C -0.59028 -0.04445 -0.59375 -0.07778 -0.57656 -0.09098 C -0.5533 -0.10903 -0.55937 -0.09491 -0.54774 -0.11343 C -0.54479 -0.11783 -0.54219 -0.12292 -0.53837 -0.12755 C -0.53646 -0.12963 -0.53715 -0.13195 -0.53351 -0.13311 C -0.52795 -0.13519 -0.49826 -0.13866 -0.49045 -0.14051 C -0.47066 -0.14445 -0.45174 -0.15024 -0.43264 -0.15487 C -0.4283 -0.15625 -0.42274 -0.15625 -0.4184 -0.15695 C -0.40833 -0.15903 -0.39896 -0.16181 -0.38976 -0.16412 C -0.37604 -0.1676 -0.35608 -0.16922 -0.34149 -0.17153 C -0.31736 -0.17547 -0.29774 -0.18079 -0.27934 -0.18797 C -0.27083 -0.19723 -0.26997 -0.19213 -0.30347 -0.20047 C -0.30816 -0.20186 -0.31788 -0.2044 -0.31788 -0.20417 C -0.32101 -0.20579 -0.32292 -0.20834 -0.32726 -0.20996 C -0.33108 -0.21088 -0.34149 -0.21112 -0.34149 -0.21088 " pathEditMode="relative" rAng="0" ptsTypes="fffffffffffffffffffA">
                                      <p:cBhvr>
                                        <p:cTn id="19" dur="50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" y="-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C 0.0118 0.00532 0.02361 0.00926 0.03541 0.01389 C 0.03958 0.01551 0.04791 0.01944 0.04791 0.01967 C 0.0618 0.03796 0.04687 0.0206 0.06076 0.03055 C 0.06475 0.03379 0.06875 0.03796 0.07291 0.04166 C 0.07552 0.04398 0.07847 0.04537 0.08125 0.04722 C 0.08819 0.06111 0.09444 0.06412 0.10625 0.06944 C 0.1184 0.07477 0.11996 0.08449 0.13333 0.08889 C 0.15364 0.10717 0.17066 0.10902 0.19375 0.11666 C 0.2125 0.11574 0.23125 0.11551 0.25 0.11389 C 0.25711 0.11319 0.26875 0.1 0.26875 0.10023 C 0.27187 0.0875 0.27795 0.07754 0.28333 0.06666 C 0.28524 0.06296 0.28715 0.04652 0.2875 0.04444 C 0.28889 0.01805 0.28541 -0.00463 0.30625 -0.01389 C 0.33333 -0.01297 0.36041 -0.01273 0.3875 -0.01111 C 0.40191 -0.01019 0.41632 3.33333E-6 0.43125 3.33333E-6 " pathEditMode="relative" rAng="0" ptsTypes="fffffffffffffffA">
                                      <p:cBhvr>
                                        <p:cTn id="22" dur="5000" fill="hold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" y="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animBg="1"/>
      <p:bldP spid="1136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1" name="WordArt 7"/>
          <p:cNvSpPr>
            <a:spLocks noChangeArrowheads="1" noChangeShapeType="1" noTextEdit="1"/>
          </p:cNvSpPr>
          <p:nvPr/>
        </p:nvSpPr>
        <p:spPr bwMode="auto">
          <a:xfrm>
            <a:off x="1600200" y="1752600"/>
            <a:ext cx="5480050" cy="838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28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BÀI 11 : VẼ THEO MẪU </a:t>
            </a:r>
          </a:p>
        </p:txBody>
      </p:sp>
      <p:sp>
        <p:nvSpPr>
          <p:cNvPr id="103434" name="WordArt 10"/>
          <p:cNvSpPr>
            <a:spLocks noChangeArrowheads="1" noChangeShapeType="1" noTextEdit="1"/>
          </p:cNvSpPr>
          <p:nvPr/>
        </p:nvSpPr>
        <p:spPr bwMode="auto">
          <a:xfrm>
            <a:off x="304800" y="2743200"/>
            <a:ext cx="7315200" cy="18716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VẼ CÀNH LÁ</a:t>
            </a:r>
          </a:p>
        </p:txBody>
      </p:sp>
      <p:pic>
        <p:nvPicPr>
          <p:cNvPr id="8196" name="Picture 18" descr="092741of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505200"/>
            <a:ext cx="218598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1" grpId="0" animBg="1"/>
      <p:bldP spid="1034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4"/>
          <p:cNvSpPr>
            <a:spLocks noChangeArrowheads="1" noChangeShapeType="1" noTextEdit="1"/>
          </p:cNvSpPr>
          <p:nvPr/>
        </p:nvSpPr>
        <p:spPr bwMode="auto">
          <a:xfrm>
            <a:off x="609600" y="914400"/>
            <a:ext cx="70104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1.Quan sát , nhận xét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9" descr="avatar_other_00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2500" y="3657600"/>
            <a:ext cx="43815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42" name="WordArt 26"/>
          <p:cNvSpPr>
            <a:spLocks noChangeArrowheads="1" noChangeShapeType="1" noTextEdit="1"/>
          </p:cNvSpPr>
          <p:nvPr/>
        </p:nvSpPr>
        <p:spPr bwMode="auto">
          <a:xfrm>
            <a:off x="1219200" y="609600"/>
            <a:ext cx="67056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2800" kern="10" spc="-28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Trò chơi :</a:t>
            </a:r>
          </a:p>
          <a:p>
            <a:r>
              <a:rPr lang="it-IT" sz="2800" kern="10" spc="-28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"Ai tinh mắt "</a:t>
            </a:r>
            <a:endParaRPr lang="en-US" sz="2800" kern="10" spc="-28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0244" name="Picture 27" descr="avatar_other_00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33800"/>
            <a:ext cx="43815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8" descr="avatar_other_00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47900" y="3810000"/>
            <a:ext cx="43815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46" name="Text Box 30"/>
          <p:cNvSpPr txBox="1">
            <a:spLocks noChangeArrowheads="1"/>
          </p:cNvSpPr>
          <p:nvPr/>
        </p:nvSpPr>
        <p:spPr bwMode="auto">
          <a:xfrm>
            <a:off x="1447800" y="3748088"/>
            <a:ext cx="6400800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4800" b="1">
                <a:latin typeface="Arial" charset="0"/>
              </a:rPr>
              <a:t>(Thảo luận nhóm)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6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42" grpId="0" animBg="1"/>
      <p:bldP spid="860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706" name="Picture 18" descr="LA TIA T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1225550"/>
            <a:ext cx="6540500" cy="422116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4708" name="Picture 20" descr="CANH LA BA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71600" y="1295400"/>
            <a:ext cx="6540500" cy="422116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4705" name="Picture 17" descr="LA TR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71600" y="1295400"/>
            <a:ext cx="6537325" cy="420846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4709" name="Picture 21" descr="RAU MUO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71600" y="1219200"/>
            <a:ext cx="6540500" cy="422116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4710" name="Picture 22" descr="LA TRAU B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71600" y="1219200"/>
            <a:ext cx="6429375" cy="408781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4703" name="WordArt 15"/>
          <p:cNvSpPr>
            <a:spLocks noChangeArrowheads="1" noChangeShapeType="1" noTextEdit="1"/>
          </p:cNvSpPr>
          <p:nvPr/>
        </p:nvSpPr>
        <p:spPr bwMode="auto">
          <a:xfrm>
            <a:off x="1752600" y="2971800"/>
            <a:ext cx="5867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latin typeface="Arial"/>
                <a:cs typeface="Arial"/>
              </a:rPr>
              <a:t>Gọi tên lá em nhìn  thấy.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9933"/>
              </a:solidFill>
              <a:latin typeface="Arial"/>
              <a:cs typeface="Arial"/>
            </a:endParaRPr>
          </a:p>
        </p:txBody>
      </p:sp>
      <p:pic>
        <p:nvPicPr>
          <p:cNvPr id="114707" name="Picture 19" descr="la hoa ho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95400" y="1143000"/>
            <a:ext cx="6540500" cy="434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713" name="doraemon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8305800" y="6019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714" name="Picture 26" descr="2011_300102b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95600" y="2327275"/>
            <a:ext cx="320040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716" name="WordArt 28"/>
          <p:cNvSpPr>
            <a:spLocks noChangeArrowheads="1" noChangeShapeType="1" noTextEdit="1"/>
          </p:cNvSpPr>
          <p:nvPr/>
        </p:nvSpPr>
        <p:spPr bwMode="auto">
          <a:xfrm>
            <a:off x="2057400" y="1343025"/>
            <a:ext cx="51054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HẾT THỜI GIAN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47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14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5000"/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/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/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0"/>
                                        <p:tgtEl>
                                          <p:spTgt spid="114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5000"/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0"/>
                                        <p:tgtEl>
                                          <p:spTgt spid="114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4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4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4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114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114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1147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0"/>
                                        <p:tgtEl>
                                          <p:spTgt spid="114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5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0"/>
                                        <p:tgtEl>
                                          <p:spTgt spid="1147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7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0"/>
                                        <p:tgtEl>
                                          <p:spTgt spid="114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7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8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5000"/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/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0"/>
                                        <p:tgtEl>
                                          <p:spTgt spid="114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1147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8" dur="2000"/>
                                        <p:tgtEl>
                                          <p:spTgt spid="1147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713"/>
                </p:tgtEl>
              </p:cMediaNode>
            </p:audio>
          </p:childTnLst>
        </p:cTn>
      </p:par>
    </p:tnLst>
    <p:bldLst>
      <p:bldP spid="114703" grpId="0" animBg="1"/>
      <p:bldP spid="114703" grpId="1" animBg="1"/>
      <p:bldP spid="1147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1"/>
          <p:cNvSpPr txBox="1">
            <a:spLocks noChangeArrowheads="1"/>
          </p:cNvSpPr>
          <p:nvPr/>
        </p:nvSpPr>
        <p:spPr bwMode="auto">
          <a:xfrm>
            <a:off x="228600" y="2316163"/>
            <a:ext cx="2819400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latin typeface="Arial" charset="0"/>
              </a:rPr>
              <a:t>Lá hoa hồng</a:t>
            </a:r>
          </a:p>
        </p:txBody>
      </p:sp>
      <p:sp>
        <p:nvSpPr>
          <p:cNvPr id="12291" name="Text Box 12"/>
          <p:cNvSpPr txBox="1">
            <a:spLocks noChangeArrowheads="1"/>
          </p:cNvSpPr>
          <p:nvPr/>
        </p:nvSpPr>
        <p:spPr bwMode="auto">
          <a:xfrm>
            <a:off x="779463" y="5622925"/>
            <a:ext cx="158115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4000" b="1">
                <a:latin typeface="Arial" charset="0"/>
              </a:rPr>
              <a:t>Lá tre</a:t>
            </a:r>
          </a:p>
        </p:txBody>
      </p:sp>
      <p:sp>
        <p:nvSpPr>
          <p:cNvPr id="12292" name="Text Box 13"/>
          <p:cNvSpPr txBox="1">
            <a:spLocks noChangeArrowheads="1"/>
          </p:cNvSpPr>
          <p:nvPr/>
        </p:nvSpPr>
        <p:spPr bwMode="auto">
          <a:xfrm>
            <a:off x="3352800" y="1066800"/>
            <a:ext cx="2438400" cy="630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500" b="1">
                <a:latin typeface="Arial" charset="0"/>
              </a:rPr>
              <a:t>Lá trầu bà</a:t>
            </a:r>
          </a:p>
        </p:txBody>
      </p:sp>
      <p:sp>
        <p:nvSpPr>
          <p:cNvPr id="12293" name="Text Box 14"/>
          <p:cNvSpPr txBox="1">
            <a:spLocks noChangeArrowheads="1"/>
          </p:cNvSpPr>
          <p:nvPr/>
        </p:nvSpPr>
        <p:spPr bwMode="auto">
          <a:xfrm>
            <a:off x="3048000" y="4038600"/>
            <a:ext cx="2971800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latin typeface="Arial" charset="0"/>
              </a:rPr>
              <a:t>Cành lá bàng</a:t>
            </a:r>
          </a:p>
        </p:txBody>
      </p:sp>
      <p:sp>
        <p:nvSpPr>
          <p:cNvPr id="12294" name="Text Box 15"/>
          <p:cNvSpPr txBox="1">
            <a:spLocks noChangeArrowheads="1"/>
          </p:cNvSpPr>
          <p:nvPr/>
        </p:nvSpPr>
        <p:spPr bwMode="auto">
          <a:xfrm>
            <a:off x="6030913" y="1651000"/>
            <a:ext cx="300355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4000" b="1">
                <a:latin typeface="Arial" charset="0"/>
              </a:rPr>
              <a:t>Rau muống</a:t>
            </a:r>
          </a:p>
        </p:txBody>
      </p:sp>
      <p:sp>
        <p:nvSpPr>
          <p:cNvPr id="12295" name="Text Box 16"/>
          <p:cNvSpPr txBox="1">
            <a:spLocks noChangeArrowheads="1"/>
          </p:cNvSpPr>
          <p:nvPr/>
        </p:nvSpPr>
        <p:spPr bwMode="auto">
          <a:xfrm>
            <a:off x="6248400" y="5562600"/>
            <a:ext cx="24384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4000" b="1">
                <a:latin typeface="Arial" charset="0"/>
              </a:rPr>
              <a:t>Tía tô</a:t>
            </a:r>
          </a:p>
        </p:txBody>
      </p:sp>
      <p:pic>
        <p:nvPicPr>
          <p:cNvPr id="172040" name="Picture 8" descr="RAU MUO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0775" y="766763"/>
            <a:ext cx="2790825" cy="267493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2041" name="Picture 9" descr="LA TRAU B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838200"/>
            <a:ext cx="2743200" cy="2590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2038" name="Picture 6" descr="la hoa ho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0975" y="754063"/>
            <a:ext cx="2790825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036" name="Picture 4" descr="LA TR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3733800"/>
            <a:ext cx="2789238" cy="2667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2039" name="Picture 7" descr="CANH LA BA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52775" y="3725863"/>
            <a:ext cx="2790825" cy="267493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2037" name="Picture 5" descr="LA TIA T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72200" y="3725863"/>
            <a:ext cx="2790825" cy="267493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2049" name="Picture 17" descr="Cartoon_Mouse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05200" y="1905000"/>
            <a:ext cx="21336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720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2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2000"/>
                                        <p:tgtEl>
                                          <p:spTgt spid="172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3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2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" dur="2000"/>
                                        <p:tgtEl>
                                          <p:spTgt spid="172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2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4" dur="2000"/>
                                        <p:tgtEl>
                                          <p:spTgt spid="172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2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0" dur="20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2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6" dur="2000"/>
                                        <p:tgtEl>
                                          <p:spTgt spid="172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2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2" dur="2000"/>
                                        <p:tgtEl>
                                          <p:spTgt spid="172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3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701"/>
            </a:gs>
            <a:gs pos="100000">
              <a:srgbClr val="FE3E0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</a:sp3d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701"/>
            </a:gs>
            <a:gs pos="100000">
              <a:srgbClr val="FE3E0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</a:sp3d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701"/>
            </a:gs>
            <a:gs pos="100000">
              <a:srgbClr val="FE3E0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</a:sp3d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701"/>
            </a:gs>
            <a:gs pos="100000">
              <a:srgbClr val="FE3E0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</a:sp3d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3059</TotalTime>
  <Words>319</Words>
  <Application>Microsoft Office PowerPoint</Application>
  <PresentationFormat>On-screen Show (4:3)</PresentationFormat>
  <Paragraphs>57</Paragraphs>
  <Slides>36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VNI-Times</vt:lpstr>
      <vt:lpstr>Arial</vt:lpstr>
      <vt:lpstr>Calibri</vt:lpstr>
      <vt:lpstr>Comic Sans MS</vt:lpstr>
      <vt:lpstr>Wingdings 2</vt:lpstr>
      <vt:lpstr>Default Design</vt:lpstr>
      <vt:lpstr>Crayons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Dinh Duy Tam</dc:creator>
  <cp:lastModifiedBy>CSTeam</cp:lastModifiedBy>
  <cp:revision>127</cp:revision>
  <dcterms:created xsi:type="dcterms:W3CDTF">2009-01-04T20:12:22Z</dcterms:created>
  <dcterms:modified xsi:type="dcterms:W3CDTF">2016-06-29T09:54:18Z</dcterms:modified>
</cp:coreProperties>
</file>