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2" r:id="rId3"/>
    <p:sldId id="257" r:id="rId4"/>
    <p:sldId id="258" r:id="rId5"/>
    <p:sldId id="259" r:id="rId6"/>
    <p:sldId id="262" r:id="rId7"/>
    <p:sldId id="260" r:id="rId8"/>
    <p:sldId id="263" r:id="rId9"/>
    <p:sldId id="270" r:id="rId10"/>
    <p:sldId id="266" r:id="rId11"/>
    <p:sldId id="271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20" d="100"/>
          <a:sy n="120" d="100"/>
        </p:scale>
        <p:origin x="-1374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0073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81100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671" y="45529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GIÁO VIÊN: </a:t>
            </a:r>
            <a:endParaRPr lang="en-US" sz="2800" dirty="0">
              <a:solidFill>
                <a:srgbClr val="00B05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xmlns="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32423" y="-1317873"/>
            <a:ext cx="2660154" cy="571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80855" y="1105493"/>
            <a:ext cx="1639491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8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93590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5344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94335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no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cỏ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000" u="sng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gh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ở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đê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09550"/>
            <a:ext cx="8915400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6">
            <a:extLst>
              <a:ext uri="{FF2B5EF4-FFF2-40B4-BE49-F238E27FC236}">
                <a16:creationId xmlns:a16="http://schemas.microsoft.com/office/drawing/2014/main" xmlns="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681268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Xuân Nghi – Nắng Sớm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7" y="4803777"/>
            <a:ext cx="487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Tam-Biet-Bup-Be-Be-Bao-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3335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9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algn="ctr"/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299" y="4149864"/>
            <a:ext cx="82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47750"/>
            <a:ext cx="8534399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047750"/>
            <a:ext cx="8534399" cy="2895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296" y="4164509"/>
            <a:ext cx="8267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õ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4" y="325755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ngự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nghĩ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0383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õ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e  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19621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25755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ã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ủ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ự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e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ĩ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28215" y="28765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19150"/>
            <a:ext cx="9067800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8215" y="287655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ã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ba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õ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củ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ệ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36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ỉ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 </a:t>
            </a:r>
            <a:endParaRPr lang="en-US" sz="36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Ca-Nha-Thuong-Nhau-be-Thu-Uy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350"/>
            <a:ext cx="8991600" cy="487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0000" y="-1695450"/>
            <a:ext cx="12192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23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115</Words>
  <Application>Microsoft Office PowerPoint</Application>
  <PresentationFormat>On-screen Show (16:9)</PresentationFormat>
  <Paragraphs>22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VinVin</cp:lastModifiedBy>
  <cp:revision>33</cp:revision>
  <dcterms:created xsi:type="dcterms:W3CDTF">2020-08-17T06:39:59Z</dcterms:created>
  <dcterms:modified xsi:type="dcterms:W3CDTF">2020-08-22T09:54:28Z</dcterms:modified>
</cp:coreProperties>
</file>