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77" r:id="rId2"/>
    <p:sldId id="276" r:id="rId3"/>
    <p:sldId id="278" r:id="rId4"/>
    <p:sldId id="271" r:id="rId5"/>
    <p:sldId id="279" r:id="rId6"/>
    <p:sldId id="283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FF0000"/>
    <a:srgbClr val="FF00FF"/>
    <a:srgbClr val="00CC66"/>
    <a:srgbClr val="FFFF00"/>
    <a:srgbClr val="FF66FF"/>
    <a:srgbClr val="FFFFCC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8" autoAdjust="0"/>
    <p:restoredTop sz="94640" autoAdjust="0"/>
  </p:normalViewPr>
  <p:slideViewPr>
    <p:cSldViewPr>
      <p:cViewPr varScale="1">
        <p:scale>
          <a:sx n="41" d="100"/>
          <a:sy n="41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AF5C1B4-F6C1-4F6D-8B9B-523323C9288F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36CDEEC-E43B-4C16-A192-DB909F4ED3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661C69-52F0-4001-A75E-57C218EEF169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333B59-DF6D-4A06-80E3-1B233D0F77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B9AA26-2B67-4E9E-BB8D-FC6AC2030AA6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557070-9FCF-4567-BDF5-A268F2F8F0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66767D-80C1-4B7D-A3D9-B58F7AD594FB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7EE2DA-7CDA-4ECF-A12E-9884F08EB6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050403-F458-4EB5-A20E-0842B68525B3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FF20ED-0D93-475F-9C96-AB45392170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AE33A-2B5C-4822-9452-6DC08ECB6B80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954F88-DDCD-4D73-B6BA-AA901C24F7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46C59D-0BC3-4B6E-A580-4636491B7721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BED106-A97B-4748-B508-F9DA4E051F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2C9345-C4F3-44FA-A8B3-CE9020324D67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366A39-107B-4EF9-859A-8DBC79E5C2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B8E6B3-AA08-4D0A-85D3-84A630E6FA61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EC7B2C-E2DB-42D2-A54B-55E0F2E171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82F25F-5B4E-4EDC-98A5-2E8912C5C0B0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B1B470-E73A-43D8-B5DD-65000DB8D1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D2F1D-9B23-401D-9E40-A937BC35F973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CD075-6903-41F3-B3F5-5BF048D8F9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3FE785A1-57B4-4B26-9527-2BCA4E4615F2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593107-6D66-485B-9542-813EEC4B45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animfactory.com/animations/nature/flowers/butterflies_flowers_md_clr.gif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animfactory.com/animations/nature/flowers/butterflies_flowers_md_clr.gif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219200" y="320675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" name="7-Point Star 2"/>
          <p:cNvSpPr/>
          <p:nvPr/>
        </p:nvSpPr>
        <p:spPr>
          <a:xfrm>
            <a:off x="0" y="1676400"/>
            <a:ext cx="2286000" cy="9144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u="sng" dirty="0">
                <a:solidFill>
                  <a:srgbClr val="0000FF"/>
                </a:solidFill>
                <a:latin typeface="Arial"/>
                <a:cs typeface="Times New Roman" pitchFamily="18" charset="0"/>
              </a:rPr>
              <a:t>Bài 1</a:t>
            </a:r>
            <a:r>
              <a:rPr lang="en-US" sz="2800" b="1" dirty="0">
                <a:solidFill>
                  <a:srgbClr val="0000FF"/>
                </a:solidFill>
                <a:latin typeface="Arial"/>
                <a:cs typeface="Times New Roman" pitchFamily="18" charset="0"/>
              </a:rPr>
              <a:t>:</a:t>
            </a:r>
          </a:p>
        </p:txBody>
      </p:sp>
      <p:sp>
        <p:nvSpPr>
          <p:cNvPr id="3076" name="Text Box 15"/>
          <p:cNvSpPr txBox="1">
            <a:spLocks noChangeArrowheads="1"/>
          </p:cNvSpPr>
          <p:nvPr/>
        </p:nvSpPr>
        <p:spPr bwMode="auto">
          <a:xfrm>
            <a:off x="2209800" y="19812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Tính:</a:t>
            </a:r>
          </a:p>
        </p:txBody>
      </p:sp>
      <p:grpSp>
        <p:nvGrpSpPr>
          <p:cNvPr id="3077" name="Group 4"/>
          <p:cNvGrpSpPr>
            <a:grpSpLocks/>
          </p:cNvGrpSpPr>
          <p:nvPr/>
        </p:nvGrpSpPr>
        <p:grpSpPr bwMode="auto">
          <a:xfrm>
            <a:off x="381000" y="3200400"/>
            <a:ext cx="1295400" cy="1524000"/>
            <a:chOff x="533400" y="2743200"/>
            <a:chExt cx="1295400" cy="1524000"/>
          </a:xfrm>
        </p:grpSpPr>
        <p:sp>
          <p:nvSpPr>
            <p:cNvPr id="3114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115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17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78" name="Group 9"/>
          <p:cNvGrpSpPr>
            <a:grpSpLocks/>
          </p:cNvGrpSpPr>
          <p:nvPr/>
        </p:nvGrpSpPr>
        <p:grpSpPr bwMode="auto">
          <a:xfrm>
            <a:off x="2286000" y="3124200"/>
            <a:ext cx="1295400" cy="1524000"/>
            <a:chOff x="533400" y="2743200"/>
            <a:chExt cx="1295400" cy="1524000"/>
          </a:xfrm>
        </p:grpSpPr>
        <p:sp>
          <p:nvSpPr>
            <p:cNvPr id="3110" name="TextBox 1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3111" name="TextBox 1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35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79" name="Group 14"/>
          <p:cNvGrpSpPr>
            <a:grpSpLocks/>
          </p:cNvGrpSpPr>
          <p:nvPr/>
        </p:nvGrpSpPr>
        <p:grpSpPr bwMode="auto">
          <a:xfrm>
            <a:off x="4343400" y="3124200"/>
            <a:ext cx="1295400" cy="1524000"/>
            <a:chOff x="533400" y="2743200"/>
            <a:chExt cx="1295400" cy="1524000"/>
          </a:xfrm>
        </p:grpSpPr>
        <p:sp>
          <p:nvSpPr>
            <p:cNvPr id="3106" name="TextBox 1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3107" name="TextBox 1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42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80" name="Group 19"/>
          <p:cNvGrpSpPr>
            <a:grpSpLocks/>
          </p:cNvGrpSpPr>
          <p:nvPr/>
        </p:nvGrpSpPr>
        <p:grpSpPr bwMode="auto">
          <a:xfrm>
            <a:off x="6781800" y="3048000"/>
            <a:ext cx="1295400" cy="1524000"/>
            <a:chOff x="533400" y="2743200"/>
            <a:chExt cx="1295400" cy="1524000"/>
          </a:xfrm>
        </p:grpSpPr>
        <p:sp>
          <p:nvSpPr>
            <p:cNvPr id="3102" name="TextBox 2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3103" name="TextBox 2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58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77850" y="4114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1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81000" y="3733800"/>
            <a:ext cx="76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16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066800" y="3886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8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457200" y="41910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286000" y="41910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9718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8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286000" y="3621088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32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452688" y="4160838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3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6781800" y="40386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343400" y="4114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7467600" y="3733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9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572000" y="40560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2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4343400" y="36576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40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50292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8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6964363" y="39941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4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6778625" y="353695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54</a:t>
            </a:r>
          </a:p>
        </p:txBody>
      </p:sp>
      <p:pic>
        <p:nvPicPr>
          <p:cNvPr id="3097" name="Picture 11" descr="butterflies_flowers_md_clr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620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Oval 69"/>
          <p:cNvSpPr/>
          <p:nvPr/>
        </p:nvSpPr>
        <p:spPr>
          <a:xfrm>
            <a:off x="8077200" y="13716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4800">
                <a:solidFill>
                  <a:srgbClr val="FF0000"/>
                </a:solidFill>
                <a:latin typeface="Arial" charset="0"/>
              </a:rPr>
              <a:t>P</a:t>
            </a:r>
          </a:p>
        </p:txBody>
      </p:sp>
      <p:pic>
        <p:nvPicPr>
          <p:cNvPr id="3099" name="Picture 11" descr="butterflies_flowers_md_clr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-76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0" name="Picture 18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638800"/>
            <a:ext cx="9144000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101" name="Picture 26" descr="bunny_thumping_foot_md_clr"/>
          <p:cNvPicPr>
            <a:picLocks noChangeAspect="1" noChangeArrowheads="1" noCrop="1"/>
          </p:cNvPicPr>
          <p:nvPr/>
        </p:nvPicPr>
        <p:blipFill>
          <a:blip r:embed="rId5">
            <a:lum contrast="12000"/>
          </a:blip>
          <a:srcRect/>
          <a:stretch>
            <a:fillRect/>
          </a:stretch>
        </p:blipFill>
        <p:spPr bwMode="auto">
          <a:xfrm>
            <a:off x="4114800" y="4953000"/>
            <a:ext cx="9810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0" grpId="0"/>
      <p:bldP spid="31" grpId="0"/>
      <p:bldP spid="37" grpId="0"/>
      <p:bldP spid="40" grpId="0"/>
      <p:bldP spid="41" grpId="0"/>
      <p:bldP spid="52" grpId="0"/>
      <p:bldP spid="57" grpId="0"/>
      <p:bldP spid="58" grpId="0"/>
      <p:bldP spid="59" grpId="0"/>
      <p:bldP spid="65" grpId="0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7-Point Star 2"/>
          <p:cNvSpPr/>
          <p:nvPr/>
        </p:nvSpPr>
        <p:spPr>
          <a:xfrm>
            <a:off x="0" y="1447800"/>
            <a:ext cx="2286000" cy="9144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u="sng" dirty="0">
                <a:solidFill>
                  <a:srgbClr val="0000FF"/>
                </a:solidFill>
                <a:latin typeface="Arial"/>
                <a:cs typeface="Times New Roman" pitchFamily="18" charset="0"/>
              </a:rPr>
              <a:t>Bài 2</a:t>
            </a:r>
            <a:r>
              <a:rPr lang="en-US" sz="2800" b="1" dirty="0">
                <a:solidFill>
                  <a:srgbClr val="0000FF"/>
                </a:solidFill>
                <a:latin typeface="Arial"/>
                <a:cs typeface="Times New Roman" pitchFamily="18" charset="0"/>
              </a:rPr>
              <a:t>:</a:t>
            </a:r>
          </a:p>
        </p:txBody>
      </p:sp>
      <p:sp>
        <p:nvSpPr>
          <p:cNvPr id="4099" name="Text Box 15"/>
          <p:cNvSpPr txBox="1">
            <a:spLocks noChangeArrowheads="1"/>
          </p:cNvSpPr>
          <p:nvPr/>
        </p:nvSpPr>
        <p:spPr bwMode="auto">
          <a:xfrm>
            <a:off x="2362200" y="1676400"/>
            <a:ext cx="312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Đặt tính rồi tính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28800" y="3200400"/>
            <a:ext cx="1295400" cy="1524000"/>
            <a:chOff x="533400" y="2743200"/>
            <a:chExt cx="1295400" cy="1524000"/>
          </a:xfrm>
        </p:grpSpPr>
        <p:sp>
          <p:nvSpPr>
            <p:cNvPr id="4145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4146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24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657600" y="3200400"/>
            <a:ext cx="1295400" cy="1524000"/>
            <a:chOff x="533400" y="2743200"/>
            <a:chExt cx="1295400" cy="1524000"/>
          </a:xfrm>
        </p:grpSpPr>
        <p:sp>
          <p:nvSpPr>
            <p:cNvPr id="4141" name="TextBox 1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4142" name="TextBox 1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30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562600" y="3124200"/>
            <a:ext cx="1295400" cy="1524000"/>
            <a:chOff x="533400" y="2743200"/>
            <a:chExt cx="1295400" cy="1524000"/>
          </a:xfrm>
        </p:grpSpPr>
        <p:sp>
          <p:nvSpPr>
            <p:cNvPr id="4137" name="TextBox 1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4138" name="TextBox 1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15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696200" y="3048000"/>
            <a:ext cx="1295400" cy="1524000"/>
            <a:chOff x="533400" y="2743200"/>
            <a:chExt cx="1295400" cy="1524000"/>
          </a:xfrm>
        </p:grpSpPr>
        <p:sp>
          <p:nvSpPr>
            <p:cNvPr id="4133" name="TextBox 2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4134" name="TextBox 2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20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30" name="TextBox 25"/>
          <p:cNvSpPr txBox="1">
            <a:spLocks noChangeArrowheads="1"/>
          </p:cNvSpPr>
          <p:nvPr/>
        </p:nvSpPr>
        <p:spPr bwMode="auto">
          <a:xfrm>
            <a:off x="1981200" y="41449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0</a:t>
            </a:r>
          </a:p>
        </p:txBody>
      </p:sp>
      <p:sp>
        <p:nvSpPr>
          <p:cNvPr id="5134" name="TextBox 29"/>
          <p:cNvSpPr txBox="1">
            <a:spLocks noChangeArrowheads="1"/>
          </p:cNvSpPr>
          <p:nvPr/>
        </p:nvSpPr>
        <p:spPr bwMode="auto">
          <a:xfrm>
            <a:off x="1828800" y="3684588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24</a:t>
            </a:r>
          </a:p>
        </p:txBody>
      </p:sp>
      <p:sp>
        <p:nvSpPr>
          <p:cNvPr id="5135" name="TextBox 30"/>
          <p:cNvSpPr txBox="1">
            <a:spLocks noChangeArrowheads="1"/>
          </p:cNvSpPr>
          <p:nvPr/>
        </p:nvSpPr>
        <p:spPr bwMode="auto">
          <a:xfrm>
            <a:off x="2514600" y="3886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4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905000" y="41910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57600" y="4114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0" name="TextBox 36"/>
          <p:cNvSpPr txBox="1">
            <a:spLocks noChangeArrowheads="1"/>
          </p:cNvSpPr>
          <p:nvPr/>
        </p:nvSpPr>
        <p:spPr bwMode="auto">
          <a:xfrm>
            <a:off x="43434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6</a:t>
            </a:r>
          </a:p>
        </p:txBody>
      </p:sp>
      <p:sp>
        <p:nvSpPr>
          <p:cNvPr id="5142" name="TextBox 39"/>
          <p:cNvSpPr txBox="1">
            <a:spLocks noChangeArrowheads="1"/>
          </p:cNvSpPr>
          <p:nvPr/>
        </p:nvSpPr>
        <p:spPr bwMode="auto">
          <a:xfrm>
            <a:off x="3657600" y="3667125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30</a:t>
            </a:r>
          </a:p>
        </p:txBody>
      </p:sp>
      <p:sp>
        <p:nvSpPr>
          <p:cNvPr id="5143" name="TextBox 40"/>
          <p:cNvSpPr txBox="1">
            <a:spLocks noChangeArrowheads="1"/>
          </p:cNvSpPr>
          <p:nvPr/>
        </p:nvSpPr>
        <p:spPr bwMode="auto">
          <a:xfrm>
            <a:off x="3810000" y="40703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0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7696200" y="40386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562600" y="4114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0" name="TextBox 51"/>
          <p:cNvSpPr txBox="1">
            <a:spLocks noChangeArrowheads="1"/>
          </p:cNvSpPr>
          <p:nvPr/>
        </p:nvSpPr>
        <p:spPr bwMode="auto">
          <a:xfrm>
            <a:off x="8382000" y="3748088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5</a:t>
            </a:r>
          </a:p>
        </p:txBody>
      </p:sp>
      <p:sp>
        <p:nvSpPr>
          <p:cNvPr id="5155" name="TextBox 56"/>
          <p:cNvSpPr txBox="1">
            <a:spLocks noChangeArrowheads="1"/>
          </p:cNvSpPr>
          <p:nvPr/>
        </p:nvSpPr>
        <p:spPr bwMode="auto">
          <a:xfrm>
            <a:off x="5729288" y="40687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0</a:t>
            </a:r>
          </a:p>
        </p:txBody>
      </p:sp>
      <p:sp>
        <p:nvSpPr>
          <p:cNvPr id="5156" name="TextBox 57"/>
          <p:cNvSpPr txBox="1">
            <a:spLocks noChangeArrowheads="1"/>
          </p:cNvSpPr>
          <p:nvPr/>
        </p:nvSpPr>
        <p:spPr bwMode="auto">
          <a:xfrm>
            <a:off x="5562600" y="361315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15</a:t>
            </a:r>
          </a:p>
        </p:txBody>
      </p:sp>
      <p:sp>
        <p:nvSpPr>
          <p:cNvPr id="5157" name="TextBox 58"/>
          <p:cNvSpPr txBox="1">
            <a:spLocks noChangeArrowheads="1"/>
          </p:cNvSpPr>
          <p:nvPr/>
        </p:nvSpPr>
        <p:spPr bwMode="auto">
          <a:xfrm>
            <a:off x="62484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5</a:t>
            </a:r>
          </a:p>
        </p:txBody>
      </p:sp>
      <p:sp>
        <p:nvSpPr>
          <p:cNvPr id="5163" name="TextBox 64"/>
          <p:cNvSpPr txBox="1">
            <a:spLocks noChangeArrowheads="1"/>
          </p:cNvSpPr>
          <p:nvPr/>
        </p:nvSpPr>
        <p:spPr bwMode="auto">
          <a:xfrm>
            <a:off x="7910513" y="3962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0</a:t>
            </a:r>
          </a:p>
        </p:txBody>
      </p:sp>
      <p:sp>
        <p:nvSpPr>
          <p:cNvPr id="5164" name="TextBox 65"/>
          <p:cNvSpPr txBox="1">
            <a:spLocks noChangeArrowheads="1"/>
          </p:cNvSpPr>
          <p:nvPr/>
        </p:nvSpPr>
        <p:spPr bwMode="auto">
          <a:xfrm>
            <a:off x="7696200" y="3544888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20</a:t>
            </a:r>
          </a:p>
        </p:txBody>
      </p:sp>
      <p:sp>
        <p:nvSpPr>
          <p:cNvPr id="4120" name="Freeform 748"/>
          <p:cNvSpPr>
            <a:spLocks/>
          </p:cNvSpPr>
          <p:nvPr/>
        </p:nvSpPr>
        <p:spPr bwMode="auto">
          <a:xfrm rot="743250" flipH="1">
            <a:off x="228600" y="5962650"/>
            <a:ext cx="3238500" cy="939800"/>
          </a:xfrm>
          <a:custGeom>
            <a:avLst/>
            <a:gdLst>
              <a:gd name="T0" fmla="*/ 2147483647 w 1280"/>
              <a:gd name="T1" fmla="*/ 2147483647 h 1179"/>
              <a:gd name="T2" fmla="*/ 2147483647 w 1280"/>
              <a:gd name="T3" fmla="*/ 2147483647 h 1179"/>
              <a:gd name="T4" fmla="*/ 2147483647 w 1280"/>
              <a:gd name="T5" fmla="*/ 2147483647 h 1179"/>
              <a:gd name="T6" fmla="*/ 2147483647 w 1280"/>
              <a:gd name="T7" fmla="*/ 2147483647 h 1179"/>
              <a:gd name="T8" fmla="*/ 2147483647 w 1280"/>
              <a:gd name="T9" fmla="*/ 2147483647 h 1179"/>
              <a:gd name="T10" fmla="*/ 2147483647 w 1280"/>
              <a:gd name="T11" fmla="*/ 2147483647 h 1179"/>
              <a:gd name="T12" fmla="*/ 2147483647 w 1280"/>
              <a:gd name="T13" fmla="*/ 2147483647 h 1179"/>
              <a:gd name="T14" fmla="*/ 2147483647 w 1280"/>
              <a:gd name="T15" fmla="*/ 2147483647 h 1179"/>
              <a:gd name="T16" fmla="*/ 2147483647 w 1280"/>
              <a:gd name="T17" fmla="*/ 2147483647 h 1179"/>
              <a:gd name="T18" fmla="*/ 2147483647 w 1280"/>
              <a:gd name="T19" fmla="*/ 2147483647 h 1179"/>
              <a:gd name="T20" fmla="*/ 2147483647 w 1280"/>
              <a:gd name="T21" fmla="*/ 2147483647 h 1179"/>
              <a:gd name="T22" fmla="*/ 2147483647 w 1280"/>
              <a:gd name="T23" fmla="*/ 2147483647 h 1179"/>
              <a:gd name="T24" fmla="*/ 2147483647 w 1280"/>
              <a:gd name="T25" fmla="*/ 2147483647 h 1179"/>
              <a:gd name="T26" fmla="*/ 2147483647 w 1280"/>
              <a:gd name="T27" fmla="*/ 2147483647 h 1179"/>
              <a:gd name="T28" fmla="*/ 2147483647 w 1280"/>
              <a:gd name="T29" fmla="*/ 2147483647 h 1179"/>
              <a:gd name="T30" fmla="*/ 2147483647 w 1280"/>
              <a:gd name="T31" fmla="*/ 2147483647 h 1179"/>
              <a:gd name="T32" fmla="*/ 2147483647 w 1280"/>
              <a:gd name="T33" fmla="*/ 2147483647 h 1179"/>
              <a:gd name="T34" fmla="*/ 2147483647 w 1280"/>
              <a:gd name="T35" fmla="*/ 2147483647 h 1179"/>
              <a:gd name="T36" fmla="*/ 2147483647 w 1280"/>
              <a:gd name="T37" fmla="*/ 2147483647 h 1179"/>
              <a:gd name="T38" fmla="*/ 2147483647 w 1280"/>
              <a:gd name="T39" fmla="*/ 2147483647 h 1179"/>
              <a:gd name="T40" fmla="*/ 2147483647 w 1280"/>
              <a:gd name="T41" fmla="*/ 2147483647 h 1179"/>
              <a:gd name="T42" fmla="*/ 2147483647 w 1280"/>
              <a:gd name="T43" fmla="*/ 2147483647 h 1179"/>
              <a:gd name="T44" fmla="*/ 2147483647 w 1280"/>
              <a:gd name="T45" fmla="*/ 2147483647 h 1179"/>
              <a:gd name="T46" fmla="*/ 2147483647 w 1280"/>
              <a:gd name="T47" fmla="*/ 2147483647 h 1179"/>
              <a:gd name="T48" fmla="*/ 2147483647 w 1280"/>
              <a:gd name="T49" fmla="*/ 2147483647 h 1179"/>
              <a:gd name="T50" fmla="*/ 2147483647 w 1280"/>
              <a:gd name="T51" fmla="*/ 2147483647 h 1179"/>
              <a:gd name="T52" fmla="*/ 2147483647 w 1280"/>
              <a:gd name="T53" fmla="*/ 2147483647 h 1179"/>
              <a:gd name="T54" fmla="*/ 2147483647 w 1280"/>
              <a:gd name="T55" fmla="*/ 2147483647 h 1179"/>
              <a:gd name="T56" fmla="*/ 2147483647 w 1280"/>
              <a:gd name="T57" fmla="*/ 2147483647 h 1179"/>
              <a:gd name="T58" fmla="*/ 2147483647 w 1280"/>
              <a:gd name="T59" fmla="*/ 2147483647 h 1179"/>
              <a:gd name="T60" fmla="*/ 2147483647 w 1280"/>
              <a:gd name="T61" fmla="*/ 2147483647 h 1179"/>
              <a:gd name="T62" fmla="*/ 2147483647 w 1280"/>
              <a:gd name="T63" fmla="*/ 2147483647 h 1179"/>
              <a:gd name="T64" fmla="*/ 2147483647 w 1280"/>
              <a:gd name="T65" fmla="*/ 2147483647 h 1179"/>
              <a:gd name="T66" fmla="*/ 2147483647 w 1280"/>
              <a:gd name="T67" fmla="*/ 2147483647 h 1179"/>
              <a:gd name="T68" fmla="*/ 2147483647 w 1280"/>
              <a:gd name="T69" fmla="*/ 2147483647 h 1179"/>
              <a:gd name="T70" fmla="*/ 2147483647 w 1280"/>
              <a:gd name="T71" fmla="*/ 2147483647 h 1179"/>
              <a:gd name="T72" fmla="*/ 2147483647 w 1280"/>
              <a:gd name="T73" fmla="*/ 2147483647 h 1179"/>
              <a:gd name="T74" fmla="*/ 2147483647 w 1280"/>
              <a:gd name="T75" fmla="*/ 2147483647 h 1179"/>
              <a:gd name="T76" fmla="*/ 2147483647 w 1280"/>
              <a:gd name="T77" fmla="*/ 2147483647 h 1179"/>
              <a:gd name="T78" fmla="*/ 2147483647 w 1280"/>
              <a:gd name="T79" fmla="*/ 2147483647 h 1179"/>
              <a:gd name="T80" fmla="*/ 2147483647 w 1280"/>
              <a:gd name="T81" fmla="*/ 2147483647 h 1179"/>
              <a:gd name="T82" fmla="*/ 2147483647 w 1280"/>
              <a:gd name="T83" fmla="*/ 2147483647 h 1179"/>
              <a:gd name="T84" fmla="*/ 2147483647 w 1280"/>
              <a:gd name="T85" fmla="*/ 2147483647 h 1179"/>
              <a:gd name="T86" fmla="*/ 2147483647 w 1280"/>
              <a:gd name="T87" fmla="*/ 2147483647 h 1179"/>
              <a:gd name="T88" fmla="*/ 0 w 1280"/>
              <a:gd name="T89" fmla="*/ 2147483647 h 11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80"/>
              <a:gd name="T136" fmla="*/ 0 h 1179"/>
              <a:gd name="T137" fmla="*/ 1280 w 1280"/>
              <a:gd name="T138" fmla="*/ 1179 h 117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80" h="1179">
                <a:moveTo>
                  <a:pt x="0" y="405"/>
                </a:moveTo>
                <a:lnTo>
                  <a:pt x="13" y="404"/>
                </a:lnTo>
                <a:lnTo>
                  <a:pt x="29" y="404"/>
                </a:lnTo>
                <a:lnTo>
                  <a:pt x="46" y="405"/>
                </a:lnTo>
                <a:lnTo>
                  <a:pt x="66" y="406"/>
                </a:lnTo>
                <a:lnTo>
                  <a:pt x="87" y="408"/>
                </a:lnTo>
                <a:lnTo>
                  <a:pt x="110" y="411"/>
                </a:lnTo>
                <a:lnTo>
                  <a:pt x="136" y="413"/>
                </a:lnTo>
                <a:lnTo>
                  <a:pt x="161" y="416"/>
                </a:lnTo>
                <a:lnTo>
                  <a:pt x="189" y="420"/>
                </a:lnTo>
                <a:lnTo>
                  <a:pt x="217" y="425"/>
                </a:lnTo>
                <a:lnTo>
                  <a:pt x="246" y="429"/>
                </a:lnTo>
                <a:lnTo>
                  <a:pt x="276" y="434"/>
                </a:lnTo>
                <a:lnTo>
                  <a:pt x="306" y="438"/>
                </a:lnTo>
                <a:lnTo>
                  <a:pt x="337" y="444"/>
                </a:lnTo>
                <a:lnTo>
                  <a:pt x="368" y="450"/>
                </a:lnTo>
                <a:lnTo>
                  <a:pt x="399" y="456"/>
                </a:lnTo>
                <a:lnTo>
                  <a:pt x="430" y="461"/>
                </a:lnTo>
                <a:lnTo>
                  <a:pt x="460" y="468"/>
                </a:lnTo>
                <a:lnTo>
                  <a:pt x="490" y="474"/>
                </a:lnTo>
                <a:lnTo>
                  <a:pt x="520" y="481"/>
                </a:lnTo>
                <a:lnTo>
                  <a:pt x="549" y="488"/>
                </a:lnTo>
                <a:lnTo>
                  <a:pt x="576" y="494"/>
                </a:lnTo>
                <a:lnTo>
                  <a:pt x="603" y="500"/>
                </a:lnTo>
                <a:lnTo>
                  <a:pt x="628" y="507"/>
                </a:lnTo>
                <a:lnTo>
                  <a:pt x="652" y="513"/>
                </a:lnTo>
                <a:lnTo>
                  <a:pt x="674" y="520"/>
                </a:lnTo>
                <a:lnTo>
                  <a:pt x="695" y="526"/>
                </a:lnTo>
                <a:lnTo>
                  <a:pt x="713" y="533"/>
                </a:lnTo>
                <a:lnTo>
                  <a:pt x="730" y="538"/>
                </a:lnTo>
                <a:lnTo>
                  <a:pt x="744" y="544"/>
                </a:lnTo>
                <a:lnTo>
                  <a:pt x="756" y="549"/>
                </a:lnTo>
                <a:lnTo>
                  <a:pt x="765" y="554"/>
                </a:lnTo>
                <a:lnTo>
                  <a:pt x="782" y="565"/>
                </a:lnTo>
                <a:lnTo>
                  <a:pt x="800" y="575"/>
                </a:lnTo>
                <a:lnTo>
                  <a:pt x="819" y="586"/>
                </a:lnTo>
                <a:lnTo>
                  <a:pt x="839" y="597"/>
                </a:lnTo>
                <a:lnTo>
                  <a:pt x="858" y="609"/>
                </a:lnTo>
                <a:lnTo>
                  <a:pt x="879" y="620"/>
                </a:lnTo>
                <a:lnTo>
                  <a:pt x="899" y="633"/>
                </a:lnTo>
                <a:lnTo>
                  <a:pt x="918" y="645"/>
                </a:lnTo>
                <a:lnTo>
                  <a:pt x="937" y="658"/>
                </a:lnTo>
                <a:lnTo>
                  <a:pt x="954" y="669"/>
                </a:lnTo>
                <a:lnTo>
                  <a:pt x="970" y="682"/>
                </a:lnTo>
                <a:lnTo>
                  <a:pt x="985" y="695"/>
                </a:lnTo>
                <a:lnTo>
                  <a:pt x="998" y="707"/>
                </a:lnTo>
                <a:lnTo>
                  <a:pt x="1008" y="720"/>
                </a:lnTo>
                <a:lnTo>
                  <a:pt x="1016" y="733"/>
                </a:lnTo>
                <a:lnTo>
                  <a:pt x="1022" y="744"/>
                </a:lnTo>
                <a:lnTo>
                  <a:pt x="998" y="665"/>
                </a:lnTo>
                <a:lnTo>
                  <a:pt x="979" y="600"/>
                </a:lnTo>
                <a:lnTo>
                  <a:pt x="968" y="546"/>
                </a:lnTo>
                <a:lnTo>
                  <a:pt x="962" y="499"/>
                </a:lnTo>
                <a:lnTo>
                  <a:pt x="960" y="457"/>
                </a:lnTo>
                <a:lnTo>
                  <a:pt x="962" y="414"/>
                </a:lnTo>
                <a:lnTo>
                  <a:pt x="967" y="369"/>
                </a:lnTo>
                <a:lnTo>
                  <a:pt x="973" y="318"/>
                </a:lnTo>
                <a:lnTo>
                  <a:pt x="981" y="216"/>
                </a:lnTo>
                <a:lnTo>
                  <a:pt x="979" y="135"/>
                </a:lnTo>
                <a:lnTo>
                  <a:pt x="971" y="65"/>
                </a:lnTo>
                <a:lnTo>
                  <a:pt x="968" y="0"/>
                </a:lnTo>
                <a:lnTo>
                  <a:pt x="1075" y="46"/>
                </a:lnTo>
                <a:lnTo>
                  <a:pt x="1077" y="46"/>
                </a:lnTo>
                <a:lnTo>
                  <a:pt x="1083" y="45"/>
                </a:lnTo>
                <a:lnTo>
                  <a:pt x="1092" y="44"/>
                </a:lnTo>
                <a:lnTo>
                  <a:pt x="1103" y="43"/>
                </a:lnTo>
                <a:lnTo>
                  <a:pt x="1117" y="43"/>
                </a:lnTo>
                <a:lnTo>
                  <a:pt x="1133" y="43"/>
                </a:lnTo>
                <a:lnTo>
                  <a:pt x="1149" y="45"/>
                </a:lnTo>
                <a:lnTo>
                  <a:pt x="1167" y="50"/>
                </a:lnTo>
                <a:lnTo>
                  <a:pt x="1184" y="55"/>
                </a:lnTo>
                <a:lnTo>
                  <a:pt x="1201" y="65"/>
                </a:lnTo>
                <a:lnTo>
                  <a:pt x="1216" y="76"/>
                </a:lnTo>
                <a:lnTo>
                  <a:pt x="1230" y="91"/>
                </a:lnTo>
                <a:lnTo>
                  <a:pt x="1240" y="109"/>
                </a:lnTo>
                <a:lnTo>
                  <a:pt x="1250" y="132"/>
                </a:lnTo>
                <a:lnTo>
                  <a:pt x="1254" y="160"/>
                </a:lnTo>
                <a:lnTo>
                  <a:pt x="1255" y="192"/>
                </a:lnTo>
                <a:lnTo>
                  <a:pt x="1250" y="267"/>
                </a:lnTo>
                <a:lnTo>
                  <a:pt x="1240" y="345"/>
                </a:lnTo>
                <a:lnTo>
                  <a:pt x="1228" y="427"/>
                </a:lnTo>
                <a:lnTo>
                  <a:pt x="1217" y="510"/>
                </a:lnTo>
                <a:lnTo>
                  <a:pt x="1212" y="594"/>
                </a:lnTo>
                <a:lnTo>
                  <a:pt x="1214" y="676"/>
                </a:lnTo>
                <a:lnTo>
                  <a:pt x="1228" y="760"/>
                </a:lnTo>
                <a:lnTo>
                  <a:pt x="1255" y="841"/>
                </a:lnTo>
                <a:lnTo>
                  <a:pt x="1270" y="878"/>
                </a:lnTo>
                <a:lnTo>
                  <a:pt x="1277" y="910"/>
                </a:lnTo>
                <a:lnTo>
                  <a:pt x="1280" y="939"/>
                </a:lnTo>
                <a:lnTo>
                  <a:pt x="1276" y="963"/>
                </a:lnTo>
                <a:lnTo>
                  <a:pt x="1269" y="983"/>
                </a:lnTo>
                <a:lnTo>
                  <a:pt x="1259" y="1002"/>
                </a:lnTo>
                <a:lnTo>
                  <a:pt x="1245" y="1018"/>
                </a:lnTo>
                <a:lnTo>
                  <a:pt x="1230" y="1034"/>
                </a:lnTo>
                <a:lnTo>
                  <a:pt x="1215" y="1048"/>
                </a:lnTo>
                <a:lnTo>
                  <a:pt x="1199" y="1063"/>
                </a:lnTo>
                <a:lnTo>
                  <a:pt x="1184" y="1077"/>
                </a:lnTo>
                <a:lnTo>
                  <a:pt x="1170" y="1093"/>
                </a:lnTo>
                <a:lnTo>
                  <a:pt x="1160" y="1110"/>
                </a:lnTo>
                <a:lnTo>
                  <a:pt x="1152" y="1131"/>
                </a:lnTo>
                <a:lnTo>
                  <a:pt x="1148" y="1153"/>
                </a:lnTo>
                <a:lnTo>
                  <a:pt x="1149" y="1179"/>
                </a:lnTo>
                <a:lnTo>
                  <a:pt x="1124" y="1117"/>
                </a:lnTo>
                <a:lnTo>
                  <a:pt x="1099" y="1062"/>
                </a:lnTo>
                <a:lnTo>
                  <a:pt x="1074" y="1011"/>
                </a:lnTo>
                <a:lnTo>
                  <a:pt x="1048" y="967"/>
                </a:lnTo>
                <a:lnTo>
                  <a:pt x="1023" y="928"/>
                </a:lnTo>
                <a:lnTo>
                  <a:pt x="998" y="894"/>
                </a:lnTo>
                <a:lnTo>
                  <a:pt x="975" y="864"/>
                </a:lnTo>
                <a:lnTo>
                  <a:pt x="952" y="837"/>
                </a:lnTo>
                <a:lnTo>
                  <a:pt x="929" y="816"/>
                </a:lnTo>
                <a:lnTo>
                  <a:pt x="908" y="796"/>
                </a:lnTo>
                <a:lnTo>
                  <a:pt x="888" y="780"/>
                </a:lnTo>
                <a:lnTo>
                  <a:pt x="871" y="767"/>
                </a:lnTo>
                <a:lnTo>
                  <a:pt x="855" y="756"/>
                </a:lnTo>
                <a:lnTo>
                  <a:pt x="841" y="748"/>
                </a:lnTo>
                <a:lnTo>
                  <a:pt x="828" y="740"/>
                </a:lnTo>
                <a:lnTo>
                  <a:pt x="819" y="734"/>
                </a:lnTo>
                <a:lnTo>
                  <a:pt x="788" y="713"/>
                </a:lnTo>
                <a:lnTo>
                  <a:pt x="754" y="692"/>
                </a:lnTo>
                <a:lnTo>
                  <a:pt x="717" y="671"/>
                </a:lnTo>
                <a:lnTo>
                  <a:pt x="679" y="649"/>
                </a:lnTo>
                <a:lnTo>
                  <a:pt x="639" y="626"/>
                </a:lnTo>
                <a:lnTo>
                  <a:pt x="597" y="605"/>
                </a:lnTo>
                <a:lnTo>
                  <a:pt x="556" y="584"/>
                </a:lnTo>
                <a:lnTo>
                  <a:pt x="514" y="565"/>
                </a:lnTo>
                <a:lnTo>
                  <a:pt x="472" y="546"/>
                </a:lnTo>
                <a:lnTo>
                  <a:pt x="431" y="530"/>
                </a:lnTo>
                <a:lnTo>
                  <a:pt x="391" y="517"/>
                </a:lnTo>
                <a:lnTo>
                  <a:pt x="353" y="505"/>
                </a:lnTo>
                <a:lnTo>
                  <a:pt x="316" y="496"/>
                </a:lnTo>
                <a:lnTo>
                  <a:pt x="282" y="490"/>
                </a:lnTo>
                <a:lnTo>
                  <a:pt x="251" y="488"/>
                </a:lnTo>
                <a:lnTo>
                  <a:pt x="223" y="490"/>
                </a:lnTo>
                <a:lnTo>
                  <a:pt x="0" y="405"/>
                </a:lnTo>
                <a:close/>
              </a:path>
            </a:pathLst>
          </a:custGeom>
          <a:gradFill rotWithShape="1">
            <a:gsLst>
              <a:gs pos="0">
                <a:srgbClr val="034F2D"/>
              </a:gs>
              <a:gs pos="50000">
                <a:srgbClr val="07AB61"/>
              </a:gs>
              <a:gs pos="100000">
                <a:srgbClr val="034F2D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1" name="Freeform 748"/>
          <p:cNvSpPr>
            <a:spLocks/>
          </p:cNvSpPr>
          <p:nvPr/>
        </p:nvSpPr>
        <p:spPr bwMode="auto">
          <a:xfrm rot="-458404">
            <a:off x="5461000" y="5989638"/>
            <a:ext cx="3482975" cy="939800"/>
          </a:xfrm>
          <a:custGeom>
            <a:avLst/>
            <a:gdLst>
              <a:gd name="T0" fmla="*/ 2147483647 w 1280"/>
              <a:gd name="T1" fmla="*/ 2147483647 h 1179"/>
              <a:gd name="T2" fmla="*/ 2147483647 w 1280"/>
              <a:gd name="T3" fmla="*/ 2147483647 h 1179"/>
              <a:gd name="T4" fmla="*/ 2147483647 w 1280"/>
              <a:gd name="T5" fmla="*/ 2147483647 h 1179"/>
              <a:gd name="T6" fmla="*/ 2147483647 w 1280"/>
              <a:gd name="T7" fmla="*/ 2147483647 h 1179"/>
              <a:gd name="T8" fmla="*/ 2147483647 w 1280"/>
              <a:gd name="T9" fmla="*/ 2147483647 h 1179"/>
              <a:gd name="T10" fmla="*/ 2147483647 w 1280"/>
              <a:gd name="T11" fmla="*/ 2147483647 h 1179"/>
              <a:gd name="T12" fmla="*/ 2147483647 w 1280"/>
              <a:gd name="T13" fmla="*/ 2147483647 h 1179"/>
              <a:gd name="T14" fmla="*/ 2147483647 w 1280"/>
              <a:gd name="T15" fmla="*/ 2147483647 h 1179"/>
              <a:gd name="T16" fmla="*/ 2147483647 w 1280"/>
              <a:gd name="T17" fmla="*/ 2147483647 h 1179"/>
              <a:gd name="T18" fmla="*/ 2147483647 w 1280"/>
              <a:gd name="T19" fmla="*/ 2147483647 h 1179"/>
              <a:gd name="T20" fmla="*/ 2147483647 w 1280"/>
              <a:gd name="T21" fmla="*/ 2147483647 h 1179"/>
              <a:gd name="T22" fmla="*/ 2147483647 w 1280"/>
              <a:gd name="T23" fmla="*/ 2147483647 h 1179"/>
              <a:gd name="T24" fmla="*/ 2147483647 w 1280"/>
              <a:gd name="T25" fmla="*/ 2147483647 h 1179"/>
              <a:gd name="T26" fmla="*/ 2147483647 w 1280"/>
              <a:gd name="T27" fmla="*/ 2147483647 h 1179"/>
              <a:gd name="T28" fmla="*/ 2147483647 w 1280"/>
              <a:gd name="T29" fmla="*/ 2147483647 h 1179"/>
              <a:gd name="T30" fmla="*/ 2147483647 w 1280"/>
              <a:gd name="T31" fmla="*/ 2147483647 h 1179"/>
              <a:gd name="T32" fmla="*/ 2147483647 w 1280"/>
              <a:gd name="T33" fmla="*/ 2147483647 h 1179"/>
              <a:gd name="T34" fmla="*/ 2147483647 w 1280"/>
              <a:gd name="T35" fmla="*/ 2147483647 h 1179"/>
              <a:gd name="T36" fmla="*/ 2147483647 w 1280"/>
              <a:gd name="T37" fmla="*/ 2147483647 h 1179"/>
              <a:gd name="T38" fmla="*/ 2147483647 w 1280"/>
              <a:gd name="T39" fmla="*/ 2147483647 h 1179"/>
              <a:gd name="T40" fmla="*/ 2147483647 w 1280"/>
              <a:gd name="T41" fmla="*/ 2147483647 h 1179"/>
              <a:gd name="T42" fmla="*/ 2147483647 w 1280"/>
              <a:gd name="T43" fmla="*/ 2147483647 h 1179"/>
              <a:gd name="T44" fmla="*/ 2147483647 w 1280"/>
              <a:gd name="T45" fmla="*/ 2147483647 h 1179"/>
              <a:gd name="T46" fmla="*/ 2147483647 w 1280"/>
              <a:gd name="T47" fmla="*/ 2147483647 h 1179"/>
              <a:gd name="T48" fmla="*/ 2147483647 w 1280"/>
              <a:gd name="T49" fmla="*/ 2147483647 h 1179"/>
              <a:gd name="T50" fmla="*/ 2147483647 w 1280"/>
              <a:gd name="T51" fmla="*/ 2147483647 h 1179"/>
              <a:gd name="T52" fmla="*/ 2147483647 w 1280"/>
              <a:gd name="T53" fmla="*/ 2147483647 h 1179"/>
              <a:gd name="T54" fmla="*/ 2147483647 w 1280"/>
              <a:gd name="T55" fmla="*/ 2147483647 h 1179"/>
              <a:gd name="T56" fmla="*/ 2147483647 w 1280"/>
              <a:gd name="T57" fmla="*/ 2147483647 h 1179"/>
              <a:gd name="T58" fmla="*/ 2147483647 w 1280"/>
              <a:gd name="T59" fmla="*/ 2147483647 h 1179"/>
              <a:gd name="T60" fmla="*/ 2147483647 w 1280"/>
              <a:gd name="T61" fmla="*/ 2147483647 h 1179"/>
              <a:gd name="T62" fmla="*/ 2147483647 w 1280"/>
              <a:gd name="T63" fmla="*/ 2147483647 h 1179"/>
              <a:gd name="T64" fmla="*/ 2147483647 w 1280"/>
              <a:gd name="T65" fmla="*/ 2147483647 h 1179"/>
              <a:gd name="T66" fmla="*/ 2147483647 w 1280"/>
              <a:gd name="T67" fmla="*/ 2147483647 h 1179"/>
              <a:gd name="T68" fmla="*/ 2147483647 w 1280"/>
              <a:gd name="T69" fmla="*/ 2147483647 h 1179"/>
              <a:gd name="T70" fmla="*/ 2147483647 w 1280"/>
              <a:gd name="T71" fmla="*/ 2147483647 h 1179"/>
              <a:gd name="T72" fmla="*/ 2147483647 w 1280"/>
              <a:gd name="T73" fmla="*/ 2147483647 h 1179"/>
              <a:gd name="T74" fmla="*/ 2147483647 w 1280"/>
              <a:gd name="T75" fmla="*/ 2147483647 h 1179"/>
              <a:gd name="T76" fmla="*/ 2147483647 w 1280"/>
              <a:gd name="T77" fmla="*/ 2147483647 h 1179"/>
              <a:gd name="T78" fmla="*/ 2147483647 w 1280"/>
              <a:gd name="T79" fmla="*/ 2147483647 h 1179"/>
              <a:gd name="T80" fmla="*/ 2147483647 w 1280"/>
              <a:gd name="T81" fmla="*/ 2147483647 h 1179"/>
              <a:gd name="T82" fmla="*/ 2147483647 w 1280"/>
              <a:gd name="T83" fmla="*/ 2147483647 h 1179"/>
              <a:gd name="T84" fmla="*/ 2147483647 w 1280"/>
              <a:gd name="T85" fmla="*/ 2147483647 h 1179"/>
              <a:gd name="T86" fmla="*/ 2147483647 w 1280"/>
              <a:gd name="T87" fmla="*/ 2147483647 h 1179"/>
              <a:gd name="T88" fmla="*/ 0 w 1280"/>
              <a:gd name="T89" fmla="*/ 2147483647 h 11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80"/>
              <a:gd name="T136" fmla="*/ 0 h 1179"/>
              <a:gd name="T137" fmla="*/ 1280 w 1280"/>
              <a:gd name="T138" fmla="*/ 1179 h 117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80" h="1179">
                <a:moveTo>
                  <a:pt x="0" y="405"/>
                </a:moveTo>
                <a:lnTo>
                  <a:pt x="13" y="404"/>
                </a:lnTo>
                <a:lnTo>
                  <a:pt x="29" y="404"/>
                </a:lnTo>
                <a:lnTo>
                  <a:pt x="46" y="405"/>
                </a:lnTo>
                <a:lnTo>
                  <a:pt x="66" y="406"/>
                </a:lnTo>
                <a:lnTo>
                  <a:pt x="87" y="408"/>
                </a:lnTo>
                <a:lnTo>
                  <a:pt x="110" y="411"/>
                </a:lnTo>
                <a:lnTo>
                  <a:pt x="136" y="413"/>
                </a:lnTo>
                <a:lnTo>
                  <a:pt x="161" y="416"/>
                </a:lnTo>
                <a:lnTo>
                  <a:pt x="189" y="420"/>
                </a:lnTo>
                <a:lnTo>
                  <a:pt x="217" y="425"/>
                </a:lnTo>
                <a:lnTo>
                  <a:pt x="246" y="429"/>
                </a:lnTo>
                <a:lnTo>
                  <a:pt x="276" y="434"/>
                </a:lnTo>
                <a:lnTo>
                  <a:pt x="306" y="438"/>
                </a:lnTo>
                <a:lnTo>
                  <a:pt x="337" y="444"/>
                </a:lnTo>
                <a:lnTo>
                  <a:pt x="368" y="450"/>
                </a:lnTo>
                <a:lnTo>
                  <a:pt x="399" y="456"/>
                </a:lnTo>
                <a:lnTo>
                  <a:pt x="430" y="461"/>
                </a:lnTo>
                <a:lnTo>
                  <a:pt x="460" y="468"/>
                </a:lnTo>
                <a:lnTo>
                  <a:pt x="490" y="474"/>
                </a:lnTo>
                <a:lnTo>
                  <a:pt x="520" y="481"/>
                </a:lnTo>
                <a:lnTo>
                  <a:pt x="549" y="488"/>
                </a:lnTo>
                <a:lnTo>
                  <a:pt x="576" y="494"/>
                </a:lnTo>
                <a:lnTo>
                  <a:pt x="603" y="500"/>
                </a:lnTo>
                <a:lnTo>
                  <a:pt x="628" y="507"/>
                </a:lnTo>
                <a:lnTo>
                  <a:pt x="652" y="513"/>
                </a:lnTo>
                <a:lnTo>
                  <a:pt x="674" y="520"/>
                </a:lnTo>
                <a:lnTo>
                  <a:pt x="695" y="526"/>
                </a:lnTo>
                <a:lnTo>
                  <a:pt x="713" y="533"/>
                </a:lnTo>
                <a:lnTo>
                  <a:pt x="730" y="538"/>
                </a:lnTo>
                <a:lnTo>
                  <a:pt x="744" y="544"/>
                </a:lnTo>
                <a:lnTo>
                  <a:pt x="756" y="549"/>
                </a:lnTo>
                <a:lnTo>
                  <a:pt x="765" y="554"/>
                </a:lnTo>
                <a:lnTo>
                  <a:pt x="782" y="565"/>
                </a:lnTo>
                <a:lnTo>
                  <a:pt x="800" y="575"/>
                </a:lnTo>
                <a:lnTo>
                  <a:pt x="819" y="586"/>
                </a:lnTo>
                <a:lnTo>
                  <a:pt x="839" y="597"/>
                </a:lnTo>
                <a:lnTo>
                  <a:pt x="858" y="609"/>
                </a:lnTo>
                <a:lnTo>
                  <a:pt x="879" y="620"/>
                </a:lnTo>
                <a:lnTo>
                  <a:pt x="899" y="633"/>
                </a:lnTo>
                <a:lnTo>
                  <a:pt x="918" y="645"/>
                </a:lnTo>
                <a:lnTo>
                  <a:pt x="937" y="658"/>
                </a:lnTo>
                <a:lnTo>
                  <a:pt x="954" y="669"/>
                </a:lnTo>
                <a:lnTo>
                  <a:pt x="970" y="682"/>
                </a:lnTo>
                <a:lnTo>
                  <a:pt x="985" y="695"/>
                </a:lnTo>
                <a:lnTo>
                  <a:pt x="998" y="707"/>
                </a:lnTo>
                <a:lnTo>
                  <a:pt x="1008" y="720"/>
                </a:lnTo>
                <a:lnTo>
                  <a:pt x="1016" y="733"/>
                </a:lnTo>
                <a:lnTo>
                  <a:pt x="1022" y="744"/>
                </a:lnTo>
                <a:lnTo>
                  <a:pt x="998" y="665"/>
                </a:lnTo>
                <a:lnTo>
                  <a:pt x="979" y="600"/>
                </a:lnTo>
                <a:lnTo>
                  <a:pt x="968" y="546"/>
                </a:lnTo>
                <a:lnTo>
                  <a:pt x="962" y="499"/>
                </a:lnTo>
                <a:lnTo>
                  <a:pt x="960" y="457"/>
                </a:lnTo>
                <a:lnTo>
                  <a:pt x="962" y="414"/>
                </a:lnTo>
                <a:lnTo>
                  <a:pt x="967" y="369"/>
                </a:lnTo>
                <a:lnTo>
                  <a:pt x="973" y="318"/>
                </a:lnTo>
                <a:lnTo>
                  <a:pt x="981" y="216"/>
                </a:lnTo>
                <a:lnTo>
                  <a:pt x="979" y="135"/>
                </a:lnTo>
                <a:lnTo>
                  <a:pt x="971" y="65"/>
                </a:lnTo>
                <a:lnTo>
                  <a:pt x="968" y="0"/>
                </a:lnTo>
                <a:lnTo>
                  <a:pt x="1075" y="46"/>
                </a:lnTo>
                <a:lnTo>
                  <a:pt x="1077" y="46"/>
                </a:lnTo>
                <a:lnTo>
                  <a:pt x="1083" y="45"/>
                </a:lnTo>
                <a:lnTo>
                  <a:pt x="1092" y="44"/>
                </a:lnTo>
                <a:lnTo>
                  <a:pt x="1103" y="43"/>
                </a:lnTo>
                <a:lnTo>
                  <a:pt x="1117" y="43"/>
                </a:lnTo>
                <a:lnTo>
                  <a:pt x="1133" y="43"/>
                </a:lnTo>
                <a:lnTo>
                  <a:pt x="1149" y="45"/>
                </a:lnTo>
                <a:lnTo>
                  <a:pt x="1167" y="50"/>
                </a:lnTo>
                <a:lnTo>
                  <a:pt x="1184" y="55"/>
                </a:lnTo>
                <a:lnTo>
                  <a:pt x="1201" y="65"/>
                </a:lnTo>
                <a:lnTo>
                  <a:pt x="1216" y="76"/>
                </a:lnTo>
                <a:lnTo>
                  <a:pt x="1230" y="91"/>
                </a:lnTo>
                <a:lnTo>
                  <a:pt x="1240" y="109"/>
                </a:lnTo>
                <a:lnTo>
                  <a:pt x="1250" y="132"/>
                </a:lnTo>
                <a:lnTo>
                  <a:pt x="1254" y="160"/>
                </a:lnTo>
                <a:lnTo>
                  <a:pt x="1255" y="192"/>
                </a:lnTo>
                <a:lnTo>
                  <a:pt x="1250" y="267"/>
                </a:lnTo>
                <a:lnTo>
                  <a:pt x="1240" y="345"/>
                </a:lnTo>
                <a:lnTo>
                  <a:pt x="1228" y="427"/>
                </a:lnTo>
                <a:lnTo>
                  <a:pt x="1217" y="510"/>
                </a:lnTo>
                <a:lnTo>
                  <a:pt x="1212" y="594"/>
                </a:lnTo>
                <a:lnTo>
                  <a:pt x="1214" y="676"/>
                </a:lnTo>
                <a:lnTo>
                  <a:pt x="1228" y="760"/>
                </a:lnTo>
                <a:lnTo>
                  <a:pt x="1255" y="841"/>
                </a:lnTo>
                <a:lnTo>
                  <a:pt x="1270" y="878"/>
                </a:lnTo>
                <a:lnTo>
                  <a:pt x="1277" y="910"/>
                </a:lnTo>
                <a:lnTo>
                  <a:pt x="1280" y="939"/>
                </a:lnTo>
                <a:lnTo>
                  <a:pt x="1276" y="963"/>
                </a:lnTo>
                <a:lnTo>
                  <a:pt x="1269" y="983"/>
                </a:lnTo>
                <a:lnTo>
                  <a:pt x="1259" y="1002"/>
                </a:lnTo>
                <a:lnTo>
                  <a:pt x="1245" y="1018"/>
                </a:lnTo>
                <a:lnTo>
                  <a:pt x="1230" y="1034"/>
                </a:lnTo>
                <a:lnTo>
                  <a:pt x="1215" y="1048"/>
                </a:lnTo>
                <a:lnTo>
                  <a:pt x="1199" y="1063"/>
                </a:lnTo>
                <a:lnTo>
                  <a:pt x="1184" y="1077"/>
                </a:lnTo>
                <a:lnTo>
                  <a:pt x="1170" y="1093"/>
                </a:lnTo>
                <a:lnTo>
                  <a:pt x="1160" y="1110"/>
                </a:lnTo>
                <a:lnTo>
                  <a:pt x="1152" y="1131"/>
                </a:lnTo>
                <a:lnTo>
                  <a:pt x="1148" y="1153"/>
                </a:lnTo>
                <a:lnTo>
                  <a:pt x="1149" y="1179"/>
                </a:lnTo>
                <a:lnTo>
                  <a:pt x="1124" y="1117"/>
                </a:lnTo>
                <a:lnTo>
                  <a:pt x="1099" y="1062"/>
                </a:lnTo>
                <a:lnTo>
                  <a:pt x="1074" y="1011"/>
                </a:lnTo>
                <a:lnTo>
                  <a:pt x="1048" y="967"/>
                </a:lnTo>
                <a:lnTo>
                  <a:pt x="1023" y="928"/>
                </a:lnTo>
                <a:lnTo>
                  <a:pt x="998" y="894"/>
                </a:lnTo>
                <a:lnTo>
                  <a:pt x="975" y="864"/>
                </a:lnTo>
                <a:lnTo>
                  <a:pt x="952" y="837"/>
                </a:lnTo>
                <a:lnTo>
                  <a:pt x="929" y="816"/>
                </a:lnTo>
                <a:lnTo>
                  <a:pt x="908" y="796"/>
                </a:lnTo>
                <a:lnTo>
                  <a:pt x="888" y="780"/>
                </a:lnTo>
                <a:lnTo>
                  <a:pt x="871" y="767"/>
                </a:lnTo>
                <a:lnTo>
                  <a:pt x="855" y="756"/>
                </a:lnTo>
                <a:lnTo>
                  <a:pt x="841" y="748"/>
                </a:lnTo>
                <a:lnTo>
                  <a:pt x="828" y="740"/>
                </a:lnTo>
                <a:lnTo>
                  <a:pt x="819" y="734"/>
                </a:lnTo>
                <a:lnTo>
                  <a:pt x="788" y="713"/>
                </a:lnTo>
                <a:lnTo>
                  <a:pt x="754" y="692"/>
                </a:lnTo>
                <a:lnTo>
                  <a:pt x="717" y="671"/>
                </a:lnTo>
                <a:lnTo>
                  <a:pt x="679" y="649"/>
                </a:lnTo>
                <a:lnTo>
                  <a:pt x="639" y="626"/>
                </a:lnTo>
                <a:lnTo>
                  <a:pt x="597" y="605"/>
                </a:lnTo>
                <a:lnTo>
                  <a:pt x="556" y="584"/>
                </a:lnTo>
                <a:lnTo>
                  <a:pt x="514" y="565"/>
                </a:lnTo>
                <a:lnTo>
                  <a:pt x="472" y="546"/>
                </a:lnTo>
                <a:lnTo>
                  <a:pt x="431" y="530"/>
                </a:lnTo>
                <a:lnTo>
                  <a:pt x="391" y="517"/>
                </a:lnTo>
                <a:lnTo>
                  <a:pt x="353" y="505"/>
                </a:lnTo>
                <a:lnTo>
                  <a:pt x="316" y="496"/>
                </a:lnTo>
                <a:lnTo>
                  <a:pt x="282" y="490"/>
                </a:lnTo>
                <a:lnTo>
                  <a:pt x="251" y="488"/>
                </a:lnTo>
                <a:lnTo>
                  <a:pt x="223" y="490"/>
                </a:lnTo>
                <a:lnTo>
                  <a:pt x="0" y="405"/>
                </a:lnTo>
                <a:close/>
              </a:path>
            </a:pathLst>
          </a:custGeom>
          <a:gradFill rotWithShape="1">
            <a:gsLst>
              <a:gs pos="0">
                <a:srgbClr val="034F2D"/>
              </a:gs>
              <a:gs pos="50000">
                <a:srgbClr val="07AB61"/>
              </a:gs>
              <a:gs pos="100000">
                <a:srgbClr val="034F2D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122" name="Picture 11" descr="butterflies_flowers_md_clr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876800"/>
            <a:ext cx="2362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Oval 69"/>
          <p:cNvSpPr/>
          <p:nvPr/>
        </p:nvSpPr>
        <p:spPr>
          <a:xfrm>
            <a:off x="8077200" y="13716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4800">
                <a:solidFill>
                  <a:srgbClr val="FF0000"/>
                </a:solidFill>
                <a:latin typeface="Arial" charset="0"/>
              </a:rPr>
              <a:t>V</a:t>
            </a:r>
          </a:p>
        </p:txBody>
      </p:sp>
      <p:pic>
        <p:nvPicPr>
          <p:cNvPr id="4124" name="Picture 24" descr="H:\rose1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76200"/>
            <a:ext cx="12144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5" name="Picture 24" descr="H:\rose1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3" y="76200"/>
            <a:ext cx="1214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6" name="Text Box 15"/>
          <p:cNvSpPr txBox="1">
            <a:spLocks noChangeArrowheads="1"/>
          </p:cNvSpPr>
          <p:nvPr/>
        </p:nvSpPr>
        <p:spPr bwMode="auto">
          <a:xfrm>
            <a:off x="1981200" y="24384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24 : 6</a:t>
            </a:r>
          </a:p>
        </p:txBody>
      </p:sp>
      <p:sp>
        <p:nvSpPr>
          <p:cNvPr id="4127" name="Text Box 15"/>
          <p:cNvSpPr txBox="1">
            <a:spLocks noChangeArrowheads="1"/>
          </p:cNvSpPr>
          <p:nvPr/>
        </p:nvSpPr>
        <p:spPr bwMode="auto">
          <a:xfrm>
            <a:off x="3810000" y="24384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30 : 5</a:t>
            </a:r>
          </a:p>
        </p:txBody>
      </p:sp>
      <p:sp>
        <p:nvSpPr>
          <p:cNvPr id="4128" name="Text Box 15"/>
          <p:cNvSpPr txBox="1">
            <a:spLocks noChangeArrowheads="1"/>
          </p:cNvSpPr>
          <p:nvPr/>
        </p:nvSpPr>
        <p:spPr bwMode="auto">
          <a:xfrm>
            <a:off x="5715000" y="23622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15 : 3</a:t>
            </a:r>
          </a:p>
        </p:txBody>
      </p:sp>
      <p:sp>
        <p:nvSpPr>
          <p:cNvPr id="4129" name="Text Box 15"/>
          <p:cNvSpPr txBox="1">
            <a:spLocks noChangeArrowheads="1"/>
          </p:cNvSpPr>
          <p:nvPr/>
        </p:nvSpPr>
        <p:spPr bwMode="auto">
          <a:xfrm>
            <a:off x="7696200" y="23622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20 : 4</a:t>
            </a:r>
          </a:p>
        </p:txBody>
      </p:sp>
      <p:sp>
        <p:nvSpPr>
          <p:cNvPr id="4130" name="Text Box 15"/>
          <p:cNvSpPr txBox="1">
            <a:spLocks noChangeArrowheads="1"/>
          </p:cNvSpPr>
          <p:nvPr/>
        </p:nvSpPr>
        <p:spPr bwMode="auto">
          <a:xfrm>
            <a:off x="1371600" y="24384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a)</a:t>
            </a:r>
          </a:p>
        </p:txBody>
      </p:sp>
      <p:sp>
        <p:nvSpPr>
          <p:cNvPr id="4131" name="Text Box 4"/>
          <p:cNvSpPr txBox="1">
            <a:spLocks noChangeArrowheads="1"/>
          </p:cNvSpPr>
          <p:nvPr/>
        </p:nvSpPr>
        <p:spPr bwMode="auto">
          <a:xfrm>
            <a:off x="1219200" y="320675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4132" name="Picture 7" descr="0003-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931058">
            <a:off x="0" y="2895600"/>
            <a:ext cx="134143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/>
      <p:bldP spid="5134" grpId="0"/>
      <p:bldP spid="5135" grpId="0"/>
      <p:bldP spid="5140" grpId="0"/>
      <p:bldP spid="5142" grpId="0"/>
      <p:bldP spid="5143" grpId="0"/>
      <p:bldP spid="5150" grpId="0"/>
      <p:bldP spid="5155" grpId="0"/>
      <p:bldP spid="5156" grpId="0"/>
      <p:bldP spid="5157" grpId="0"/>
      <p:bldP spid="5163" grpId="0"/>
      <p:bldP spid="51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7-Point Star 2"/>
          <p:cNvSpPr/>
          <p:nvPr/>
        </p:nvSpPr>
        <p:spPr>
          <a:xfrm>
            <a:off x="0" y="1447800"/>
            <a:ext cx="2286000" cy="9144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u="sng" dirty="0">
                <a:solidFill>
                  <a:srgbClr val="0000FF"/>
                </a:solidFill>
                <a:latin typeface="Arial"/>
                <a:cs typeface="Times New Roman" pitchFamily="18" charset="0"/>
              </a:rPr>
              <a:t>Bài 2</a:t>
            </a:r>
            <a:r>
              <a:rPr lang="en-US" sz="2800" b="1" dirty="0">
                <a:solidFill>
                  <a:srgbClr val="0000FF"/>
                </a:solidFill>
                <a:latin typeface="Arial"/>
                <a:cs typeface="Times New Roman" pitchFamily="18" charset="0"/>
              </a:rPr>
              <a:t>:</a:t>
            </a:r>
          </a:p>
        </p:txBody>
      </p:sp>
      <p:sp>
        <p:nvSpPr>
          <p:cNvPr id="5123" name="Text Box 15"/>
          <p:cNvSpPr txBox="1">
            <a:spLocks noChangeArrowheads="1"/>
          </p:cNvSpPr>
          <p:nvPr/>
        </p:nvSpPr>
        <p:spPr bwMode="auto">
          <a:xfrm>
            <a:off x="2362200" y="1676400"/>
            <a:ext cx="312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Đặt tính rồi tính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28800" y="3200400"/>
            <a:ext cx="1295400" cy="1524000"/>
            <a:chOff x="533400" y="2743200"/>
            <a:chExt cx="1295400" cy="1524000"/>
          </a:xfrm>
        </p:grpSpPr>
        <p:sp>
          <p:nvSpPr>
            <p:cNvPr id="5169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5170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32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657600" y="3200400"/>
            <a:ext cx="1295400" cy="1524000"/>
            <a:chOff x="533400" y="2743200"/>
            <a:chExt cx="1295400" cy="1524000"/>
          </a:xfrm>
        </p:grpSpPr>
        <p:sp>
          <p:nvSpPr>
            <p:cNvPr id="5165" name="TextBox 1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5166" name="TextBox 1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34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562600" y="3124200"/>
            <a:ext cx="1295400" cy="1524000"/>
            <a:chOff x="533400" y="2743200"/>
            <a:chExt cx="1295400" cy="1524000"/>
          </a:xfrm>
        </p:grpSpPr>
        <p:sp>
          <p:nvSpPr>
            <p:cNvPr id="5161" name="TextBox 1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5162" name="TextBox 1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20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696200" y="3048000"/>
            <a:ext cx="1295400" cy="1524000"/>
            <a:chOff x="533400" y="2743200"/>
            <a:chExt cx="1295400" cy="1524000"/>
          </a:xfrm>
        </p:grpSpPr>
        <p:sp>
          <p:nvSpPr>
            <p:cNvPr id="7" name="TextBox 2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5158" name="TextBox 2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27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30" name="TextBox 25"/>
          <p:cNvSpPr txBox="1">
            <a:spLocks noChangeArrowheads="1"/>
          </p:cNvSpPr>
          <p:nvPr/>
        </p:nvSpPr>
        <p:spPr bwMode="auto">
          <a:xfrm>
            <a:off x="1981200" y="41449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2</a:t>
            </a:r>
          </a:p>
        </p:txBody>
      </p:sp>
      <p:sp>
        <p:nvSpPr>
          <p:cNvPr id="5134" name="TextBox 29"/>
          <p:cNvSpPr txBox="1">
            <a:spLocks noChangeArrowheads="1"/>
          </p:cNvSpPr>
          <p:nvPr/>
        </p:nvSpPr>
        <p:spPr bwMode="auto">
          <a:xfrm>
            <a:off x="1828800" y="3684588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30</a:t>
            </a:r>
          </a:p>
        </p:txBody>
      </p:sp>
      <p:sp>
        <p:nvSpPr>
          <p:cNvPr id="5135" name="TextBox 30"/>
          <p:cNvSpPr txBox="1">
            <a:spLocks noChangeArrowheads="1"/>
          </p:cNvSpPr>
          <p:nvPr/>
        </p:nvSpPr>
        <p:spPr bwMode="auto">
          <a:xfrm>
            <a:off x="2514600" y="3886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6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905000" y="41910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57600" y="4114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0" name="TextBox 36"/>
          <p:cNvSpPr txBox="1">
            <a:spLocks noChangeArrowheads="1"/>
          </p:cNvSpPr>
          <p:nvPr/>
        </p:nvSpPr>
        <p:spPr bwMode="auto">
          <a:xfrm>
            <a:off x="43434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5</a:t>
            </a:r>
          </a:p>
        </p:txBody>
      </p:sp>
      <p:sp>
        <p:nvSpPr>
          <p:cNvPr id="5142" name="TextBox 39"/>
          <p:cNvSpPr txBox="1">
            <a:spLocks noChangeArrowheads="1"/>
          </p:cNvSpPr>
          <p:nvPr/>
        </p:nvSpPr>
        <p:spPr bwMode="auto">
          <a:xfrm>
            <a:off x="3657600" y="3667125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30</a:t>
            </a:r>
          </a:p>
        </p:txBody>
      </p:sp>
      <p:sp>
        <p:nvSpPr>
          <p:cNvPr id="5143" name="TextBox 40"/>
          <p:cNvSpPr txBox="1">
            <a:spLocks noChangeArrowheads="1"/>
          </p:cNvSpPr>
          <p:nvPr/>
        </p:nvSpPr>
        <p:spPr bwMode="auto">
          <a:xfrm>
            <a:off x="3810000" y="40703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4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7696200" y="40386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562600" y="4114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0" name="TextBox 51"/>
          <p:cNvSpPr txBox="1">
            <a:spLocks noChangeArrowheads="1"/>
          </p:cNvSpPr>
          <p:nvPr/>
        </p:nvSpPr>
        <p:spPr bwMode="auto">
          <a:xfrm>
            <a:off x="8382000" y="3748088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6</a:t>
            </a:r>
          </a:p>
        </p:txBody>
      </p:sp>
      <p:sp>
        <p:nvSpPr>
          <p:cNvPr id="5155" name="TextBox 56"/>
          <p:cNvSpPr txBox="1">
            <a:spLocks noChangeArrowheads="1"/>
          </p:cNvSpPr>
          <p:nvPr/>
        </p:nvSpPr>
        <p:spPr bwMode="auto">
          <a:xfrm>
            <a:off x="5729288" y="40687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2</a:t>
            </a:r>
          </a:p>
        </p:txBody>
      </p:sp>
      <p:sp>
        <p:nvSpPr>
          <p:cNvPr id="5156" name="TextBox 57"/>
          <p:cNvSpPr txBox="1">
            <a:spLocks noChangeArrowheads="1"/>
          </p:cNvSpPr>
          <p:nvPr/>
        </p:nvSpPr>
        <p:spPr bwMode="auto">
          <a:xfrm>
            <a:off x="5562600" y="361315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18</a:t>
            </a:r>
          </a:p>
        </p:txBody>
      </p:sp>
      <p:sp>
        <p:nvSpPr>
          <p:cNvPr id="5157" name="TextBox 58"/>
          <p:cNvSpPr txBox="1">
            <a:spLocks noChangeArrowheads="1"/>
          </p:cNvSpPr>
          <p:nvPr/>
        </p:nvSpPr>
        <p:spPr bwMode="auto">
          <a:xfrm>
            <a:off x="62484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6</a:t>
            </a:r>
          </a:p>
        </p:txBody>
      </p:sp>
      <p:sp>
        <p:nvSpPr>
          <p:cNvPr id="5163" name="TextBox 64"/>
          <p:cNvSpPr txBox="1">
            <a:spLocks noChangeArrowheads="1"/>
          </p:cNvSpPr>
          <p:nvPr/>
        </p:nvSpPr>
        <p:spPr bwMode="auto">
          <a:xfrm>
            <a:off x="7910513" y="3962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3</a:t>
            </a:r>
          </a:p>
        </p:txBody>
      </p:sp>
      <p:sp>
        <p:nvSpPr>
          <p:cNvPr id="5164" name="TextBox 65"/>
          <p:cNvSpPr txBox="1">
            <a:spLocks noChangeArrowheads="1"/>
          </p:cNvSpPr>
          <p:nvPr/>
        </p:nvSpPr>
        <p:spPr bwMode="auto">
          <a:xfrm>
            <a:off x="7696200" y="3544888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  <a:latin typeface="Arial" charset="0"/>
              </a:rPr>
              <a:t>24</a:t>
            </a:r>
          </a:p>
        </p:txBody>
      </p:sp>
      <p:sp>
        <p:nvSpPr>
          <p:cNvPr id="70" name="Oval 69"/>
          <p:cNvSpPr/>
          <p:nvPr/>
        </p:nvSpPr>
        <p:spPr>
          <a:xfrm>
            <a:off x="8077200" y="13716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4800">
                <a:solidFill>
                  <a:srgbClr val="FF0000"/>
                </a:solidFill>
                <a:latin typeface="Arial" charset="0"/>
              </a:rPr>
              <a:t>V</a:t>
            </a:r>
          </a:p>
        </p:txBody>
      </p:sp>
      <p:pic>
        <p:nvPicPr>
          <p:cNvPr id="5145" name="Picture 24" descr="H:\rose1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00963" y="5410200"/>
            <a:ext cx="1214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6" name="Picture 24" descr="H:\rose1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3" y="5410200"/>
            <a:ext cx="1214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7" name="Text Box 15"/>
          <p:cNvSpPr txBox="1">
            <a:spLocks noChangeArrowheads="1"/>
          </p:cNvSpPr>
          <p:nvPr/>
        </p:nvSpPr>
        <p:spPr bwMode="auto">
          <a:xfrm>
            <a:off x="1981200" y="24384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32 : 5</a:t>
            </a:r>
          </a:p>
        </p:txBody>
      </p:sp>
      <p:sp>
        <p:nvSpPr>
          <p:cNvPr id="5148" name="Text Box 15"/>
          <p:cNvSpPr txBox="1">
            <a:spLocks noChangeArrowheads="1"/>
          </p:cNvSpPr>
          <p:nvPr/>
        </p:nvSpPr>
        <p:spPr bwMode="auto">
          <a:xfrm>
            <a:off x="3810000" y="24384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34 : 6</a:t>
            </a:r>
          </a:p>
        </p:txBody>
      </p:sp>
      <p:sp>
        <p:nvSpPr>
          <p:cNvPr id="5149" name="Text Box 15"/>
          <p:cNvSpPr txBox="1">
            <a:spLocks noChangeArrowheads="1"/>
          </p:cNvSpPr>
          <p:nvPr/>
        </p:nvSpPr>
        <p:spPr bwMode="auto">
          <a:xfrm>
            <a:off x="5715000" y="23622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20 : 3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7696200" y="23622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27 : 4</a:t>
            </a:r>
          </a:p>
        </p:txBody>
      </p:sp>
      <p:sp>
        <p:nvSpPr>
          <p:cNvPr id="5151" name="Text Box 15"/>
          <p:cNvSpPr txBox="1">
            <a:spLocks noChangeArrowheads="1"/>
          </p:cNvSpPr>
          <p:nvPr/>
        </p:nvSpPr>
        <p:spPr bwMode="auto">
          <a:xfrm>
            <a:off x="1371600" y="24384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b)</a:t>
            </a:r>
          </a:p>
        </p:txBody>
      </p:sp>
      <p:sp>
        <p:nvSpPr>
          <p:cNvPr id="5152" name="Text Box 4"/>
          <p:cNvSpPr txBox="1">
            <a:spLocks noChangeArrowheads="1"/>
          </p:cNvSpPr>
          <p:nvPr/>
        </p:nvSpPr>
        <p:spPr bwMode="auto">
          <a:xfrm>
            <a:off x="1219200" y="320675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5153" name="Picture 94" descr="H:\Tạo chữ nhấp nháy - Tạo chữ glitter - Tiện ích Blog - Taochu_com_files\gif_icon39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-76200" y="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4" name="Picture 94" descr="H:\Tạo chữ nhấp nháy - Tạo chữ glitter - Tiện ích Blog - Taochu_com_files\gif_icon39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 descr="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2743200"/>
            <a:ext cx="938213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7" descr="flower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43200" y="5562600"/>
            <a:ext cx="3352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/>
      <p:bldP spid="5134" grpId="0"/>
      <p:bldP spid="5135" grpId="0"/>
      <p:bldP spid="5140" grpId="0"/>
      <p:bldP spid="5142" grpId="0"/>
      <p:bldP spid="5143" grpId="0"/>
      <p:bldP spid="5150" grpId="0"/>
      <p:bldP spid="5155" grpId="0"/>
      <p:bldP spid="5156" grpId="0"/>
      <p:bldP spid="5157" grpId="0"/>
      <p:bldP spid="5163" grpId="0"/>
      <p:bldP spid="51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4" descr="003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257800"/>
            <a:ext cx="10668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AutoShape 6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467600" y="6553200"/>
            <a:ext cx="4572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6148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001000" y="6553200"/>
            <a:ext cx="5334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6149" name="AutoShape 6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6150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86200" y="6553200"/>
            <a:ext cx="1066800" cy="304800"/>
          </a:xfrm>
          <a:prstGeom prst="actionButtonHome">
            <a:avLst/>
          </a:prstGeom>
          <a:solidFill>
            <a:srgbClr val="FFFF00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3" name="7-Point Star 32"/>
          <p:cNvSpPr/>
          <p:nvPr/>
        </p:nvSpPr>
        <p:spPr>
          <a:xfrm>
            <a:off x="0" y="1447800"/>
            <a:ext cx="2286000" cy="13716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u="sng" dirty="0">
                <a:solidFill>
                  <a:srgbClr val="0000FF"/>
                </a:solidFill>
                <a:latin typeface="Arial"/>
                <a:cs typeface="Times New Roman" pitchFamily="18" charset="0"/>
              </a:rPr>
              <a:t>Bài 3</a:t>
            </a:r>
            <a:r>
              <a:rPr lang="en-US" sz="2800" b="1" dirty="0">
                <a:solidFill>
                  <a:srgbClr val="0000FF"/>
                </a:solidFill>
                <a:latin typeface="Arial"/>
                <a:cs typeface="Times New Roman" pitchFamily="18" charset="0"/>
              </a:rPr>
              <a:t>:</a:t>
            </a:r>
          </a:p>
        </p:txBody>
      </p:sp>
      <p:sp>
        <p:nvSpPr>
          <p:cNvPr id="6152" name="TextBox 33"/>
          <p:cNvSpPr txBox="1">
            <a:spLocks noChangeArrowheads="1"/>
          </p:cNvSpPr>
          <p:nvPr/>
        </p:nvSpPr>
        <p:spPr bwMode="auto">
          <a:xfrm>
            <a:off x="2133600" y="1524000"/>
            <a:ext cx="6477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Một lớp học có 27 học sinh, trong đó có      số học sinh là học sinh giỏi. Hỏi lớp học đó có bao nhiêu học sinh giỏi?</a:t>
            </a:r>
          </a:p>
        </p:txBody>
      </p:sp>
      <p:grpSp>
        <p:nvGrpSpPr>
          <p:cNvPr id="6153" name="Group 25"/>
          <p:cNvGrpSpPr>
            <a:grpSpLocks/>
          </p:cNvGrpSpPr>
          <p:nvPr/>
        </p:nvGrpSpPr>
        <p:grpSpPr bwMode="auto">
          <a:xfrm>
            <a:off x="8077200" y="1524000"/>
            <a:ext cx="381000" cy="800100"/>
            <a:chOff x="990600" y="3803148"/>
            <a:chExt cx="381000" cy="801276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1003300" y="4216505"/>
              <a:ext cx="304800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71" name="Text Box 15"/>
            <p:cNvSpPr txBox="1">
              <a:spLocks noChangeArrowheads="1"/>
            </p:cNvSpPr>
            <p:nvPr/>
          </p:nvSpPr>
          <p:spPr bwMode="auto">
            <a:xfrm>
              <a:off x="990600" y="4142536"/>
              <a:ext cx="381000" cy="461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6172" name="Text Box 15"/>
            <p:cNvSpPr txBox="1">
              <a:spLocks noChangeArrowheads="1"/>
            </p:cNvSpPr>
            <p:nvPr/>
          </p:nvSpPr>
          <p:spPr bwMode="auto">
            <a:xfrm>
              <a:off x="990600" y="3803148"/>
              <a:ext cx="304800" cy="461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533400" y="3271838"/>
            <a:ext cx="160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Tóm tắt</a:t>
            </a:r>
            <a:r>
              <a:rPr lang="en-US" sz="24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:</a:t>
            </a:r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4191000" y="4449763"/>
            <a:ext cx="45720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Số học sinh giỏi lớp học đó có  là: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          27 : 3 = 9 (học sinh)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         Đáp số: 9 học sinh.</a:t>
            </a: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1676400" y="3576638"/>
            <a:ext cx="1981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27 học sinh</a:t>
            </a: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5410200" y="3729038"/>
            <a:ext cx="160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Lời giải</a:t>
            </a:r>
            <a:r>
              <a:rPr lang="en-US" sz="24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: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533400" y="4495800"/>
            <a:ext cx="3581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428625" y="4503738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2705100" y="4914900"/>
            <a:ext cx="297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1641475" y="4487863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3997325" y="4487863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0800000">
            <a:off x="547688" y="4495800"/>
            <a:ext cx="1204912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3" name="AutoShape 28"/>
          <p:cNvSpPr>
            <a:spLocks/>
          </p:cNvSpPr>
          <p:nvPr/>
        </p:nvSpPr>
        <p:spPr bwMode="auto">
          <a:xfrm rot="-5400000">
            <a:off x="2171700" y="2476500"/>
            <a:ext cx="228600" cy="3352800"/>
          </a:xfrm>
          <a:prstGeom prst="rightBrace">
            <a:avLst>
              <a:gd name="adj1" fmla="val 38907"/>
              <a:gd name="adj2" fmla="val 50000"/>
            </a:avLst>
          </a:prstGeom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74" name="AutoShape 28"/>
          <p:cNvSpPr>
            <a:spLocks/>
          </p:cNvSpPr>
          <p:nvPr/>
        </p:nvSpPr>
        <p:spPr bwMode="auto">
          <a:xfrm rot="16200000" flipH="1">
            <a:off x="1156494" y="4098131"/>
            <a:ext cx="46038" cy="1146175"/>
          </a:xfrm>
          <a:prstGeom prst="rightBrace">
            <a:avLst>
              <a:gd name="adj1" fmla="val 38382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75" name="Text Box 29"/>
          <p:cNvSpPr txBox="1">
            <a:spLocks noChangeArrowheads="1"/>
          </p:cNvSpPr>
          <p:nvPr/>
        </p:nvSpPr>
        <p:spPr bwMode="auto">
          <a:xfrm>
            <a:off x="990600" y="47244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? </a:t>
            </a:r>
            <a:endParaRPr lang="en-US" sz="24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7391400" y="29718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4800">
                <a:solidFill>
                  <a:srgbClr val="FF0000"/>
                </a:solidFill>
                <a:latin typeface="Arial" charset="0"/>
              </a:rPr>
              <a:t>V</a:t>
            </a:r>
          </a:p>
        </p:txBody>
      </p:sp>
      <p:sp>
        <p:nvSpPr>
          <p:cNvPr id="6168" name="Text Box 4"/>
          <p:cNvSpPr txBox="1">
            <a:spLocks noChangeArrowheads="1"/>
          </p:cNvSpPr>
          <p:nvPr/>
        </p:nvSpPr>
        <p:spPr bwMode="auto">
          <a:xfrm>
            <a:off x="1219200" y="396875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  <a:latin typeface="Arial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rot="5400000" flipH="1" flipV="1">
            <a:off x="2857500" y="4503738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73" grpId="0" animBg="1"/>
      <p:bldP spid="74" grpId="0" animBg="1"/>
      <p:bldP spid="75" grpId="0"/>
      <p:bldP spid="8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FF"/>
          </a:solidFill>
          <a:ln>
            <a:solidFill>
              <a:schemeClr val="tx2"/>
            </a:solidFill>
          </a:ln>
        </p:spPr>
        <p:txBody>
          <a:bodyPr/>
          <a:lstStyle/>
          <a:p>
            <a:pPr eaLnBrk="1" hangingPunct="1"/>
            <a:r>
              <a:rPr lang="en-US" sz="3600" smtClean="0">
                <a:solidFill>
                  <a:schemeClr val="bg1"/>
                </a:solidFill>
                <a:latin typeface="Arial" charset="0"/>
              </a:rPr>
              <a:t>Bài 4 : Khoanh vào chữ </a:t>
            </a:r>
            <a:r>
              <a:rPr lang="vi-VN" sz="3600" smtClean="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600" smtClean="0">
                <a:solidFill>
                  <a:schemeClr val="bg1"/>
                </a:solidFill>
                <a:latin typeface="Arial" charset="0"/>
              </a:rPr>
              <a:t>ặt tr</a:t>
            </a:r>
            <a:r>
              <a:rPr lang="vi-VN" sz="3600" smtClean="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3600" smtClean="0">
                <a:solidFill>
                  <a:schemeClr val="bg1"/>
                </a:solidFill>
                <a:latin typeface="Arial" charset="0"/>
              </a:rPr>
              <a:t>ớc câu trả lời </a:t>
            </a:r>
            <a:r>
              <a:rPr lang="vi-VN" sz="3600" smtClean="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600" smtClean="0">
                <a:solidFill>
                  <a:schemeClr val="bg1"/>
                </a:solidFill>
                <a:latin typeface="Arial" charset="0"/>
              </a:rPr>
              <a:t>úng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7696200" cy="1905000"/>
          </a:xfrm>
          <a:noFill/>
          <a:ln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en-US" sz="3600" smtClean="0">
                <a:latin typeface="Arial" charset="0"/>
              </a:rPr>
              <a:t>Trong các phép chia có d</a:t>
            </a:r>
            <a:r>
              <a:rPr lang="vi-VN" sz="3600" smtClean="0">
                <a:latin typeface="Arial" charset="0"/>
              </a:rPr>
              <a:t>ư</a:t>
            </a:r>
            <a:r>
              <a:rPr lang="en-US" sz="3600" smtClean="0">
                <a:latin typeface="Arial" charset="0"/>
              </a:rPr>
              <a:t> với số chia là 3, số d</a:t>
            </a:r>
            <a:r>
              <a:rPr lang="vi-VN" sz="3600" smtClean="0">
                <a:latin typeface="Arial" charset="0"/>
              </a:rPr>
              <a:t>ư</a:t>
            </a:r>
            <a:r>
              <a:rPr lang="en-US" sz="3600" smtClean="0">
                <a:latin typeface="Arial" charset="0"/>
              </a:rPr>
              <a:t> lớn nhất của các phép chia </a:t>
            </a:r>
            <a:r>
              <a:rPr lang="vi-VN" sz="3600" smtClean="0">
                <a:latin typeface="Arial" charset="0"/>
              </a:rPr>
              <a:t>đ</a:t>
            </a:r>
            <a:r>
              <a:rPr lang="en-US" sz="3600" smtClean="0">
                <a:latin typeface="Arial" charset="0"/>
              </a:rPr>
              <a:t>ó là :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43000" y="4038600"/>
            <a:ext cx="99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A.3</a:t>
            </a:r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844550" y="4414838"/>
            <a:ext cx="1816100" cy="909637"/>
          </a:xfrm>
          <a:prstGeom prst="star8">
            <a:avLst>
              <a:gd name="adj" fmla="val 3825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B.2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5181600" y="4038600"/>
            <a:ext cx="91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C.1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257800" y="4648200"/>
            <a:ext cx="106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D.0</a:t>
            </a:r>
          </a:p>
        </p:txBody>
      </p:sp>
      <p:sp>
        <p:nvSpPr>
          <p:cNvPr id="20496" name="Oval 16"/>
          <p:cNvSpPr>
            <a:spLocks noChangeArrowheads="1"/>
          </p:cNvSpPr>
          <p:nvPr/>
        </p:nvSpPr>
        <p:spPr bwMode="auto">
          <a:xfrm>
            <a:off x="1066800" y="4572000"/>
            <a:ext cx="12192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0000"/>
                </a:solidFill>
                <a:latin typeface="Arial" charset="0"/>
              </a:rPr>
              <a:t>B.2</a:t>
            </a:r>
          </a:p>
        </p:txBody>
      </p:sp>
      <p:sp>
        <p:nvSpPr>
          <p:cNvPr id="7177" name="Oval 18"/>
          <p:cNvSpPr>
            <a:spLocks noChangeArrowheads="1"/>
          </p:cNvSpPr>
          <p:nvPr/>
        </p:nvSpPr>
        <p:spPr bwMode="auto">
          <a:xfrm>
            <a:off x="8001000" y="2057400"/>
            <a:ext cx="8382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latin typeface="Arial" charset="0"/>
              </a:rPr>
              <a:t>B</a:t>
            </a:r>
          </a:p>
        </p:txBody>
      </p:sp>
      <p:pic>
        <p:nvPicPr>
          <p:cNvPr id="7178" name="Picture 28" descr="a_s_01_1023_01_0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  <p:bldP spid="20483" grpId="0" build="p" animBg="1"/>
      <p:bldP spid="20488" grpId="0"/>
      <p:bldP spid="20489" grpId="0"/>
      <p:bldP spid="20490" grpId="0"/>
      <p:bldP spid="20491" grpId="0"/>
      <p:bldP spid="204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066800"/>
            <a:ext cx="7620000" cy="609600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" charset="0"/>
              </a:rPr>
              <a:t>32  6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7696200" cy="15240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                             </a:t>
            </a:r>
            <a:r>
              <a:rPr lang="en-US" sz="4400" smtClean="0">
                <a:latin typeface="Arial" charset="0"/>
              </a:rPr>
              <a:t>5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4191000" y="1295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4191000" y="1676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3352800" y="1600200"/>
            <a:ext cx="83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Arial" charset="0"/>
              </a:rPr>
              <a:t>30</a:t>
            </a:r>
          </a:p>
        </p:txBody>
      </p:sp>
      <p:sp>
        <p:nvSpPr>
          <p:cNvPr id="8199" name="Line 9"/>
          <p:cNvSpPr>
            <a:spLocks noChangeShapeType="1"/>
          </p:cNvSpPr>
          <p:nvPr/>
        </p:nvSpPr>
        <p:spPr bwMode="auto">
          <a:xfrm>
            <a:off x="3505200" y="2286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3733800" y="1981200"/>
            <a:ext cx="45720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</a:t>
            </a:r>
            <a:r>
              <a:rPr lang="en-US" sz="4000">
                <a:latin typeface="Arial" charset="0"/>
              </a:rPr>
              <a:t>2</a:t>
            </a:r>
          </a:p>
        </p:txBody>
      </p:sp>
      <p:pic>
        <p:nvPicPr>
          <p:cNvPr id="8201" name="Picture 15" descr="a_s_01_1023_01_0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2" name="Oval 13"/>
          <p:cNvSpPr>
            <a:spLocks noChangeArrowheads="1"/>
          </p:cNvSpPr>
          <p:nvPr/>
        </p:nvSpPr>
        <p:spPr bwMode="auto">
          <a:xfrm>
            <a:off x="6629400" y="1905000"/>
            <a:ext cx="12192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>
                <a:latin typeface="Arial" charset="0"/>
              </a:rPr>
              <a:t>B</a:t>
            </a:r>
          </a:p>
        </p:txBody>
      </p:sp>
      <p:pic>
        <p:nvPicPr>
          <p:cNvPr id="8203" name="Picture 9" descr="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209800"/>
            <a:ext cx="1676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  <p:bldP spid="27656" grpId="0"/>
      <p:bldP spid="27659" grpId="0"/>
    </p:bld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1357</TotalTime>
  <Words>248</Words>
  <Application>Microsoft Office PowerPoint</Application>
  <PresentationFormat>On-screen Show (4:3)</PresentationFormat>
  <Paragraphs>108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Comic Sans MS</vt:lpstr>
      <vt:lpstr>Arial</vt:lpstr>
      <vt:lpstr>Calibri</vt:lpstr>
      <vt:lpstr>Times New Roman</vt:lpstr>
      <vt:lpstr>Crayons</vt:lpstr>
      <vt:lpstr>Slide 1</vt:lpstr>
      <vt:lpstr>Slide 2</vt:lpstr>
      <vt:lpstr>Slide 3</vt:lpstr>
      <vt:lpstr>Slide 4</vt:lpstr>
      <vt:lpstr>Bài 4 : Khoanh vào chữ đặt trước câu trả lời đúng</vt:lpstr>
      <vt:lpstr>32  6 </vt:lpstr>
    </vt:vector>
  </TitlesOfParts>
  <Company>hhhh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Quận Gò Vấp Trường Tiểu học Minh Khai Lớp: Ba 5 </dc:title>
  <dc:creator>@@@</dc:creator>
  <cp:lastModifiedBy>CSTeam</cp:lastModifiedBy>
  <cp:revision>471</cp:revision>
  <dcterms:created xsi:type="dcterms:W3CDTF">2007-10-12T16:54:26Z</dcterms:created>
  <dcterms:modified xsi:type="dcterms:W3CDTF">2016-06-29T10:28:35Z</dcterms:modified>
</cp:coreProperties>
</file>