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9" r:id="rId5"/>
    <p:sldId id="267" r:id="rId6"/>
    <p:sldId id="268" r:id="rId7"/>
    <p:sldId id="270" r:id="rId8"/>
    <p:sldId id="271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7" autoAdjust="0"/>
    <p:restoredTop sz="94660"/>
  </p:normalViewPr>
  <p:slideViewPr>
    <p:cSldViewPr>
      <p:cViewPr>
        <p:scale>
          <a:sx n="70" d="100"/>
          <a:sy n="70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c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418_20200801030624_cd1_b3_ca_ct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hái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HP\Pictures\TRANH HOC VAN\15.PNG"/>
          <p:cNvPicPr>
            <a:picLocks noChangeAspect="1" noChangeArrowheads="1"/>
          </p:cNvPicPr>
          <p:nvPr/>
        </p:nvPicPr>
        <p:blipFill>
          <a:blip r:embed="rId2"/>
          <a:srcRect l="49986" t="4762" r="2068"/>
          <a:stretch>
            <a:fillRect/>
          </a:stretch>
        </p:blipFill>
        <p:spPr bwMode="auto">
          <a:xfrm>
            <a:off x="4724400" y="1143000"/>
            <a:ext cx="4178300" cy="541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 descr="C:\Users\HP\Pictures\TRANH HOC VAN\15.PNG"/>
          <p:cNvPicPr>
            <a:picLocks noChangeAspect="1" noChangeArrowheads="1"/>
          </p:cNvPicPr>
          <p:nvPr/>
        </p:nvPicPr>
        <p:blipFill>
          <a:blip r:embed="rId2"/>
          <a:srcRect l="2068" t="3174" r="49986"/>
          <a:stretch>
            <a:fillRect/>
          </a:stretch>
        </p:blipFill>
        <p:spPr bwMode="auto">
          <a:xfrm>
            <a:off x="228600" y="1143000"/>
            <a:ext cx="4156023" cy="539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228600"/>
            <a:ext cx="8001000" cy="4191000"/>
            <a:chOff x="838200" y="304800"/>
            <a:chExt cx="7448197" cy="3505200"/>
          </a:xfrm>
        </p:grpSpPr>
        <p:pic>
          <p:nvPicPr>
            <p:cNvPr id="5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304800"/>
              <a:ext cx="7448197" cy="3276600"/>
            </a:xfrm>
            <a:prstGeom prst="rect">
              <a:avLst/>
            </a:prstGeom>
            <a:noFill/>
          </p:spPr>
        </p:pic>
        <p:pic>
          <p:nvPicPr>
            <p:cNvPr id="8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 l="64453" t="79070" r="2809"/>
            <a:stretch>
              <a:fillRect/>
            </a:stretch>
          </p:blipFill>
          <p:spPr bwMode="auto">
            <a:xfrm>
              <a:off x="3048000" y="2895600"/>
              <a:ext cx="5105400" cy="914400"/>
            </a:xfrm>
            <a:prstGeom prst="rect">
              <a:avLst/>
            </a:prstGeom>
            <a:noFill/>
          </p:spPr>
        </p:pic>
        <p:pic>
          <p:nvPicPr>
            <p:cNvPr id="10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 t="23256" r="67262" b="65116"/>
            <a:stretch>
              <a:fillRect/>
            </a:stretch>
          </p:blipFill>
          <p:spPr bwMode="auto">
            <a:xfrm>
              <a:off x="838200" y="609600"/>
              <a:ext cx="2438400" cy="45720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685800" y="228600"/>
            <a:ext cx="77724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Nam vµ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c©u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732" y="4495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495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4189" r="72071"/>
          <a:stretch>
            <a:fillRect/>
          </a:stretch>
        </p:blipFill>
        <p:spPr bwMode="auto">
          <a:xfrm>
            <a:off x="76200" y="457200"/>
            <a:ext cx="2590800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37159" t="6522" r="38251"/>
          <a:stretch>
            <a:fillRect/>
          </a:stretch>
        </p:blipFill>
        <p:spPr bwMode="auto">
          <a:xfrm>
            <a:off x="2750288" y="457200"/>
            <a:ext cx="3040912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5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67669" t="5556" r="3704"/>
          <a:stretch>
            <a:fillRect/>
          </a:stretch>
        </p:blipFill>
        <p:spPr bwMode="auto">
          <a:xfrm>
            <a:off x="5867400" y="457200"/>
            <a:ext cx="3124200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962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038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696200" y="59436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14500"/>
            <a:ext cx="5029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696200" y="59436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18_20200801030624_cd1_b3_ca_c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457200"/>
            <a:ext cx="6934200" cy="492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412750"/>
            <a:ext cx="7543800" cy="5378450"/>
            <a:chOff x="624816" y="30673"/>
            <a:chExt cx="6681305" cy="4295974"/>
          </a:xfrm>
        </p:grpSpPr>
        <p:pic>
          <p:nvPicPr>
            <p:cNvPr id="1029" name="Picture 5" descr="C:\Users\HP\Pictures\TRANH HOC VAN\13.PNG"/>
            <p:cNvPicPr>
              <a:picLocks noChangeAspect="1" noChangeArrowheads="1"/>
            </p:cNvPicPr>
            <p:nvPr/>
          </p:nvPicPr>
          <p:blipFill>
            <a:blip r:embed="rId2"/>
            <a:srcRect t="2381" r="4348" b="5952"/>
            <a:stretch>
              <a:fillRect/>
            </a:stretch>
          </p:blipFill>
          <p:spPr bwMode="auto">
            <a:xfrm>
              <a:off x="624816" y="30673"/>
              <a:ext cx="6681305" cy="42959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7" name="Picture 5" descr="C:\Users\HP\Pictures\TRANH HOC VAN\13.PNG"/>
            <p:cNvPicPr>
              <a:picLocks noChangeAspect="1" noChangeArrowheads="1"/>
            </p:cNvPicPr>
            <p:nvPr/>
          </p:nvPicPr>
          <p:blipFill>
            <a:blip r:embed="rId2"/>
            <a:srcRect l="84222" t="17513" r="10000" b="74662"/>
            <a:stretch>
              <a:fillRect/>
            </a:stretch>
          </p:blipFill>
          <p:spPr bwMode="auto">
            <a:xfrm rot="10800000">
              <a:off x="957838" y="578447"/>
              <a:ext cx="1219200" cy="533400"/>
            </a:xfrm>
            <a:prstGeom prst="rect">
              <a:avLst/>
            </a:prstGeom>
            <a:noFill/>
            <a:ln w="1905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54</Words>
  <Application>Microsoft Office PowerPoint</Application>
  <PresentationFormat>On-screen Show (4:3)</PresentationFormat>
  <Paragraphs>41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40</cp:revision>
  <dcterms:created xsi:type="dcterms:W3CDTF">2020-08-10T13:41:50Z</dcterms:created>
  <dcterms:modified xsi:type="dcterms:W3CDTF">2020-08-18T09:41:04Z</dcterms:modified>
</cp:coreProperties>
</file>