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 đồng địa 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65</Words>
  <Application>Microsoft Office PowerPoint</Application>
  <PresentationFormat>On-screen Show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12</cp:revision>
  <dcterms:created xsi:type="dcterms:W3CDTF">2020-08-19T08:40:40Z</dcterms:created>
  <dcterms:modified xsi:type="dcterms:W3CDTF">2020-08-27T15:21:41Z</dcterms:modified>
</cp:coreProperties>
</file>