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57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99F440-8A65-444D-ADA4-EFE657FBF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122F55A-9B6B-402A-A39C-2D104E008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F2F914-CF9A-4356-9EE4-EC8B57CC5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A8F778-5D98-4041-A79A-B8CAB57FE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4BF41D-8E4E-4A0F-8708-A762CE9E0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060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690AE1-94C6-4F9A-8E06-3C9E0EC05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4400EB9-9B17-434F-86D6-778106978D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F5D694-5709-4193-9551-0E53C58AA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87C197-D2F0-4AB1-B0F7-D9E042EC6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D29234-26D5-484F-A9BB-2F283F8F0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176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6451C60-EE69-4FBA-BBB4-5B6DF2ED9F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05C6B12-EA7C-444E-B867-FEFE69A52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27F7EA-09A5-43D3-B285-388CED7E5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2A0F7F-4E44-43E3-AF5D-C76745C2A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5E16E5-B2C1-4503-A25D-54D74241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70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99F440-8A65-444D-ADA4-EFE657FBF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122F55A-9B6B-402A-A39C-2D104E008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F2F914-CF9A-4356-9EE4-EC8B57CC5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A8F778-5D98-4041-A79A-B8CAB57FE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4BF41D-8E4E-4A0F-8708-A762CE9E0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530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2C2CBA-3D36-4894-B843-30AC171BA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C7E7BF-F419-498C-B8CA-734BFD4E6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D027D5-C612-4FF4-8043-E6277F41F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6A2A63-A500-480E-8A5D-EEADF9101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2A2C52-BD82-4187-9934-267EB850D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81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7BD3E0-C183-4E3A-BB10-423151664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6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890159D-1114-4667-B252-7F1EFECB8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8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6D2A53-BD95-4F8D-A70F-502381572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76C42A-AB03-4934-A032-5C00B500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821751-E80C-4DAA-A593-0FB94B57C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035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710D1E-B256-4329-8173-420B56ACD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B933D8-4CF9-4B4D-A3A6-5F658C5417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2A9362E-B197-4796-956E-F3648E891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9AFFF87-A5AB-48D0-9E4D-521B17998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78E18DB-4055-44E4-B020-21421D9A9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39E530-F0D9-496C-B96E-FA6AC2E95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462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F5077C-FAF1-43D8-8D63-41C8E04AC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B6CFAF-D090-43D0-8684-1657F0021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082A1B6-F2B8-409F-BE13-6C8D24606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4E1820D-E026-4150-BE7A-5958CC522F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9ABB09F-21FD-42A6-99B3-6F7BBEF3EC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396946B-97FC-49B0-B055-8AB8275A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9FA85E5-60F2-4AD8-921D-D88BAFF59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9A0389E-303E-47F7-A1BA-282BF2C37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18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EF0EAE-8E89-4832-9D8A-0F66374D3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AD5D8D8-8D93-4439-A849-6E22E9E6E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4F6908C-613D-4D7A-B73E-2661B53B5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3DB4A0E-BA1E-46CB-8C68-65458CBA2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37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C50249A-4CE3-4DB6-9614-2B5D424C3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68305F1-571F-4C88-99A7-82D410713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F95927-475D-4851-A47D-92AE6DED9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58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85EF4A-1444-4E51-8663-3340043E2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99AA5C-1A36-489C-97EB-9A6FECB78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5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96DD493-0490-4E31-BFF7-B1DF45D75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1A2A3F-1686-483A-A270-805832F26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1173957-195F-48C5-A844-9F0FAD10B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796655-322D-49B1-BB5C-8FC86CD8A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540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2C2CBA-3D36-4894-B843-30AC171BA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C7E7BF-F419-498C-B8CA-734BFD4E6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D027D5-C612-4FF4-8043-E6277F41F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6A2A63-A500-480E-8A5D-EEADF9101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2A2C52-BD82-4187-9934-267EB850D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335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B389A0-633E-4D0C-88D1-39590B68A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585EDBC-4B16-4E96-A8C5-E03463BABC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5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AA73354-BBCC-46ED-9591-BA80F29F3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F63B67-9F82-4FFD-8329-84B284E42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F3E82C1-F82A-4A62-8952-6AF80E3D8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07FF507-51ED-448A-AFCE-0E1C0D5BA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085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690AE1-94C6-4F9A-8E06-3C9E0EC05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4400EB9-9B17-434F-86D6-778106978D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F5D694-5709-4193-9551-0E53C58AA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87C197-D2F0-4AB1-B0F7-D9E042EC6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D29234-26D5-484F-A9BB-2F283F8F0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903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6451C60-EE69-4FBA-BBB4-5B6DF2ED9F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05C6B12-EA7C-444E-B867-FEFE69A52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27F7EA-09A5-43D3-B285-388CED7E5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2A0F7F-4E44-43E3-AF5D-C76745C2A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5E16E5-B2C1-4503-A25D-54D74241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68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99F440-8A65-444D-ADA4-EFE657FBF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122F55A-9B6B-402A-A39C-2D104E008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F2F914-CF9A-4356-9EE4-EC8B57CC5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A8F778-5D98-4041-A79A-B8CAB57FE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4BF41D-8E4E-4A0F-8708-A762CE9E0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1327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2C2CBA-3D36-4894-B843-30AC171BA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C7E7BF-F419-498C-B8CA-734BFD4E6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D027D5-C612-4FF4-8043-E6277F41F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6A2A63-A500-480E-8A5D-EEADF9101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2A2C52-BD82-4187-9934-267EB850D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610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7BD3E0-C183-4E3A-BB10-423151664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890159D-1114-4667-B252-7F1EFECB8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8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6D2A53-BD95-4F8D-A70F-502381572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76C42A-AB03-4934-A032-5C00B500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821751-E80C-4DAA-A593-0FB94B57C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1806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710D1E-B256-4329-8173-420B56ACD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B933D8-4CF9-4B4D-A3A6-5F658C5417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2A9362E-B197-4796-956E-F3648E891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9AFFF87-A5AB-48D0-9E4D-521B17998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78E18DB-4055-44E4-B020-21421D9A9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39E530-F0D9-496C-B96E-FA6AC2E95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351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F5077C-FAF1-43D8-8D63-41C8E04AC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B6CFAF-D090-43D0-8684-1657F0021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082A1B6-F2B8-409F-BE13-6C8D24606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4E1820D-E026-4150-BE7A-5958CC522F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9ABB09F-21FD-42A6-99B3-6F7BBEF3EC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396946B-97FC-49B0-B055-8AB8275A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9FA85E5-60F2-4AD8-921D-D88BAFF59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9A0389E-303E-47F7-A1BA-282BF2C37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958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EF0EAE-8E89-4832-9D8A-0F66374D3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AD5D8D8-8D93-4439-A849-6E22E9E6E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4F6908C-613D-4D7A-B73E-2661B53B5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3DB4A0E-BA1E-46CB-8C68-65458CBA2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7342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C50249A-4CE3-4DB6-9614-2B5D424C3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68305F1-571F-4C88-99A7-82D410713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F95927-475D-4851-A47D-92AE6DED9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325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7BD3E0-C183-4E3A-BB10-423151664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6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890159D-1114-4667-B252-7F1EFECB8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9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6D2A53-BD95-4F8D-A70F-502381572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76C42A-AB03-4934-A032-5C00B500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821751-E80C-4DAA-A593-0FB94B57C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413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85EF4A-1444-4E51-8663-3340043E2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99AA5C-1A36-489C-97EB-9A6FECB78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96DD493-0490-4E31-BFF7-B1DF45D75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1A2A3F-1686-483A-A270-805832F26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1173957-195F-48C5-A844-9F0FAD10B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796655-322D-49B1-BB5C-8FC86CD8A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2835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B389A0-633E-4D0C-88D1-39590B68A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585EDBC-4B16-4E96-A8C5-E03463BABC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AA73354-BBCC-46ED-9591-BA80F29F3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F63B67-9F82-4FFD-8329-84B284E42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F3E82C1-F82A-4A62-8952-6AF80E3D8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07FF507-51ED-448A-AFCE-0E1C0D5BA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25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690AE1-94C6-4F9A-8E06-3C9E0EC05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4400EB9-9B17-434F-86D6-778106978D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F5D694-5709-4193-9551-0E53C58AA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87C197-D2F0-4AB1-B0F7-D9E042EC6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D29234-26D5-484F-A9BB-2F283F8F0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384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6451C60-EE69-4FBA-BBB4-5B6DF2ED9F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05C6B12-EA7C-444E-B867-FEFE69A52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27F7EA-09A5-43D3-B285-388CED7E5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2A0F7F-4E44-43E3-AF5D-C76745C2A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5E16E5-B2C1-4503-A25D-54D74241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5349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99F440-8A65-444D-ADA4-EFE657FBF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122F55A-9B6B-402A-A39C-2D104E008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F2F914-CF9A-4356-9EE4-EC8B57CC5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A8F778-5D98-4041-A79A-B8CAB57FE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4BF41D-8E4E-4A0F-8708-A762CE9E0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2034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2C2CBA-3D36-4894-B843-30AC171BA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C7E7BF-F419-498C-B8CA-734BFD4E6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D027D5-C612-4FF4-8043-E6277F41F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6A2A63-A500-480E-8A5D-EEADF9101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2A2C52-BD82-4187-9934-267EB850D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7008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7BD3E0-C183-4E3A-BB10-423151664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890159D-1114-4667-B252-7F1EFECB8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6D2A53-BD95-4F8D-A70F-502381572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76C42A-AB03-4934-A032-5C00B500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821751-E80C-4DAA-A593-0FB94B57C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27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710D1E-B256-4329-8173-420B56ACD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B933D8-4CF9-4B4D-A3A6-5F658C5417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2A9362E-B197-4796-956E-F3648E891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9AFFF87-A5AB-48D0-9E4D-521B17998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78E18DB-4055-44E4-B020-21421D9A9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39E530-F0D9-496C-B96E-FA6AC2E95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8393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F5077C-FAF1-43D8-8D63-41C8E04AC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B6CFAF-D090-43D0-8684-1657F0021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082A1B6-F2B8-409F-BE13-6C8D24606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4E1820D-E026-4150-BE7A-5958CC522F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9ABB09F-21FD-42A6-99B3-6F7BBEF3EC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396946B-97FC-49B0-B055-8AB8275A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9FA85E5-60F2-4AD8-921D-D88BAFF59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9A0389E-303E-47F7-A1BA-282BF2C37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664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EF0EAE-8E89-4832-9D8A-0F66374D3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AD5D8D8-8D93-4439-A849-6E22E9E6E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4F6908C-613D-4D7A-B73E-2661B53B5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3DB4A0E-BA1E-46CB-8C68-65458CBA2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6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710D1E-B256-4329-8173-420B56ACD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B933D8-4CF9-4B4D-A3A6-5F658C5417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2A9362E-B197-4796-956E-F3648E891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9AFFF87-A5AB-48D0-9E4D-521B17998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78E18DB-4055-44E4-B020-21421D9A9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39E530-F0D9-496C-B96E-FA6AC2E95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1187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C50249A-4CE3-4DB6-9614-2B5D424C3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68305F1-571F-4C88-99A7-82D410713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F95927-475D-4851-A47D-92AE6DED9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8001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85EF4A-1444-4E51-8663-3340043E2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99AA5C-1A36-489C-97EB-9A6FECB78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96DD493-0490-4E31-BFF7-B1DF45D75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1A2A3F-1686-483A-A270-805832F26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1173957-195F-48C5-A844-9F0FAD10B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796655-322D-49B1-BB5C-8FC86CD8A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545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B389A0-633E-4D0C-88D1-39590B68A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585EDBC-4B16-4E96-A8C5-E03463BABC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AA73354-BBCC-46ED-9591-BA80F29F3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F63B67-9F82-4FFD-8329-84B284E42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F3E82C1-F82A-4A62-8952-6AF80E3D8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07FF507-51ED-448A-AFCE-0E1C0D5BA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377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690AE1-94C6-4F9A-8E06-3C9E0EC05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4400EB9-9B17-434F-86D6-778106978D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F5D694-5709-4193-9551-0E53C58AA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87C197-D2F0-4AB1-B0F7-D9E042EC6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D29234-26D5-484F-A9BB-2F283F8F0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0357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6451C60-EE69-4FBA-BBB4-5B6DF2ED9F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05C6B12-EA7C-444E-B867-FEFE69A52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27F7EA-09A5-43D3-B285-388CED7E5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2A0F7F-4E44-43E3-AF5D-C76745C2A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5E16E5-B2C1-4503-A25D-54D74241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703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99F440-8A65-444D-ADA4-EFE657FBF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122F55A-9B6B-402A-A39C-2D104E008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F2F914-CF9A-4356-9EE4-EC8B57CC5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A8F778-5D98-4041-A79A-B8CAB57FE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4BF41D-8E4E-4A0F-8708-A762CE9E0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4655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2C2CBA-3D36-4894-B843-30AC171BA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C7E7BF-F419-498C-B8CA-734BFD4E6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D027D5-C612-4FF4-8043-E6277F41F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6A2A63-A500-480E-8A5D-EEADF9101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2A2C52-BD82-4187-9934-267EB850D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7807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7BD3E0-C183-4E3A-BB10-423151664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890159D-1114-4667-B252-7F1EFECB8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6D2A53-BD95-4F8D-A70F-502381572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76C42A-AB03-4934-A032-5C00B500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821751-E80C-4DAA-A593-0FB94B57C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0965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710D1E-B256-4329-8173-420B56ACD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B933D8-4CF9-4B4D-A3A6-5F658C5417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2A9362E-B197-4796-956E-F3648E891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9AFFF87-A5AB-48D0-9E4D-521B17998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78E18DB-4055-44E4-B020-21421D9A9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39E530-F0D9-496C-B96E-FA6AC2E95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5610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F5077C-FAF1-43D8-8D63-41C8E04AC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B6CFAF-D090-43D0-8684-1657F0021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082A1B6-F2B8-409F-BE13-6C8D24606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4E1820D-E026-4150-BE7A-5958CC522F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9ABB09F-21FD-42A6-99B3-6F7BBEF3EC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396946B-97FC-49B0-B055-8AB8275A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9FA85E5-60F2-4AD8-921D-D88BAFF59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9A0389E-303E-47F7-A1BA-282BF2C37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9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F5077C-FAF1-43D8-8D63-41C8E04AC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B6CFAF-D090-43D0-8684-1657F0021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082A1B6-F2B8-409F-BE13-6C8D24606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4E1820D-E026-4150-BE7A-5958CC522F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9ABB09F-21FD-42A6-99B3-6F7BBEF3EC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396946B-97FC-49B0-B055-8AB8275A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9FA85E5-60F2-4AD8-921D-D88BAFF59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9A0389E-303E-47F7-A1BA-282BF2C37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9382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EF0EAE-8E89-4832-9D8A-0F66374D3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AD5D8D8-8D93-4439-A849-6E22E9E6E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4F6908C-613D-4D7A-B73E-2661B53B5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3DB4A0E-BA1E-46CB-8C68-65458CBA2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5999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C50249A-4CE3-4DB6-9614-2B5D424C3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68305F1-571F-4C88-99A7-82D410713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F95927-475D-4851-A47D-92AE6DED9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9477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85EF4A-1444-4E51-8663-3340043E2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99AA5C-1A36-489C-97EB-9A6FECB78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96DD493-0490-4E31-BFF7-B1DF45D75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1A2A3F-1686-483A-A270-805832F26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1173957-195F-48C5-A844-9F0FAD10B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796655-322D-49B1-BB5C-8FC86CD8A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784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B389A0-633E-4D0C-88D1-39590B68A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585EDBC-4B16-4E96-A8C5-E03463BABC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AA73354-BBCC-46ED-9591-BA80F29F3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F63B67-9F82-4FFD-8329-84B284E42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F3E82C1-F82A-4A62-8952-6AF80E3D8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07FF507-51ED-448A-AFCE-0E1C0D5BA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830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690AE1-94C6-4F9A-8E06-3C9E0EC05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4400EB9-9B17-434F-86D6-778106978D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F5D694-5709-4193-9551-0E53C58AA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87C197-D2F0-4AB1-B0F7-D9E042EC6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D29234-26D5-484F-A9BB-2F283F8F0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616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6451C60-EE69-4FBA-BBB4-5B6DF2ED9F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05C6B12-EA7C-444E-B867-FEFE69A52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27F7EA-09A5-43D3-B285-388CED7E5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2A0F7F-4E44-43E3-AF5D-C76745C2A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5E16E5-B2C1-4503-A25D-54D74241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5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EF0EAE-8E89-4832-9D8A-0F66374D3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AD5D8D8-8D93-4439-A849-6E22E9E6E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4F6908C-613D-4D7A-B73E-2661B53B5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3DB4A0E-BA1E-46CB-8C68-65458CBA2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667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C50249A-4CE3-4DB6-9614-2B5D424C3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68305F1-571F-4C88-99A7-82D410713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F95927-475D-4851-A47D-92AE6DED9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85EF4A-1444-4E51-8663-3340043E2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99AA5C-1A36-489C-97EB-9A6FECB78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5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96DD493-0490-4E31-BFF7-B1DF45D75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1A2A3F-1686-483A-A270-805832F26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1173957-195F-48C5-A844-9F0FAD10B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796655-322D-49B1-BB5C-8FC86CD8A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53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B389A0-633E-4D0C-88D1-39590B68A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585EDBC-4B16-4E96-A8C5-E03463BABC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5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AA73354-BBCC-46ED-9591-BA80F29F3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F63B67-9F82-4FFD-8329-84B284E42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F3E82C1-F82A-4A62-8952-6AF80E3D8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07FF507-51ED-448A-AFCE-0E1C0D5BA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440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1CEB612-86E1-47EF-BCB3-EAEF20053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4F4CB7D-9A4C-4F2B-A82F-071FB490A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4E027E-590D-4F11-89BA-A9FD56EE5A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8D6461-624C-4C79-8375-643DAD2DA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47AF29-C5D5-4296-9942-5B6DF4DEB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33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1CEB612-86E1-47EF-BCB3-EAEF20053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4F4CB7D-9A4C-4F2B-A82F-071FB490A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4E027E-590D-4F11-89BA-A9FD56EE5A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8D6461-624C-4C79-8375-643DAD2DA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47AF29-C5D5-4296-9942-5B6DF4DEB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6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1CEB612-86E1-47EF-BCB3-EAEF20053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4F4CB7D-9A4C-4F2B-A82F-071FB490A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4E027E-590D-4F11-89BA-A9FD56EE5A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8D6461-624C-4C79-8375-643DAD2DA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47AF29-C5D5-4296-9942-5B6DF4DEB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44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1CEB612-86E1-47EF-BCB3-EAEF20053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4F4CB7D-9A4C-4F2B-A82F-071FB490A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4E027E-590D-4F11-89BA-A9FD56EE5A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8D6461-624C-4C79-8375-643DAD2DA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47AF29-C5D5-4296-9942-5B6DF4DEB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67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1CEB612-86E1-47EF-BCB3-EAEF20053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4F4CB7D-9A4C-4F2B-A82F-071FB490A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4E027E-590D-4F11-89BA-A9FD56EE5A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8D261-3689-4713-AA3C-C62BC5579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05/02/2021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8D6461-624C-4C79-8375-643DAD2DA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47AF29-C5D5-4296-9942-5B6DF4DEB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1A420-A86F-4725-89BE-5280D30975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95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8EEF644-E04A-4B6E-87B8-9F6AA9899C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6" r="26148" b="76453"/>
          <a:stretch/>
        </p:blipFill>
        <p:spPr>
          <a:xfrm>
            <a:off x="1123881" y="2266152"/>
            <a:ext cx="6442486" cy="147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97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8EEF644-E04A-4B6E-87B8-9F6AA9899C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" t="23004" r="198" b="28287"/>
          <a:stretch/>
        </p:blipFill>
        <p:spPr>
          <a:xfrm>
            <a:off x="1" y="919345"/>
            <a:ext cx="6084651" cy="56321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FC5A7EB-51E8-4DF7-9F09-CAF0BB9F48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17" r="53083" b="39207"/>
          <a:stretch/>
        </p:blipFill>
        <p:spPr>
          <a:xfrm>
            <a:off x="6084664" y="919344"/>
            <a:ext cx="2932253" cy="442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47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8EEF644-E04A-4B6E-87B8-9F6AA9899C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" t="71663" r="7582" b="8073"/>
          <a:stretch/>
        </p:blipFill>
        <p:spPr>
          <a:xfrm>
            <a:off x="10" y="569068"/>
            <a:ext cx="9179363" cy="406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48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83F8AF2-9DFD-4857-984F-4D72648CDC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21" t="10132" r="13312" b="55086"/>
          <a:stretch/>
        </p:blipFill>
        <p:spPr>
          <a:xfrm>
            <a:off x="1036158" y="198784"/>
            <a:ext cx="3175553" cy="65559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19B5685-98EF-4787-94D3-D5E258AB35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21" t="10132" r="13312" b="55086"/>
          <a:stretch/>
        </p:blipFill>
        <p:spPr>
          <a:xfrm>
            <a:off x="1150460" y="351187"/>
            <a:ext cx="3175553" cy="65559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E3B1B2D-AF50-427F-8BED-0623013C29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94" t="45137" r="14849" b="31343"/>
          <a:stretch/>
        </p:blipFill>
        <p:spPr>
          <a:xfrm>
            <a:off x="4818001" y="1531228"/>
            <a:ext cx="2864507" cy="537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14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7426390-761B-44ED-82D9-503766F3B199}"/>
              </a:ext>
            </a:extLst>
          </p:cNvPr>
          <p:cNvGrpSpPr/>
          <p:nvPr/>
        </p:nvGrpSpPr>
        <p:grpSpPr>
          <a:xfrm>
            <a:off x="394253" y="401986"/>
            <a:ext cx="8355496" cy="5617817"/>
            <a:chOff x="1533938" y="351183"/>
            <a:chExt cx="11140661" cy="56178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F19B5685-98EF-4787-94D3-D5E258AB35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8" t="62283" r="8580" b="7913"/>
            <a:stretch/>
          </p:blipFill>
          <p:spPr>
            <a:xfrm>
              <a:off x="1533938" y="351183"/>
              <a:ext cx="11140661" cy="5617817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3997CCDB-A755-4AC6-A82D-CF445A600559}"/>
                </a:ext>
              </a:extLst>
            </p:cNvPr>
            <p:cNvSpPr/>
            <p:nvPr/>
          </p:nvSpPr>
          <p:spPr>
            <a:xfrm>
              <a:off x="8305800" y="351183"/>
              <a:ext cx="3886200" cy="13506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11693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1_Office Theme</vt:lpstr>
      <vt:lpstr>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H100420</dc:creator>
  <cp:lastModifiedBy>H100420</cp:lastModifiedBy>
  <cp:revision>1</cp:revision>
  <dcterms:created xsi:type="dcterms:W3CDTF">2021-02-05T09:02:51Z</dcterms:created>
  <dcterms:modified xsi:type="dcterms:W3CDTF">2021-02-05T09:04:50Z</dcterms:modified>
</cp:coreProperties>
</file>