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64" r:id="rId6"/>
    <p:sldId id="265" r:id="rId7"/>
    <p:sldId id="266" r:id="rId8"/>
    <p:sldId id="260" r:id="rId9"/>
    <p:sldId id="267" r:id="rId10"/>
    <p:sldId id="268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 autoAdjust="0"/>
    <p:restoredTop sz="94660"/>
  </p:normalViewPr>
  <p:slideViewPr>
    <p:cSldViewPr snapToGrid="0">
      <p:cViewPr>
        <p:scale>
          <a:sx n="80" d="100"/>
          <a:sy n="80" d="100"/>
        </p:scale>
        <p:origin x="-888" y="-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941D02-193D-4A88-BD92-35E3412D1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EB0FECC-FCE7-4C2C-A70D-BC5EEE029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BA0925-7DAF-4EBB-939A-1C1803927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079647-A583-4D02-B863-9F475AC8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1232D5-C4CB-4B39-89DC-04C2AD6A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6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431D6-3F9A-4B29-8E1A-7766215F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06E003-F337-4C7B-87CD-38793E497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64DFA0-1907-4736-B427-F45A7F28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C9EE78-E511-47ED-BA2E-41ADDA9F0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3923CB-1EC5-4F65-8924-A3F9A35DC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808E1BA-45C0-4C64-A30E-BD68A388C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48BB3B-825D-4AB2-A56C-C34BB01A4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2850CF-5E9F-4627-A590-2844DD67B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63EF7B-62AB-46F9-A336-121944275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DD5BF9-FFE1-4F5D-8E29-F13AF6B2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941D3-FDEF-4DFB-A47F-892644AFB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A576F3-2D5C-4816-B036-0DFD842D3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F5501F-DC07-413B-A12E-702C67B2A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C2E137-3C93-46B0-BF5C-E844C822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F7987-3E92-43EA-A959-16A30C568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7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5A372-EC5F-482B-9401-E99E4C592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0E332C-B6C0-4CD7-8B00-2187C08C8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A15B8F-6E10-4C58-8C55-4DCE877C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4CCD40-DC4A-4673-8B25-3495FA8D9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93710C-9EFC-4678-A850-B02C2871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9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67FA3F-8B12-410C-9A0C-51806FB7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BFE030-0EC1-4C2F-B70D-6D677299F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74A7F6-4E55-4A8F-9B57-0244769D4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9E7D66-246E-4760-BCFE-B6D4AC25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F4254A-DFB9-4695-9515-28369763B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1BB8DF-03A0-4065-8937-D3A8D9D1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95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297C78-7631-4A8D-B089-07A40875C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173A7C-8961-4D7B-A82B-C4E3C09D0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D26FF2-2D6B-4FD0-B8B6-5E7B66C3E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34BAE64-748B-4FFC-AA67-ED2959EC5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FC59303-1B07-42A4-9A34-4AC5824B03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936C72F-8713-455C-90EC-4C3943293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FF9CCAE-1D7F-4E4E-A499-F5B750C92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02A57A-C005-4C43-A38C-7221DA5FD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D8E4FD-AE5B-44F8-8A33-2ECDCD628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30860D6-3E0E-45F3-94CD-3235B67AB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B3B1412-3E3D-46C6-B38F-27F75CA69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458539-8BDF-40D6-8EF8-7025D3AB2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0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B4B9265-6DB7-49D9-928F-A1256324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FD17745-61B0-45F6-BD99-C74D02FE2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1EC4E5-95CA-4351-82F8-5D2CE7C9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4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61BC2A-3E28-450B-981A-D5685A33E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A10A9A-5046-4A08-9DD3-8A796F66E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BD41D6-372E-498C-946A-3A013C9EA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203E49-00A4-4E40-ACED-3B9AA81F7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F6E5D6-CFC5-419E-9AC3-32A24593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C17FBD-45C9-40DE-AE8B-FAD4660AC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6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157C09-417D-4D8B-B212-DA2F2DC4A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517341A-4C18-4562-9A27-30C389E98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3793F04-E780-432B-BF01-BF227F98E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9E10A1-288A-40FE-98B4-138C90F86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3E2787-4527-4EE6-B025-FF44C9706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93ABDE-D1C4-4B1C-BDBA-3EA94A7C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7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8AF668B-F1AA-47A9-91BF-1E55A65A9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2F8EAE-3A43-47DE-9E2F-6BD9BC19A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C97B8A-7140-4CD6-9509-DED44072F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9EA05-85B4-4114-AC33-EE308FE4724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C312BD-E478-4C98-8FD5-71C22A927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E52D2C-F050-42C0-AF05-05D02A4F7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0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D451A0-8D0B-4187-A756-A17A51472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4493" r="32089" b="87246"/>
          <a:stretch/>
        </p:blipFill>
        <p:spPr>
          <a:xfrm>
            <a:off x="2245722" y="1580321"/>
            <a:ext cx="7700555" cy="141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83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1E0FCD1-B9B5-4316-BCAF-4925704D25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7" t="77309" r="12904" b="7249"/>
          <a:stretch/>
        </p:blipFill>
        <p:spPr>
          <a:xfrm>
            <a:off x="0" y="1211093"/>
            <a:ext cx="12192000" cy="355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40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D3CBC4-9450-46A6-BAD5-98B50D673B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70601" r="16192" b="8690"/>
          <a:stretch/>
        </p:blipFill>
        <p:spPr>
          <a:xfrm>
            <a:off x="1412866" y="1108952"/>
            <a:ext cx="9366267" cy="357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7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AE4D9F5-F0D4-4B2C-B569-55C23D9FF97B}"/>
              </a:ext>
            </a:extLst>
          </p:cNvPr>
          <p:cNvGrpSpPr/>
          <p:nvPr/>
        </p:nvGrpSpPr>
        <p:grpSpPr>
          <a:xfrm>
            <a:off x="162127" y="0"/>
            <a:ext cx="11867745" cy="6852425"/>
            <a:chOff x="0" y="0"/>
            <a:chExt cx="11867745" cy="68524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80D451A0-8D0B-4187-A756-A17A514720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2" t="13530" r="-693" b="26003"/>
            <a:stretch/>
          </p:blipFill>
          <p:spPr>
            <a:xfrm>
              <a:off x="0" y="0"/>
              <a:ext cx="7743217" cy="6852425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56514AF7-80BC-400B-8F62-AB117C7B67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41" r="49217" b="31265"/>
            <a:stretch/>
          </p:blipFill>
          <p:spPr>
            <a:xfrm>
              <a:off x="7684851" y="715487"/>
              <a:ext cx="4182894" cy="55102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8761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D451A0-8D0B-4187-A756-A17A51472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" t="73618" r="1662" b="7289"/>
          <a:stretch/>
        </p:blipFill>
        <p:spPr>
          <a:xfrm>
            <a:off x="0" y="1265307"/>
            <a:ext cx="12374206" cy="367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9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20C652-7A4D-4504-AB8B-1EF21AF3C4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9" t="13590" r="11852" b="68004"/>
          <a:stretch/>
        </p:blipFill>
        <p:spPr>
          <a:xfrm>
            <a:off x="914399" y="1878495"/>
            <a:ext cx="3265825" cy="3190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881B4C-D1DC-4364-8E6B-A2B89AA2AB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1" t="6505" r="8026" b="87368"/>
          <a:stretch/>
        </p:blipFill>
        <p:spPr>
          <a:xfrm>
            <a:off x="2163063" y="298174"/>
            <a:ext cx="6146509" cy="158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4358F0E-295A-4513-BFB0-79B0F14A1A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1" t="31594" r="11680" b="50000"/>
          <a:stretch/>
        </p:blipFill>
        <p:spPr>
          <a:xfrm>
            <a:off x="4723786" y="1878496"/>
            <a:ext cx="3072521" cy="3001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A8649C8-3D5F-424E-8184-1306999929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3" t="50000" r="11648" b="31594"/>
          <a:stretch/>
        </p:blipFill>
        <p:spPr>
          <a:xfrm>
            <a:off x="8309572" y="2067338"/>
            <a:ext cx="3072521" cy="30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5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0608149-3328-43E9-B66B-EF2410D0B5FF}"/>
              </a:ext>
            </a:extLst>
          </p:cNvPr>
          <p:cNvGrpSpPr/>
          <p:nvPr/>
        </p:nvGrpSpPr>
        <p:grpSpPr>
          <a:xfrm>
            <a:off x="1361872" y="1327825"/>
            <a:ext cx="9066179" cy="4202349"/>
            <a:chOff x="0" y="914399"/>
            <a:chExt cx="9066179" cy="420234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5A8649C8-3D5F-424E-8184-130699992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1" t="71324" r="29033" b="7202"/>
            <a:stretch/>
          </p:blipFill>
          <p:spPr>
            <a:xfrm>
              <a:off x="0" y="914399"/>
              <a:ext cx="9027268" cy="420234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37B23C34-332E-4258-B449-98EA61702789}"/>
                </a:ext>
              </a:extLst>
            </p:cNvPr>
            <p:cNvSpPr/>
            <p:nvPr/>
          </p:nvSpPr>
          <p:spPr>
            <a:xfrm>
              <a:off x="7373566" y="1945532"/>
              <a:ext cx="1692613" cy="3151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58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0608149-3328-43E9-B66B-EF2410D0B5FF}"/>
              </a:ext>
            </a:extLst>
          </p:cNvPr>
          <p:cNvGrpSpPr/>
          <p:nvPr/>
        </p:nvGrpSpPr>
        <p:grpSpPr>
          <a:xfrm>
            <a:off x="2535677" y="428018"/>
            <a:ext cx="7120646" cy="5350211"/>
            <a:chOff x="4416358" y="1435554"/>
            <a:chExt cx="4610910" cy="368119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5A8649C8-3D5F-424E-8184-130699992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54" t="73589" r="8432" b="7600"/>
            <a:stretch/>
          </p:blipFill>
          <p:spPr>
            <a:xfrm>
              <a:off x="4416358" y="1435554"/>
              <a:ext cx="4610910" cy="3681194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37B23C34-332E-4258-B449-98EA61702789}"/>
                </a:ext>
              </a:extLst>
            </p:cNvPr>
            <p:cNvSpPr/>
            <p:nvPr/>
          </p:nvSpPr>
          <p:spPr>
            <a:xfrm>
              <a:off x="4416358" y="1609573"/>
              <a:ext cx="2373548" cy="428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718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D451A0-8D0B-4187-A756-A17A51472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4493" r="32089" b="87246"/>
          <a:stretch/>
        </p:blipFill>
        <p:spPr>
          <a:xfrm>
            <a:off x="2245722" y="1580321"/>
            <a:ext cx="7700555" cy="141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03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37BE28F-E8AE-4C2B-A35E-7FBB30DA3DE2}"/>
              </a:ext>
            </a:extLst>
          </p:cNvPr>
          <p:cNvGrpSpPr/>
          <p:nvPr/>
        </p:nvGrpSpPr>
        <p:grpSpPr>
          <a:xfrm>
            <a:off x="250254" y="1247289"/>
            <a:ext cx="11859233" cy="5610711"/>
            <a:chOff x="741144" y="1049971"/>
            <a:chExt cx="8265578" cy="391052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9FC8870-8759-4E3A-A772-1EB73ACAB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01" t="12754" b="32318"/>
            <a:stretch/>
          </p:blipFill>
          <p:spPr>
            <a:xfrm>
              <a:off x="741144" y="1135781"/>
              <a:ext cx="4091217" cy="376696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993DA790-0C2C-4D78-9929-B6A970622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94" r="14193" b="31385"/>
            <a:stretch/>
          </p:blipFill>
          <p:spPr>
            <a:xfrm>
              <a:off x="4832362" y="1049971"/>
              <a:ext cx="4174360" cy="391052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1E0FCD1-B9B5-4316-BCAF-4925704D25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" t="5201" r="17468" b="88440"/>
          <a:stretch/>
        </p:blipFill>
        <p:spPr>
          <a:xfrm>
            <a:off x="1632181" y="82858"/>
            <a:ext cx="9075703" cy="108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78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1E0FCD1-B9B5-4316-BCAF-4925704D25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4" t="67624" r="17691" b="23910"/>
          <a:stretch/>
        </p:blipFill>
        <p:spPr>
          <a:xfrm>
            <a:off x="914399" y="1459148"/>
            <a:ext cx="10483525" cy="243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59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H100420</cp:lastModifiedBy>
  <cp:revision>3</cp:revision>
  <dcterms:created xsi:type="dcterms:W3CDTF">2020-08-27T15:46:50Z</dcterms:created>
  <dcterms:modified xsi:type="dcterms:W3CDTF">2021-02-05T09:09:23Z</dcterms:modified>
</cp:coreProperties>
</file>